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4" r:id="rId3"/>
    <p:sldId id="269" r:id="rId4"/>
    <p:sldId id="258" r:id="rId5"/>
    <p:sldId id="259" r:id="rId6"/>
    <p:sldId id="270" r:id="rId7"/>
    <p:sldId id="260" r:id="rId8"/>
    <p:sldId id="271" r:id="rId9"/>
    <p:sldId id="261" r:id="rId10"/>
    <p:sldId id="262" r:id="rId11"/>
    <p:sldId id="273" r:id="rId12"/>
    <p:sldId id="26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74"/>
            <p14:sldId id="269"/>
            <p14:sldId id="258"/>
            <p14:sldId id="259"/>
            <p14:sldId id="270"/>
            <p14:sldId id="260"/>
            <p14:sldId id="271"/>
            <p14:sldId id="261"/>
            <p14:sldId id="262"/>
            <p14:sldId id="27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2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9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43: au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âu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êu 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ớp 1( năm học 2020-2021)\44- đọc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7123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8223" y="3215141"/>
            <a:ext cx="8846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smtClean="0">
                <a:latin typeface=".VnAvant" pitchFamily="34" charset="0"/>
              </a:rPr>
              <a:t>          </a:t>
            </a:r>
            <a:r>
              <a:rPr lang="en-US" sz="3000" b="1" smtClean="0">
                <a:latin typeface=".VnAvant" pitchFamily="34" charset="0"/>
              </a:rPr>
              <a:t>Nhµ d× T­ ë quª cã c©y cau, giµn trÇu. Sau nhµ cã rau c¶i, rau dÒn vµ c¶ d­a hÊu. GÇn nhµ d× cã c©y cÇu tre nhá. Xa xa lµ d·y nói cao.</a:t>
            </a:r>
            <a:endParaRPr lang="en-US" sz="3000" b="1" dirty="0">
              <a:latin typeface=".VnAvant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485114" y="3687929"/>
            <a:ext cx="79789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57052" y="3680840"/>
            <a:ext cx="79789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634350" y="3215141"/>
            <a:ext cx="79789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004018" y="3691473"/>
            <a:ext cx="79789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996025" y="4139089"/>
            <a:ext cx="79789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7417075" y="3683149"/>
            <a:ext cx="79789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7505677" y="3225774"/>
            <a:ext cx="79789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  <a:endParaRPr lang="en-US" sz="3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lớp 1( năm học 2020-2021)\43- nó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7114" y="499929"/>
            <a:ext cx="455923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solidFill>
                  <a:srgbClr val="FFC000"/>
                </a:solidFill>
                <a:latin typeface=".VnAvant" pitchFamily="34" charset="0"/>
              </a:rPr>
              <a:t>  </a:t>
            </a:r>
            <a:r>
              <a:rPr lang="en-US" sz="5400">
                <a:solidFill>
                  <a:srgbClr val="FFC000"/>
                </a:solidFill>
                <a:latin typeface=".VnAvant" pitchFamily="34" charset="0"/>
              </a:rPr>
              <a:t>c©y g¹o</a:t>
            </a:r>
            <a:endParaRPr lang="en-US" sz="5400">
              <a:solidFill>
                <a:srgbClr val="FFC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47297" y="522733"/>
            <a:ext cx="332740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.VnAvant" pitchFamily="34" charset="0"/>
              </a:rPr>
              <a:t>khÐo tay</a:t>
            </a:r>
            <a:endParaRPr lang="en-US" sz="540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40959" y="1613631"/>
            <a:ext cx="2852738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7030A0"/>
                </a:solidFill>
                <a:latin typeface=".VnAvant" pitchFamily="34" charset="0"/>
              </a:rPr>
              <a:t>leo </a:t>
            </a:r>
            <a:r>
              <a:rPr lang="en-US" sz="5400" smtClean="0">
                <a:solidFill>
                  <a:srgbClr val="7030A0"/>
                </a:solidFill>
                <a:latin typeface=".VnAvant" pitchFamily="34" charset="0"/>
              </a:rPr>
              <a:t>trÌo</a:t>
            </a:r>
            <a:endParaRPr lang="en-US" sz="5400">
              <a:solidFill>
                <a:srgbClr val="7030A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51" y="2853333"/>
            <a:ext cx="8568329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800">
                <a:solidFill>
                  <a:srgbClr val="0070C0"/>
                </a:solidFill>
                <a:latin typeface=".VnAvant" pitchFamily="34" charset="0"/>
              </a:rPr>
              <a:t> -  BÐ ngåi thæi </a:t>
            </a:r>
            <a:r>
              <a:rPr lang="en-US" sz="4800" smtClean="0">
                <a:solidFill>
                  <a:srgbClr val="0070C0"/>
                </a:solidFill>
                <a:latin typeface=".VnAvant" pitchFamily="34" charset="0"/>
              </a:rPr>
              <a:t>s¸o. </a:t>
            </a:r>
            <a:endParaRPr lang="en-US" sz="480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317998" y="3991060"/>
            <a:ext cx="8442325" cy="80791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C00000"/>
                </a:solidFill>
                <a:latin typeface=".VnAvant" pitchFamily="34" charset="0"/>
              </a:rPr>
              <a:t>- Chó bé ®éi cã mò tai bÌo.</a:t>
            </a:r>
            <a:endParaRPr lang="en-US" sz="4800" b="1" dirty="0">
              <a:solidFill>
                <a:srgbClr val="C0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7114" y="1613479"/>
            <a:ext cx="3948611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00B050"/>
                </a:solidFill>
                <a:latin typeface=".VnAvant" pitchFamily="34" charset="0"/>
              </a:rPr>
              <a:t>thÓ thao</a:t>
            </a:r>
            <a:endParaRPr lang="en-US" sz="5400">
              <a:solidFill>
                <a:srgbClr val="00B05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652854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60650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6" name="Picture 2" descr="D:\lớp 1( năm học 2020-2021)\43.nhận biế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237812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7592" y="4228288"/>
            <a:ext cx="893068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500">
                <a:latin typeface=".VnAvant" pitchFamily="34" charset="0"/>
                <a:ea typeface="Arial-Rounded"/>
                <a:cs typeface="Arial-Rounded"/>
              </a:rPr>
              <a:t> </a:t>
            </a:r>
            <a:r>
              <a:rPr lang="en-US" sz="3500" b="1" smtClean="0">
                <a:latin typeface=".VnAvant" pitchFamily="34" charset="0"/>
                <a:ea typeface="Arial-Rounded"/>
                <a:cs typeface="Arial-Rounded"/>
              </a:rPr>
              <a:t>§µn sÎ n©u kªu rÝu rÝt ë sau nhµ.</a:t>
            </a:r>
            <a:endParaRPr lang="vi-VN" sz="3500" b="1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340978" y="4244776"/>
            <a:ext cx="75052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500" b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3500" b="1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62540" y="4237813"/>
            <a:ext cx="75052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500" b="1" smtClean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en-US" sz="3500" b="1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07292" y="4235592"/>
            <a:ext cx="74090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500" b="1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3500" b="1"/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513234" y="618189"/>
            <a:ext cx="1433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628822"/>
            <a:ext cx="152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4274154" y="605306"/>
            <a:ext cx="1238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D:\lớp 1( năm học 2020-2021)\bài 43- đọ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8530" y="1956391"/>
            <a:ext cx="4620607" cy="2343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670892" y="521308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cau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607673" y="521308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tµu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1693392" y="2078075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bËu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4667022" y="2074133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gÊu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693391" y="3488378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khÒu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4797673" y="3477937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rªu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60010" y="514628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208749" y="2080711"/>
            <a:ext cx="186956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595648" y="3488378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841261" y="521307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168143" y="2073627"/>
            <a:ext cx="186956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041496" y="3471747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6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lớp 1( năm học 2020-2021)\43- rau củ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65" y="1126901"/>
            <a:ext cx="2575474" cy="2067060"/>
          </a:xfrm>
          <a:prstGeom prst="rect">
            <a:avLst/>
          </a:prstGeom>
          <a:noFill/>
        </p:spPr>
      </p:pic>
      <p:pic>
        <p:nvPicPr>
          <p:cNvPr id="3077" name="Picture 5" descr="D:\lớp 1( năm học 2020-2021)\43-trâ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1777" y="1133340"/>
            <a:ext cx="3294595" cy="2067060"/>
          </a:xfrm>
          <a:prstGeom prst="rect">
            <a:avLst/>
          </a:prstGeom>
          <a:noFill/>
        </p:spPr>
      </p:pic>
      <p:pic>
        <p:nvPicPr>
          <p:cNvPr id="3078" name="Picture 6" descr="D:\lớp 1( năm học 2020-2021)\43- tễ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7473" y="1222594"/>
            <a:ext cx="2778693" cy="1977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lớp 1( năm học 2020-2021)\43- rau củ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65" y="1126901"/>
            <a:ext cx="2575474" cy="2067060"/>
          </a:xfrm>
          <a:prstGeom prst="rect">
            <a:avLst/>
          </a:prstGeom>
          <a:noFill/>
        </p:spPr>
      </p:pic>
      <p:pic>
        <p:nvPicPr>
          <p:cNvPr id="3077" name="Picture 5" descr="D:\lớp 1( năm học 2020-2021)\43-trâ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1777" y="1133340"/>
            <a:ext cx="3294595" cy="2067060"/>
          </a:xfrm>
          <a:prstGeom prst="rect">
            <a:avLst/>
          </a:prstGeom>
          <a:noFill/>
        </p:spPr>
      </p:pic>
      <p:pic>
        <p:nvPicPr>
          <p:cNvPr id="3078" name="Picture 6" descr="D:\lớp 1( năm học 2020-2021)\43- tễ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7473" y="989469"/>
            <a:ext cx="2778693" cy="197780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6415" y="3280934"/>
            <a:ext cx="19319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rau cñ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1771" y="3268036"/>
            <a:ext cx="2462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con tr©u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1920" y="3266756"/>
            <a:ext cx="2247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chó tÔu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868" y="3285773"/>
            <a:ext cx="894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8875" y="3270301"/>
            <a:ext cx="894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5443" y="3280933"/>
            <a:ext cx="8835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ªu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ớp 1( năm học 2020-2021)\bài 43- đọc 1.jpg"/>
          <p:cNvPicPr>
            <a:picLocks noChangeAspect="1" noChangeArrowheads="1"/>
          </p:cNvPicPr>
          <p:nvPr/>
        </p:nvPicPr>
        <p:blipFill>
          <a:blip r:embed="rId2" cstate="print"/>
          <a:srcRect l="9352" t="2570" r="11865" b="7246"/>
          <a:stretch>
            <a:fillRect/>
          </a:stretch>
        </p:blipFill>
        <p:spPr bwMode="auto">
          <a:xfrm>
            <a:off x="0" y="0"/>
            <a:ext cx="9069572" cy="5018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lớp 1( năm học 2020-2021)\VIẾT TIÊU Đ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95" y="420325"/>
            <a:ext cx="1305774" cy="718221"/>
          </a:xfrm>
          <a:prstGeom prst="rect">
            <a:avLst/>
          </a:prstGeom>
          <a:noFill/>
        </p:spPr>
      </p:pic>
      <p:pic>
        <p:nvPicPr>
          <p:cNvPr id="5124" name="Picture 4" descr="D:\lớp 1( năm học 2020-2021)\bài 43- VIẾ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5" y="1467293"/>
            <a:ext cx="8035461" cy="217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144</Words>
  <Application>Microsoft Office PowerPoint</Application>
  <PresentationFormat>On-screen Show (16:9)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等线</vt:lpstr>
      <vt:lpstr>等线 Light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398</cp:revision>
  <dcterms:created xsi:type="dcterms:W3CDTF">2017-07-29T07:38:32Z</dcterms:created>
  <dcterms:modified xsi:type="dcterms:W3CDTF">2025-04-06T00:16:05Z</dcterms:modified>
</cp:coreProperties>
</file>