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5" r:id="rId3"/>
    <p:sldId id="271" r:id="rId4"/>
    <p:sldId id="258" r:id="rId5"/>
    <p:sldId id="259" r:id="rId6"/>
    <p:sldId id="272" r:id="rId7"/>
    <p:sldId id="260" r:id="rId8"/>
    <p:sldId id="273" r:id="rId9"/>
    <p:sldId id="261" r:id="rId10"/>
    <p:sldId id="262" r:id="rId11"/>
    <p:sldId id="274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8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44: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iu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ưu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2"/>
          <a:srcRect l="3855" t="11850" r="7269"/>
          <a:stretch>
            <a:fillRect/>
          </a:stretch>
        </p:blipFill>
        <p:spPr bwMode="auto">
          <a:xfrm>
            <a:off x="0" y="6383"/>
            <a:ext cx="9144000" cy="309928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6957" y="3214121"/>
            <a:ext cx="88888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	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Bà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đã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nghỉ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hưu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vi-VN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 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Ngày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ngày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bà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đi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chợ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nấu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ăn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chăm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lo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cho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con </a:t>
            </a:r>
            <a:r>
              <a:rPr lang="en-US" sz="3400" b="1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cháu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r>
              <a:rPr lang="vi-VN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  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Mỗi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lần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đưa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bé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đi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dạo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bà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hay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kể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về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ngày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xưa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r>
              <a:rPr lang="vi-VN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  </a:t>
            </a:r>
            <a:r>
              <a:rPr lang="en-US" sz="3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Lời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bà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dịu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êm</a:t>
            </a:r>
            <a:r>
              <a:rPr lang="en-US" sz="34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49160" y="4288998"/>
            <a:ext cx="10049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18812" y="3246848"/>
            <a:ext cx="10049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2155" y="3056265"/>
            <a:ext cx="34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26386" y="3105670"/>
            <a:ext cx="34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01334" y="3662640"/>
            <a:ext cx="34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62887" y="4193301"/>
            <a:ext cx="34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320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86" y="439678"/>
            <a:ext cx="8793126" cy="455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533363"/>
            <a:ext cx="284885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l¸ trÇu</a:t>
            </a:r>
            <a:endParaRPr lang="en-US" sz="48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885807" y="501708"/>
            <a:ext cx="30147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quý b¸u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057499" y="511351"/>
            <a:ext cx="288895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.VnAvant" pitchFamily="34" charset="0"/>
              </a:rPr>
              <a:t>cao kÒu</a:t>
            </a:r>
            <a:endParaRPr lang="en-US" sz="48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1506050"/>
            <a:ext cx="887449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- ChÞ mua cho Th¾m gèi thªu.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2376399"/>
            <a:ext cx="8874493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5F8C26"/>
                </a:solidFill>
                <a:latin typeface=".VnAvant" pitchFamily="34" charset="0"/>
              </a:rPr>
              <a:t>- MÑ </a:t>
            </a:r>
            <a:r>
              <a:rPr lang="en-US" sz="4400" b="1">
                <a:solidFill>
                  <a:srgbClr val="5F8C26"/>
                </a:solidFill>
                <a:latin typeface=".VnAvant" pitchFamily="34" charset="0"/>
              </a:rPr>
              <a:t>kÓ víi c¶ nhµ: Khi cßn nhá tÝ, </a:t>
            </a:r>
            <a:r>
              <a:rPr lang="en-US" sz="4400" b="1" smtClean="0">
                <a:solidFill>
                  <a:srgbClr val="5F8C26"/>
                </a:solidFill>
                <a:latin typeface=".VnAvant" pitchFamily="34" charset="0"/>
              </a:rPr>
              <a:t>Th¶o </a:t>
            </a:r>
            <a:r>
              <a:rPr lang="en-US" sz="4400" b="1">
                <a:solidFill>
                  <a:srgbClr val="5F8C26"/>
                </a:solidFill>
                <a:latin typeface=".VnAvant" pitchFamily="34" charset="0"/>
              </a:rPr>
              <a:t>hay mÕu m¸o, kÐo ¸o ®ßi chÞ bÕ </a:t>
            </a:r>
            <a:r>
              <a:rPr lang="en-US" sz="4400" b="1" smtClean="0">
                <a:solidFill>
                  <a:srgbClr val="5F8C26"/>
                </a:solidFill>
                <a:latin typeface=".VnAvant" pitchFamily="34" charset="0"/>
              </a:rPr>
              <a:t>®i </a:t>
            </a:r>
            <a:r>
              <a:rPr lang="en-US" sz="4400" b="1">
                <a:solidFill>
                  <a:srgbClr val="5F8C26"/>
                </a:solidFill>
                <a:latin typeface=".VnAvant" pitchFamily="34" charset="0"/>
              </a:rPr>
              <a:t>ch¬i. </a:t>
            </a:r>
          </a:p>
        </p:txBody>
      </p:sp>
    </p:spTree>
    <p:extLst>
      <p:ext uri="{BB962C8B-B14F-4D97-AF65-F5344CB8AC3E}">
        <p14:creationId xmlns:p14="http://schemas.microsoft.com/office/powerpoint/2010/main" val="27439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4035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7930" y="3840357"/>
            <a:ext cx="8117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 đã nghỉ hưu mà luôn bận </a:t>
            </a:r>
            <a:r>
              <a:rPr 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bịu.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7623" y="3840356"/>
            <a:ext cx="837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0015" y="3845903"/>
            <a:ext cx="797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765004"/>
            <a:ext cx="5901774" cy="2052083"/>
          </a:xfrm>
          <a:prstGeom prst="rect">
            <a:avLst/>
          </a:prstGeom>
          <a:noFill/>
        </p:spPr>
      </p:pic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11614" y="667654"/>
            <a:ext cx="918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iu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964937" y="679086"/>
            <a:ext cx="109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ưu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077052" y="1178667"/>
            <a:ext cx="229554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>
                <a:latin typeface="Times New Roman" pitchFamily="18" charset="0"/>
                <a:cs typeface="Times New Roman" pitchFamily="18" charset="0"/>
              </a:rPr>
              <a:t>dịu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35867" y="1114436"/>
            <a:ext cx="181563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>
                <a:latin typeface="Times New Roman" pitchFamily="18" charset="0"/>
                <a:cs typeface="Times New Roman" pitchFamily="18" charset="0"/>
              </a:rPr>
              <a:t>địu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55269" y="1085496"/>
            <a:ext cx="1864335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>
                <a:latin typeface="Times New Roman" pitchFamily="18" charset="0"/>
                <a:cs typeface="Times New Roman" pitchFamily="18" charset="0"/>
              </a:rPr>
              <a:t>xíu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077052" y="3107586"/>
            <a:ext cx="159643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 smtClean="0">
                <a:latin typeface="Times New Roman" pitchFamily="18" charset="0"/>
                <a:cs typeface="Times New Roman" pitchFamily="18" charset="0"/>
              </a:rPr>
              <a:t>hưu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3876491" y="3094973"/>
            <a:ext cx="187501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 smtClean="0">
                <a:latin typeface="Times New Roman" pitchFamily="18" charset="0"/>
                <a:cs typeface="Times New Roman" pitchFamily="18" charset="0"/>
              </a:rPr>
              <a:t>mưu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555270" y="3109244"/>
            <a:ext cx="22324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6600" b="1">
                <a:latin typeface="Times New Roman" pitchFamily="18" charset="0"/>
                <a:cs typeface="Times New Roman" pitchFamily="18" charset="0"/>
              </a:rPr>
              <a:t>lựu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0194" y="1168034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5410" y="3097024"/>
            <a:ext cx="1454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83748" y="1100892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46691" y="1058360"/>
            <a:ext cx="10049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70728" y="3101072"/>
            <a:ext cx="1454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49171" y="3083949"/>
            <a:ext cx="1454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7" grpId="0"/>
      <p:bldP spid="14" grpId="0"/>
      <p:bldP spid="16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70" y="1197735"/>
            <a:ext cx="2254101" cy="2172786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572" y="1403797"/>
            <a:ext cx="2645261" cy="1966724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829" y="1215257"/>
            <a:ext cx="2477986" cy="2098358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6652" y="1197735"/>
            <a:ext cx="2095962" cy="1981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70" y="1197735"/>
            <a:ext cx="2254101" cy="2172786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572" y="1403797"/>
            <a:ext cx="2645261" cy="1966724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829" y="1215257"/>
            <a:ext cx="2477986" cy="2098358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6652" y="1197735"/>
            <a:ext cx="2095962" cy="198139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11361" y="3321218"/>
            <a:ext cx="188198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4800" b="1">
                <a:latin typeface="Times New Roman" pitchFamily="18" charset="0"/>
                <a:cs typeface="Times New Roman" pitchFamily="18" charset="0"/>
              </a:rPr>
              <a:t>cái rìu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3747" y="3316674"/>
            <a:ext cx="100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2700670" y="3346026"/>
            <a:ext cx="207156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4800" b="1">
                <a:latin typeface="Times New Roman" pitchFamily="18" charset="0"/>
                <a:cs typeface="Times New Roman" pitchFamily="18" charset="0"/>
              </a:rPr>
              <a:t>cái địu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4676536" y="3335392"/>
            <a:ext cx="222398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4800" b="1">
                <a:latin typeface="Times New Roman" pitchFamily="18" charset="0"/>
                <a:cs typeface="Times New Roman" pitchFamily="18" charset="0"/>
              </a:rPr>
              <a:t>quả lựu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963640" y="3313615"/>
            <a:ext cx="218036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4800" b="1">
                <a:latin typeface="Times New Roman" pitchFamily="18" charset="0"/>
                <a:cs typeface="Times New Roman" pitchFamily="18" charset="0"/>
              </a:rPr>
              <a:t>con cừu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10514" y="3338251"/>
            <a:ext cx="100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59383" y="3320529"/>
            <a:ext cx="100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70194" y="3302805"/>
            <a:ext cx="1004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510363" y="284233"/>
            <a:ext cx="8197701" cy="472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8" y="1273364"/>
            <a:ext cx="7762673" cy="2086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111</Words>
  <Application>Microsoft Office PowerPoint</Application>
  <PresentationFormat>On-screen Show (16:9)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396</cp:revision>
  <dcterms:created xsi:type="dcterms:W3CDTF">2017-07-29T07:38:32Z</dcterms:created>
  <dcterms:modified xsi:type="dcterms:W3CDTF">2025-04-06T00:16:38Z</dcterms:modified>
</cp:coreProperties>
</file>