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notesMasterIdLst>
    <p:notesMasterId r:id="rId14"/>
  </p:notesMasterIdLst>
  <p:sldIdLst>
    <p:sldId id="504" r:id="rId3"/>
    <p:sldId id="496" r:id="rId4"/>
    <p:sldId id="501" r:id="rId5"/>
    <p:sldId id="502" r:id="rId6"/>
    <p:sldId id="498" r:id="rId7"/>
    <p:sldId id="352" r:id="rId8"/>
    <p:sldId id="490" r:id="rId9"/>
    <p:sldId id="491" r:id="rId10"/>
    <p:sldId id="492" r:id="rId11"/>
    <p:sldId id="493" r:id="rId12"/>
    <p:sldId id="503" r:id="rId13"/>
  </p:sldIdLst>
  <p:sldSz cx="12190413" cy="6859588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FBC02EA0-DF79-4F08-BB07-9058E4B5C966}">
          <p14:sldIdLst>
            <p14:sldId id="504"/>
            <p14:sldId id="496"/>
            <p14:sldId id="501"/>
            <p14:sldId id="502"/>
            <p14:sldId id="498"/>
            <p14:sldId id="352"/>
            <p14:sldId id="490"/>
            <p14:sldId id="491"/>
            <p14:sldId id="492"/>
            <p14:sldId id="493"/>
            <p14:sldId id="5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EC2FA"/>
    <a:srgbClr val="FD33EF"/>
    <a:srgbClr val="99CCFF"/>
    <a:srgbClr val="FFFF99"/>
    <a:srgbClr val="6DC1B5"/>
    <a:srgbClr val="64D2C2"/>
    <a:srgbClr val="EB9C52"/>
    <a:srgbClr val="65DDD2"/>
    <a:srgbClr val="B4E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513" autoAdjust="0"/>
  </p:normalViewPr>
  <p:slideViewPr>
    <p:cSldViewPr snapToGrid="0" showGuides="1">
      <p:cViewPr varScale="1">
        <p:scale>
          <a:sx n="66" d="100"/>
          <a:sy n="66" d="100"/>
        </p:scale>
        <p:origin x="600" y="7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8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800"/>
            </a:lvl3pPr>
            <a:lvl4pPr marL="1371429" indent="0" algn="ctr">
              <a:buNone/>
              <a:defRPr sz="1600"/>
            </a:lvl4pPr>
            <a:lvl5pPr marL="1828571" indent="0" algn="ctr">
              <a:buNone/>
              <a:defRPr sz="1600"/>
            </a:lvl5pPr>
            <a:lvl6pPr marL="2285714" indent="0" algn="ctr">
              <a:buNone/>
              <a:defRPr sz="1600"/>
            </a:lvl6pPr>
            <a:lvl7pPr marL="2742857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9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9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3" y="1710136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2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8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8" y="2505655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5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965"/>
            <a:ext cx="12190410" cy="40065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8390"/>
            <a:ext cx="12816409" cy="20111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19" y="4674707"/>
            <a:ext cx="12171942" cy="16211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" y="5357832"/>
            <a:ext cx="12208886" cy="15017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11" y="4255124"/>
            <a:ext cx="926491" cy="177246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79329" y="4582210"/>
            <a:ext cx="824462" cy="1279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5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1"/>
            <a:ext cx="12190413" cy="4709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0413" cy="24710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5" y="-32960"/>
            <a:ext cx="3393549" cy="32858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30"/>
            <a:ext cx="12816409" cy="20111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39" y="4674707"/>
            <a:ext cx="12171942" cy="16211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18"/>
            <a:ext cx="12190413" cy="165227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79329" y="4582210"/>
            <a:ext cx="824462" cy="12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1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1"/>
            <a:ext cx="12190413" cy="4709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0413" cy="2471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5" y="-32960"/>
            <a:ext cx="3393549" cy="328581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2" y="5572058"/>
            <a:ext cx="12816409" cy="1141797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0" y="5317943"/>
            <a:ext cx="12171942" cy="1489718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1" y="6191217"/>
            <a:ext cx="12205100" cy="6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1"/>
            <a:ext cx="12190413" cy="4709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0413" cy="2471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5" y="-32960"/>
            <a:ext cx="3393549" cy="32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5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400"/>
            </a:lvl2pPr>
            <a:lvl3pPr marL="914286" indent="0">
              <a:buNone/>
              <a:defRPr sz="1200"/>
            </a:lvl3pPr>
            <a:lvl4pPr marL="1371429" indent="0">
              <a:buNone/>
              <a:defRPr sz="1000"/>
            </a:lvl4pPr>
            <a:lvl5pPr marL="1828571" indent="0">
              <a:buNone/>
              <a:defRPr sz="1000"/>
            </a:lvl5pPr>
            <a:lvl6pPr marL="2285714" indent="0">
              <a:buNone/>
              <a:defRPr sz="1000"/>
            </a:lvl6pPr>
            <a:lvl7pPr marL="2742857" indent="0">
              <a:buNone/>
              <a:defRPr sz="1000"/>
            </a:lvl7pPr>
            <a:lvl8pPr marL="3200000" indent="0">
              <a:buNone/>
              <a:defRPr sz="1000"/>
            </a:lvl8pPr>
            <a:lvl9pPr marL="36571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8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5"/>
            <a:ext cx="6171397" cy="48747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29" indent="0">
              <a:buNone/>
              <a:defRPr sz="2000"/>
            </a:lvl4pPr>
            <a:lvl5pPr marL="1828571" indent="0">
              <a:buNone/>
              <a:defRPr sz="2000"/>
            </a:lvl5pPr>
            <a:lvl6pPr marL="2285714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400"/>
            </a:lvl2pPr>
            <a:lvl3pPr marL="914286" indent="0">
              <a:buNone/>
              <a:defRPr sz="1200"/>
            </a:lvl3pPr>
            <a:lvl4pPr marL="1371429" indent="0">
              <a:buNone/>
              <a:defRPr sz="1000"/>
            </a:lvl4pPr>
            <a:lvl5pPr marL="1828571" indent="0">
              <a:buNone/>
              <a:defRPr sz="1000"/>
            </a:lvl5pPr>
            <a:lvl6pPr marL="2285714" indent="0">
              <a:buNone/>
              <a:defRPr sz="1000"/>
            </a:lvl6pPr>
            <a:lvl7pPr marL="2742857" indent="0">
              <a:buNone/>
              <a:defRPr sz="1000"/>
            </a:lvl7pPr>
            <a:lvl8pPr marL="3200000" indent="0">
              <a:buNone/>
              <a:defRPr sz="1000"/>
            </a:lvl8pPr>
            <a:lvl9pPr marL="36571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4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5" y="365211"/>
            <a:ext cx="2628558" cy="581318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2" y="365211"/>
            <a:ext cx="7733293" cy="581318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4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3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44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1" indent="-228571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4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1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4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3" y="705204"/>
            <a:ext cx="2661297" cy="89138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9324"/>
            <a:ext cx="12190410" cy="400512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975"/>
            <a:ext cx="12816408" cy="201044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637" y="1792298"/>
            <a:ext cx="8337150" cy="46686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1998" y="3787936"/>
            <a:ext cx="6870036" cy="153845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</a:t>
            </a: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chuyện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5" y="-31707"/>
            <a:ext cx="3393549" cy="328462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1433"/>
            <a:ext cx="2751079" cy="1620609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624" y="3482028"/>
            <a:ext cx="1405096" cy="268710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387" y="4801340"/>
            <a:ext cx="2784026" cy="16206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8980" y="3331116"/>
            <a:ext cx="2176274" cy="337679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9131"/>
            <a:ext cx="12190413" cy="68612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2152"/>
            <a:ext cx="12190413" cy="56895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862"/>
            <a:ext cx="12190413" cy="36559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4720" y="2896079"/>
            <a:ext cx="7951420" cy="74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4267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441" y="181067"/>
            <a:ext cx="10630039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69818" y="1042729"/>
            <a:ext cx="32832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5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0"/>
            <a:ext cx="7086600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36" y="230125"/>
            <a:ext cx="9644922" cy="66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213793"/>
            <a:ext cx="2101836" cy="9600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581337" y="1533439"/>
            <a:ext cx="2101836" cy="132374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8000" b="1" smtClean="0">
                <a:latin typeface=".VnAvant" panose="020B7200000000000000" pitchFamily="34" charset="0"/>
              </a:rPr>
              <a:t>cñi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581336" y="3119150"/>
            <a:ext cx="2390463" cy="132343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8000" b="1" smtClean="0">
                <a:latin typeface=".VnAvant" panose="020B7200000000000000" pitchFamily="34" charset="0"/>
              </a:rPr>
              <a:t>®Ïo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4943787" y="3114589"/>
            <a:ext cx="2101836" cy="132343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8000" b="1" smtClean="0">
                <a:latin typeface=".VnAvant" panose="020B7200000000000000" pitchFamily="34" charset="0"/>
              </a:rPr>
              <a:t>rau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4924737" y="1447628"/>
            <a:ext cx="2101836" cy="132343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8000" b="1" smtClean="0">
                <a:latin typeface=".VnAvant" panose="020B7200000000000000" pitchFamily="34" charset="0"/>
              </a:rPr>
              <a:t>cöi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8963336" y="1471555"/>
            <a:ext cx="2809564" cy="132343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8000" b="1" smtClean="0">
                <a:latin typeface=".VnAvant" panose="020B7200000000000000" pitchFamily="34" charset="0"/>
              </a:rPr>
              <a:t>chµo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8963336" y="3128761"/>
            <a:ext cx="2390463" cy="132343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8000" b="1" smtClean="0">
                <a:latin typeface=".VnAvant" panose="020B7200000000000000" pitchFamily="34" charset="0"/>
              </a:rPr>
              <a:t>c©u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600387" y="4790989"/>
            <a:ext cx="2101836" cy="132343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8000" b="1" smtClean="0">
                <a:latin typeface=".VnAvant" panose="020B7200000000000000" pitchFamily="34" charset="0"/>
              </a:rPr>
              <a:t>rªu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5000937" y="4781378"/>
            <a:ext cx="2101836" cy="132374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8000" b="1" smtClean="0">
                <a:latin typeface=".VnAvant" panose="020B7200000000000000" pitchFamily="34" charset="0"/>
              </a:rPr>
              <a:t>dÞu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8982387" y="4790989"/>
            <a:ext cx="2371412" cy="156965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8000" b="1" smtClean="0">
                <a:latin typeface=".VnAvant" panose="020B7200000000000000" pitchFamily="34" charset="0"/>
              </a:rPr>
              <a:t>s</a:t>
            </a:r>
            <a:r>
              <a:rPr lang="vi-VN" sz="9600" b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8000" b="1" smtClean="0">
                <a:latin typeface=".VnAvant" panose="020B7200000000000000" pitchFamily="34" charset="0"/>
              </a:rPr>
              <a:t>u</a:t>
            </a:r>
            <a:endParaRPr lang="en-US" sz="8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252192" y="302028"/>
            <a:ext cx="361928" cy="300205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719" y="76218"/>
            <a:ext cx="609521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52" y="111151"/>
            <a:ext cx="702642" cy="5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2" y="42542"/>
            <a:ext cx="12129902" cy="6804345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342" tIns="42671" rIns="85342" bIns="4267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760256" y="136367"/>
            <a:ext cx="2037025" cy="652104"/>
            <a:chOff x="1543051" y="438150"/>
            <a:chExt cx="1466850" cy="56559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89397"/>
              <a:chOff x="1323975" y="533400"/>
              <a:chExt cx="561975" cy="52393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71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50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2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2" y="1057333"/>
            <a:ext cx="11877188" cy="5789554"/>
          </a:xfrm>
          <a:prstGeom prst="rect">
            <a:avLst/>
          </a:prstGeom>
        </p:spPr>
      </p:pic>
      <p:pic>
        <p:nvPicPr>
          <p:cNvPr id="54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66235">
            <a:off x="10314626" y="7326"/>
            <a:ext cx="1564062" cy="13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19753 0.143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3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43438 0.22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34896 0.581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2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00117 0.2493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68842 0.2034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70404 0.5157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8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06459 0.604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51993 0.4673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5 L -0.19584 0.4358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017A8676-685B-442D-AD1D-14D62A9EE89A}"/>
              </a:ext>
            </a:extLst>
          </p:cNvPr>
          <p:cNvSpPr txBox="1"/>
          <p:nvPr/>
        </p:nvSpPr>
        <p:spPr>
          <a:xfrm>
            <a:off x="293247" y="908241"/>
            <a:ext cx="115110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b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	</a:t>
            </a:r>
            <a:r>
              <a:rPr lang="en-US" sz="6000" b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Nghỉ </a:t>
            </a:r>
            <a:r>
              <a:rPr lang="en-US" sz="6000" b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hè, nhà Hà đi Tam Đảo. Khi tán cây, ngọn cỏ còn đang thiu thiu</a:t>
            </a:r>
            <a:r>
              <a:rPr lang="vi-VN" sz="6000" b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6000" b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ngủ, Hà đã dậy ngắm mây mù. Đến trưa, trời như vào thu.  Mùa hè ở Tam Đảo quả là dễ chịu.</a:t>
            </a:r>
            <a:endParaRPr lang="vi-VN" sz="60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1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9" y="617837"/>
            <a:ext cx="2100648" cy="830997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FF00"/>
                </a:solidFill>
              </a:rPr>
              <a:t>2</a:t>
            </a:r>
            <a:r>
              <a:rPr lang="vi-VN" sz="4800" b="1" smtClean="0">
                <a:solidFill>
                  <a:srgbClr val="FFFF00"/>
                </a:solidFill>
              </a:rPr>
              <a:t>.</a:t>
            </a:r>
            <a:r>
              <a:rPr lang="en-US" sz="4800" b="1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Viết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19" y="1863938"/>
            <a:ext cx="7888631" cy="18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91" y="230126"/>
            <a:ext cx="9644922" cy="66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1" y="171450"/>
            <a:ext cx="7658099" cy="66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1" y="542914"/>
            <a:ext cx="7304902" cy="60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5960"/>
            <a:ext cx="7162800" cy="64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5733</TotalTime>
  <Words>38</Words>
  <Application>Microsoft Office PowerPoint</Application>
  <PresentationFormat>Custom</PresentationFormat>
  <Paragraphs>21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Arial-Rounded</vt:lpstr>
      <vt:lpstr>等线</vt:lpstr>
      <vt:lpstr>等线 Light</vt:lpstr>
      <vt:lpstr>DFPOP1-W9</vt:lpstr>
      <vt:lpstr>SimSun</vt:lpstr>
      <vt:lpstr>华康少女文字W5</vt:lpstr>
      <vt:lpstr>.VnAvant</vt:lpstr>
      <vt:lpstr>Arial</vt:lpstr>
      <vt:lpstr>Calibri</vt:lpstr>
      <vt:lpstr>Times New Roman</vt:lpstr>
      <vt:lpstr>第一PPT，www.1ppt.com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3272</cp:revision>
  <dcterms:created xsi:type="dcterms:W3CDTF">2015-12-01T09:06:39Z</dcterms:created>
  <dcterms:modified xsi:type="dcterms:W3CDTF">2025-04-06T00:16:57Z</dcterms:modified>
</cp:coreProperties>
</file>