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1" r:id="rId3"/>
    <p:sldId id="287" r:id="rId4"/>
    <p:sldId id="258" r:id="rId5"/>
    <p:sldId id="288" r:id="rId6"/>
    <p:sldId id="289" r:id="rId7"/>
    <p:sldId id="260" r:id="rId8"/>
    <p:sldId id="290" r:id="rId9"/>
    <p:sldId id="261" r:id="rId10"/>
    <p:sldId id="262" r:id="rId11"/>
    <p:sldId id="282" r:id="rId12"/>
    <p:sldId id="283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91"/>
            <p14:sldId id="287"/>
            <p14:sldId id="258"/>
            <p14:sldId id="288"/>
            <p14:sldId id="289"/>
            <p14:sldId id="260"/>
            <p14:sldId id="290"/>
            <p14:sldId id="261"/>
            <p14:sldId id="262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CC00CC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46: ac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ăc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âc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849526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95692" y="2775502"/>
            <a:ext cx="9048307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NÕu lªn T©y B¾c, b¹n h·y ®Õn Sa Pa.   Vµo mïa hÌ, mçi ngµy ë ®©y nh­ cã bèn mïa.   Sa Pa cã Th¸c B¹c, cã CÇu M©y, cã c¸c b¶n T¶ Van, T¶ Ph×n, SÝn Ch¶i.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19596" y="2937133"/>
            <a:ext cx="929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49913" y="3933053"/>
            <a:ext cx="929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2331" y="3933053"/>
            <a:ext cx="929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2731" y="2775502"/>
            <a:ext cx="46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42136" y="3229520"/>
            <a:ext cx="46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50210" y="3814295"/>
            <a:ext cx="46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7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" y="475806"/>
            <a:ext cx="9143999" cy="46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181" y="581117"/>
            <a:ext cx="8466545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>
                <a:solidFill>
                  <a:srgbClr val="C00000"/>
                </a:solidFill>
                <a:latin typeface=".VnAvant" pitchFamily="34" charset="0"/>
              </a:rPr>
              <a:t> - Quª nhµ Mai cã c©y v¶i sai trÜu qu¶. </a:t>
            </a:r>
            <a:endParaRPr lang="en-US" sz="4400">
              <a:solidFill>
                <a:srgbClr val="C0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5182" y="3518823"/>
            <a:ext cx="7070652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sz="4400" b="1" smtClean="0">
                <a:solidFill>
                  <a:srgbClr val="FFC000"/>
                </a:solidFill>
                <a:latin typeface=".VnAvant" pitchFamily="34" charset="0"/>
              </a:rPr>
              <a:t>- Giã </a:t>
            </a:r>
            <a:r>
              <a:rPr lang="en-US" sz="4400" b="1">
                <a:solidFill>
                  <a:srgbClr val="FFC000"/>
                </a:solidFill>
                <a:latin typeface=".VnAvant" pitchFamily="34" charset="0"/>
              </a:rPr>
              <a:t>thæi qua khe nói. </a:t>
            </a:r>
            <a:endParaRPr lang="en-US" sz="4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024" y="2342619"/>
            <a:ext cx="6805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.VnAvant" pitchFamily="34" charset="0"/>
              </a:rPr>
              <a:t>- Quª néi Chi cã ®åi nói.</a:t>
            </a:r>
          </a:p>
        </p:txBody>
      </p:sp>
    </p:spTree>
    <p:extLst>
      <p:ext uri="{BB962C8B-B14F-4D97-AF65-F5344CB8AC3E}">
        <p14:creationId xmlns:p14="http://schemas.microsoft.com/office/powerpoint/2010/main" val="16201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7615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6944" y="430875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200" b="1" smtClean="0">
                <a:latin typeface=".VnAvant" pitchFamily="34" charset="0"/>
                <a:ea typeface="Arial-Rounded"/>
                <a:cs typeface="Arial-Rounded"/>
              </a:rPr>
              <a:t>T©y B¾c cã ruéng bËc thang, cã th¸c n­íc.</a:t>
            </a:r>
            <a:endParaRPr lang="vi-VN" sz="32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85777" y="4319578"/>
            <a:ext cx="718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200" b="1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03589" y="4319383"/>
            <a:ext cx="718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200" b="1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186175" y="4319579"/>
            <a:ext cx="718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52335"/>
              </p:ext>
            </p:extLst>
          </p:nvPr>
        </p:nvGraphicFramePr>
        <p:xfrm>
          <a:off x="2930746" y="2126512"/>
          <a:ext cx="3661440" cy="207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69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654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49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th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08550" y="2116823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0162" y="3193728"/>
            <a:ext cx="1817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th¸c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1884362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ac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248400" y="684610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©c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78275" y="717947"/>
            <a:ext cx="186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7200" b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5838" y="3197689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165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521308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l¹c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7673" y="52130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nh¹c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mÆc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667022" y="2074133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nh¾c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gÊc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797673" y="3477937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giÊc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66458" y="52130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419651" y="2078075"/>
            <a:ext cx="122564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572430" y="2074134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487705" y="3475561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209711" y="3485376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519720" y="515669"/>
            <a:ext cx="12957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1222904"/>
            <a:ext cx="2424223" cy="1964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1073889"/>
            <a:ext cx="3270413" cy="202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24" y="1222905"/>
            <a:ext cx="2379734" cy="19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1222904"/>
            <a:ext cx="2424223" cy="1964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1073889"/>
            <a:ext cx="3270413" cy="202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24" y="1222905"/>
            <a:ext cx="2379734" cy="1964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348" y="3451436"/>
            <a:ext cx="1988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b¸c sÜ­</a:t>
            </a:r>
            <a:r>
              <a:rPr lang="vi-VN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8190" y="3455974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0127" y="3440203"/>
            <a:ext cx="2494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m¾c ¸o­</a:t>
            </a:r>
            <a:r>
              <a:rPr lang="vi-VN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5145" y="3440202"/>
            <a:ext cx="2528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qu¶ gÊc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2152" y="3444492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4896" y="3438998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28"/>
            <a:ext cx="9143999" cy="46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4" y="1584251"/>
            <a:ext cx="7846070" cy="1935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" y="562287"/>
            <a:ext cx="2221533" cy="8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163</Words>
  <Application>Microsoft Office PowerPoint</Application>
  <PresentationFormat>On-screen Show (16:9)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407</cp:revision>
  <dcterms:created xsi:type="dcterms:W3CDTF">2017-07-29T07:38:32Z</dcterms:created>
  <dcterms:modified xsi:type="dcterms:W3CDTF">2025-04-06T00:17:25Z</dcterms:modified>
</cp:coreProperties>
</file>