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notesMasterIdLst>
    <p:notesMasterId r:id="rId15"/>
  </p:notesMasterIdLst>
  <p:sldIdLst>
    <p:sldId id="270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CEC2-E63C-4779-B993-1EBC86BE0E1B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2598-959A-45A2-B32A-8FDE1559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2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12598-959A-45A2-B32A-8FDE155976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7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34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0"/>
            </a:lvl2pPr>
            <a:lvl3pPr marL="685806" indent="0" algn="ctr">
              <a:buNone/>
              <a:defRPr sz="1350"/>
            </a:lvl3pPr>
            <a:lvl4pPr marL="1028709" indent="0" algn="ctr">
              <a:buNone/>
              <a:defRPr sz="1200"/>
            </a:lvl4pPr>
            <a:lvl5pPr marL="1371611" indent="0" algn="ctr">
              <a:buNone/>
              <a:defRPr sz="1200"/>
            </a:lvl5pPr>
            <a:lvl6pPr marL="1714514" indent="0" algn="ctr">
              <a:buNone/>
              <a:defRPr sz="1200"/>
            </a:lvl6pPr>
            <a:lvl7pPr marL="2057417" indent="0" algn="ctr">
              <a:buNone/>
              <a:defRPr sz="1200"/>
            </a:lvl7pPr>
            <a:lvl8pPr marL="2400320" indent="0" algn="ctr">
              <a:buNone/>
              <a:defRPr sz="1200"/>
            </a:lvl8pPr>
            <a:lvl9pPr marL="274322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1" indent="0">
              <a:buNone/>
              <a:defRPr sz="1200" b="1"/>
            </a:lvl5pPr>
            <a:lvl6pPr marL="1714514" indent="0">
              <a:buNone/>
              <a:defRPr sz="1200" b="1"/>
            </a:lvl6pPr>
            <a:lvl7pPr marL="2057417" indent="0">
              <a:buNone/>
              <a:defRPr sz="1200" b="1"/>
            </a:lvl7pPr>
            <a:lvl8pPr marL="2400320" indent="0">
              <a:buNone/>
              <a:defRPr sz="1200" b="1"/>
            </a:lvl8pPr>
            <a:lvl9pPr marL="274322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0" b="1"/>
            </a:lvl2pPr>
            <a:lvl3pPr marL="685806" indent="0">
              <a:buNone/>
              <a:defRPr sz="1350" b="1"/>
            </a:lvl3pPr>
            <a:lvl4pPr marL="1028709" indent="0">
              <a:buNone/>
              <a:defRPr sz="1200" b="1"/>
            </a:lvl4pPr>
            <a:lvl5pPr marL="1371611" indent="0">
              <a:buNone/>
              <a:defRPr sz="1200" b="1"/>
            </a:lvl5pPr>
            <a:lvl6pPr marL="1714514" indent="0">
              <a:buNone/>
              <a:defRPr sz="1200" b="1"/>
            </a:lvl6pPr>
            <a:lvl7pPr marL="2057417" indent="0">
              <a:buNone/>
              <a:defRPr sz="1200" b="1"/>
            </a:lvl7pPr>
            <a:lvl8pPr marL="2400320" indent="0">
              <a:buNone/>
              <a:defRPr sz="1200" b="1"/>
            </a:lvl8pPr>
            <a:lvl9pPr marL="274322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1" indent="0">
              <a:buNone/>
              <a:defRPr sz="750"/>
            </a:lvl5pPr>
            <a:lvl6pPr marL="1714514" indent="0">
              <a:buNone/>
              <a:defRPr sz="750"/>
            </a:lvl6pPr>
            <a:lvl7pPr marL="2057417" indent="0">
              <a:buNone/>
              <a:defRPr sz="750"/>
            </a:lvl7pPr>
            <a:lvl8pPr marL="2400320" indent="0">
              <a:buNone/>
              <a:defRPr sz="750"/>
            </a:lvl8pPr>
            <a:lvl9pPr marL="274322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6" indent="0">
              <a:buNone/>
              <a:defRPr sz="1800"/>
            </a:lvl3pPr>
            <a:lvl4pPr marL="1028709" indent="0">
              <a:buNone/>
              <a:defRPr sz="1500"/>
            </a:lvl4pPr>
            <a:lvl5pPr marL="1371611" indent="0">
              <a:buNone/>
              <a:defRPr sz="1500"/>
            </a:lvl5pPr>
            <a:lvl6pPr marL="1714514" indent="0">
              <a:buNone/>
              <a:defRPr sz="1500"/>
            </a:lvl6pPr>
            <a:lvl7pPr marL="2057417" indent="0">
              <a:buNone/>
              <a:defRPr sz="1500"/>
            </a:lvl7pPr>
            <a:lvl8pPr marL="2400320" indent="0">
              <a:buNone/>
              <a:defRPr sz="1500"/>
            </a:lvl8pPr>
            <a:lvl9pPr marL="274322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3" indent="0">
              <a:buNone/>
              <a:defRPr sz="1050"/>
            </a:lvl2pPr>
            <a:lvl3pPr marL="685806" indent="0">
              <a:buNone/>
              <a:defRPr sz="900"/>
            </a:lvl3pPr>
            <a:lvl4pPr marL="1028709" indent="0">
              <a:buNone/>
              <a:defRPr sz="750"/>
            </a:lvl4pPr>
            <a:lvl5pPr marL="1371611" indent="0">
              <a:buNone/>
              <a:defRPr sz="750"/>
            </a:lvl5pPr>
            <a:lvl6pPr marL="1714514" indent="0">
              <a:buNone/>
              <a:defRPr sz="750"/>
            </a:lvl6pPr>
            <a:lvl7pPr marL="2057417" indent="0">
              <a:buNone/>
              <a:defRPr sz="750"/>
            </a:lvl7pPr>
            <a:lvl8pPr marL="2400320" indent="0">
              <a:buNone/>
              <a:defRPr sz="750"/>
            </a:lvl8pPr>
            <a:lvl9pPr marL="274322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5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2025/4/6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6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2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7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0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9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1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4" indent="-171451" algn="l" defTabSz="6858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4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3" algn="l" defTabSz="6858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8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5" y="3697642"/>
            <a:ext cx="5153198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806">
              <a:defRPr/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47: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oc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ôc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uc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ưc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1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4"/>
            <a:ext cx="2088291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6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40" y="3028662"/>
            <a:ext cx="5964342" cy="584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6">
              <a:defRPr/>
            </a:pPr>
            <a:r>
              <a:rPr lang="en-US" altLang="zh-CN" sz="3201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201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9" y="992138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806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163846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7200" y="4953000"/>
            <a:ext cx="8398042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mấy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rực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rỡ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cắm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khéo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6002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715000" y="54864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1810753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7239000" y="5500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3886200" y="592312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6349" r="8532" b="63333"/>
          <a:stretch/>
        </p:blipFill>
        <p:spPr>
          <a:xfrm>
            <a:off x="631948" y="685800"/>
            <a:ext cx="7922508" cy="4114800"/>
          </a:xfrm>
          <a:prstGeom prst="rect">
            <a:avLst/>
          </a:prstGeom>
        </p:spPr>
      </p:pic>
      <p:cxnSp>
        <p:nvCxnSpPr>
          <p:cNvPr id="13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7848600" y="5943600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657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49840" r="5343" b="6033"/>
          <a:stretch/>
        </p:blipFill>
        <p:spPr>
          <a:xfrm>
            <a:off x="685800" y="609600"/>
            <a:ext cx="807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2302936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223541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099102" y="2340764"/>
            <a:ext cx="20156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2176863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1600" y="94349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r>
              <a:rPr lang="en-US" sz="3600" dirty="0" smtClean="0">
                <a:solidFill>
                  <a:schemeClr val="accent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091826" y="2340764"/>
            <a:ext cx="19464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400" b="1" dirty="0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9" y="4622591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60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10476" r="2007" b="69764"/>
          <a:stretch/>
        </p:blipFill>
        <p:spPr>
          <a:xfrm>
            <a:off x="43196" y="68503"/>
            <a:ext cx="9100804" cy="580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314" y="5851437"/>
            <a:ext cx="91113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defTabSz="457200"/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Ở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góc vườn, cạnh gốc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cau,</a:t>
            </a:r>
            <a:r>
              <a:rPr lang="vi-VN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 nở hoa vàng rực 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2926" y="583726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00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85257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7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27045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653319" y="85762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4773" y="4844143"/>
            <a:ext cx="19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6200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1813176" y="552968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791180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3490558" y="5550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680028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5802521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30701" y="919424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145923" y="908538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8" t="45079" r="34883" b="45714"/>
          <a:stretch/>
        </p:blipFill>
        <p:spPr>
          <a:xfrm>
            <a:off x="2863260" y="1875411"/>
            <a:ext cx="3633537" cy="2514600"/>
          </a:xfrm>
          <a:prstGeom prst="rect">
            <a:avLst/>
          </a:prstGeom>
        </p:spPr>
      </p:pic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676191" y="4844143"/>
            <a:ext cx="18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54662" y="4865914"/>
            <a:ext cx="217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đức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461564" y="484414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hục</a:t>
            </a:r>
            <a:r>
              <a:rPr lang="en-US" sz="40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endParaRPr lang="vi-VN" sz="40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644285" y="557380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650018" y="55528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5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7200" y="4287111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sóc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2"/>
            <a:ext cx="2032134" cy="131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653320" y="499108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495952" y="4270495"/>
            <a:ext cx="1999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ái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05344" y="49855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4298988" y="4270494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áy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xúc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442087" y="4268634"/>
            <a:ext cx="235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mực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848600" y="496961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671762" y="497477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57460" r="65923" b="33016"/>
          <a:stretch/>
        </p:blipFill>
        <p:spPr>
          <a:xfrm>
            <a:off x="807519" y="1424104"/>
            <a:ext cx="1752600" cy="2462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t="58713" r="50994" b="33175"/>
          <a:stretch/>
        </p:blipFill>
        <p:spPr>
          <a:xfrm>
            <a:off x="2627033" y="1817914"/>
            <a:ext cx="1973324" cy="21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9" t="57778" r="25354" b="33016"/>
          <a:stretch/>
        </p:blipFill>
        <p:spPr>
          <a:xfrm>
            <a:off x="4637925" y="1710791"/>
            <a:ext cx="2067675" cy="21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t="59207" r="6044" b="31877"/>
          <a:stretch/>
        </p:blipFill>
        <p:spPr>
          <a:xfrm>
            <a:off x="6705600" y="1828800"/>
            <a:ext cx="1959374" cy="2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37460" r="5147" b="28889"/>
          <a:stretch/>
        </p:blipFill>
        <p:spPr>
          <a:xfrm>
            <a:off x="685800" y="6858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456455"/>
            <a:ext cx="3505200" cy="44890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922916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801643"/>
            <a:ext cx="2304000" cy="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3040107"/>
            <a:ext cx="1371913" cy="3810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8" y="3047134"/>
            <a:ext cx="1371913" cy="38108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3580871"/>
            <a:ext cx="2304000" cy="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75238" r="4251" b="6031"/>
          <a:stretch/>
        </p:blipFill>
        <p:spPr>
          <a:xfrm>
            <a:off x="762000" y="6858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94</Words>
  <Application>Microsoft Office PowerPoint</Application>
  <PresentationFormat>On-screen Show (4:3)</PresentationFormat>
  <Paragraphs>33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Arial-Rounded</vt:lpstr>
      <vt:lpstr>DFPOP1-W9</vt:lpstr>
      <vt:lpstr>SimSun</vt:lpstr>
      <vt:lpstr>幼圆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19</cp:revision>
  <dcterms:created xsi:type="dcterms:W3CDTF">2006-08-16T00:00:00Z</dcterms:created>
  <dcterms:modified xsi:type="dcterms:W3CDTF">2025-04-06T00:18:15Z</dcterms:modified>
</cp:coreProperties>
</file>