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4"/>
  </p:notesMasterIdLst>
  <p:sldIdLst>
    <p:sldId id="277" r:id="rId3"/>
    <p:sldId id="276" r:id="rId4"/>
    <p:sldId id="259" r:id="rId5"/>
    <p:sldId id="271" r:id="rId6"/>
    <p:sldId id="272" r:id="rId7"/>
    <p:sldId id="261" r:id="rId8"/>
    <p:sldId id="275" r:id="rId9"/>
    <p:sldId id="262" r:id="rId10"/>
    <p:sldId id="270" r:id="rId11"/>
    <p:sldId id="27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2952-7983-43ED-88A4-90B29A14D1E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BE00-D9E9-4228-A356-5ED699AF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90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33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6" indent="0" algn="ctr">
              <a:buNone/>
              <a:defRPr sz="1350"/>
            </a:lvl3pPr>
            <a:lvl4pPr marL="1028709" indent="0" algn="ctr">
              <a:buNone/>
              <a:defRPr sz="1200"/>
            </a:lvl4pPr>
            <a:lvl5pPr marL="1371611" indent="0" algn="ctr">
              <a:buNone/>
              <a:defRPr sz="1200"/>
            </a:lvl5pPr>
            <a:lvl6pPr marL="1714514" indent="0" algn="ctr">
              <a:buNone/>
              <a:defRPr sz="1200"/>
            </a:lvl6pPr>
            <a:lvl7pPr marL="2057417" indent="0" algn="ctr">
              <a:buNone/>
              <a:defRPr sz="1200"/>
            </a:lvl7pPr>
            <a:lvl8pPr marL="2400320" indent="0" algn="ctr">
              <a:buNone/>
              <a:defRPr sz="1200"/>
            </a:lvl8pPr>
            <a:lvl9pPr marL="274322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6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1" indent="0">
              <a:buNone/>
              <a:defRPr sz="1200" b="1"/>
            </a:lvl5pPr>
            <a:lvl6pPr marL="1714514" indent="0">
              <a:buNone/>
              <a:defRPr sz="1200" b="1"/>
            </a:lvl6pPr>
            <a:lvl7pPr marL="2057417" indent="0">
              <a:buNone/>
              <a:defRPr sz="1200" b="1"/>
            </a:lvl7pPr>
            <a:lvl8pPr marL="2400320" indent="0">
              <a:buNone/>
              <a:defRPr sz="1200" b="1"/>
            </a:lvl8pPr>
            <a:lvl9pPr marL="274322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6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1" indent="0">
              <a:buNone/>
              <a:defRPr sz="1200" b="1"/>
            </a:lvl5pPr>
            <a:lvl6pPr marL="1714514" indent="0">
              <a:buNone/>
              <a:defRPr sz="1200" b="1"/>
            </a:lvl6pPr>
            <a:lvl7pPr marL="2057417" indent="0">
              <a:buNone/>
              <a:defRPr sz="1200" b="1"/>
            </a:lvl7pPr>
            <a:lvl8pPr marL="2400320" indent="0">
              <a:buNone/>
              <a:defRPr sz="1200" b="1"/>
            </a:lvl8pPr>
            <a:lvl9pPr marL="274322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7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0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6" indent="0">
              <a:buNone/>
              <a:defRPr sz="900"/>
            </a:lvl3pPr>
            <a:lvl4pPr marL="1028709" indent="0">
              <a:buNone/>
              <a:defRPr sz="750"/>
            </a:lvl4pPr>
            <a:lvl5pPr marL="1371611" indent="0">
              <a:buNone/>
              <a:defRPr sz="750"/>
            </a:lvl5pPr>
            <a:lvl6pPr marL="1714514" indent="0">
              <a:buNone/>
              <a:defRPr sz="750"/>
            </a:lvl6pPr>
            <a:lvl7pPr marL="2057417" indent="0">
              <a:buNone/>
              <a:defRPr sz="750"/>
            </a:lvl7pPr>
            <a:lvl8pPr marL="2400320" indent="0">
              <a:buNone/>
              <a:defRPr sz="750"/>
            </a:lvl8pPr>
            <a:lvl9pPr marL="274322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6" indent="0">
              <a:buNone/>
              <a:defRPr sz="1800"/>
            </a:lvl3pPr>
            <a:lvl4pPr marL="1028709" indent="0">
              <a:buNone/>
              <a:defRPr sz="1500"/>
            </a:lvl4pPr>
            <a:lvl5pPr marL="1371611" indent="0">
              <a:buNone/>
              <a:defRPr sz="1500"/>
            </a:lvl5pPr>
            <a:lvl6pPr marL="1714514" indent="0">
              <a:buNone/>
              <a:defRPr sz="1500"/>
            </a:lvl6pPr>
            <a:lvl7pPr marL="2057417" indent="0">
              <a:buNone/>
              <a:defRPr sz="1500"/>
            </a:lvl7pPr>
            <a:lvl8pPr marL="2400320" indent="0">
              <a:buNone/>
              <a:defRPr sz="1500"/>
            </a:lvl8pPr>
            <a:lvl9pPr marL="274322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6" indent="0">
              <a:buNone/>
              <a:defRPr sz="900"/>
            </a:lvl3pPr>
            <a:lvl4pPr marL="1028709" indent="0">
              <a:buNone/>
              <a:defRPr sz="750"/>
            </a:lvl4pPr>
            <a:lvl5pPr marL="1371611" indent="0">
              <a:buNone/>
              <a:defRPr sz="750"/>
            </a:lvl5pPr>
            <a:lvl6pPr marL="1714514" indent="0">
              <a:buNone/>
              <a:defRPr sz="750"/>
            </a:lvl6pPr>
            <a:lvl7pPr marL="2057417" indent="0">
              <a:buNone/>
              <a:defRPr sz="750"/>
            </a:lvl7pPr>
            <a:lvl8pPr marL="2400320" indent="0">
              <a:buNone/>
              <a:defRPr sz="750"/>
            </a:lvl8pPr>
            <a:lvl9pPr marL="274322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1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0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4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7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0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3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6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9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1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4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4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3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68605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10745" y="3189759"/>
            <a:ext cx="5153198" cy="115399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806">
              <a:defRPr/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48: at 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ăt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ât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1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4457794"/>
            <a:ext cx="2088291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9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114408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61183" y="2594733"/>
            <a:ext cx="5964342" cy="584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6">
              <a:defRPr/>
            </a:pPr>
            <a:r>
              <a:rPr lang="en-US" altLang="zh-CN" sz="3201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201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29127" y="135368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0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84518" y="845404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6349" r="5582" b="63016"/>
          <a:stretch/>
        </p:blipFill>
        <p:spPr>
          <a:xfrm>
            <a:off x="0" y="25090"/>
            <a:ext cx="9127752" cy="4851711"/>
          </a:xfrm>
          <a:prstGeom prst="rect">
            <a:avLst/>
          </a:prstGeom>
        </p:spPr>
      </p:pic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228600" y="47244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		</a:t>
            </a:r>
            <a:r>
              <a:rPr lang="en-US" sz="32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HÌ ®Õn, nhµ Nam ®i nghØ m¸t ë C¸t Bµ. MÑ vµ Nam bá ¸o b¬i, bµn ch¶i, kh</a:t>
            </a:r>
            <a:r>
              <a:rPr lang="en-US" sz="3200" b="1" smtClean="0">
                <a:latin typeface=".VnAvant" panose="020B7200000000000000" pitchFamily="34" charset="0"/>
              </a:rPr>
              <a:t>¨</a:t>
            </a:r>
            <a:r>
              <a:rPr lang="en-US" sz="32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 mÆt vµo ba l«. Nam rÊt vui khi ®i ch¬i xa víi c¶ nhµ.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553200" y="4724400"/>
            <a:ext cx="6096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7772400" y="4724400"/>
            <a:ext cx="6096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09600" y="5715000"/>
            <a:ext cx="6096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¨t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419600" y="5715000"/>
            <a:ext cx="6096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©t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48571"/>
          <a:stretch/>
        </p:blipFill>
        <p:spPr>
          <a:xfrm>
            <a:off x="-152400" y="0"/>
            <a:ext cx="938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5896" y="228602"/>
            <a:ext cx="4007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C000"/>
                </a:solidFill>
                <a:latin typeface=".VnAvant" pitchFamily="34" charset="0"/>
              </a:rPr>
              <a:t>häc bµi</a:t>
            </a:r>
            <a:endParaRPr lang="en-US" sz="60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44206" y="1503902"/>
            <a:ext cx="373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.VnAvant" pitchFamily="34" charset="0"/>
              </a:rPr>
              <a:t>gèc c©y</a:t>
            </a:r>
            <a:endParaRPr lang="en-US" sz="60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486402" y="239472"/>
            <a:ext cx="318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7030A0"/>
                </a:solidFill>
                <a:latin typeface=".VnAvant" pitchFamily="34" charset="0"/>
              </a:rPr>
              <a:t>gç môc</a:t>
            </a:r>
            <a:endParaRPr lang="en-US" sz="60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52402" y="2615148"/>
            <a:ext cx="883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.VnAvant" pitchFamily="34" charset="0"/>
              </a:rPr>
              <a:t> </a:t>
            </a:r>
            <a:r>
              <a:rPr lang="en-US" sz="6000" b="1" smtClean="0">
                <a:latin typeface=".VnAvant" pitchFamily="34" charset="0"/>
              </a:rPr>
              <a:t> </a:t>
            </a:r>
            <a:r>
              <a:rPr lang="en-US" sz="6000" b="1" smtClean="0">
                <a:solidFill>
                  <a:srgbClr val="C00000"/>
                </a:solidFill>
                <a:latin typeface=".VnAvant" pitchFamily="34" charset="0"/>
              </a:rPr>
              <a:t>MÑ </a:t>
            </a:r>
            <a:r>
              <a:rPr lang="en-US" sz="6000" b="1">
                <a:solidFill>
                  <a:srgbClr val="C00000"/>
                </a:solidFill>
                <a:latin typeface=".VnAvant" pitchFamily="34" charset="0"/>
              </a:rPr>
              <a:t>¬i c« gi¸o nh¾c</a:t>
            </a:r>
          </a:p>
          <a:p>
            <a:r>
              <a:rPr lang="en-US" sz="6000" b="1">
                <a:solidFill>
                  <a:srgbClr val="C00000"/>
                </a:solidFill>
                <a:latin typeface=".VnAvant" pitchFamily="34" charset="0"/>
              </a:rPr>
              <a:t>  </a:t>
            </a:r>
            <a:r>
              <a:rPr lang="en-US" sz="6000" b="1" smtClean="0">
                <a:solidFill>
                  <a:srgbClr val="C00000"/>
                </a:solidFill>
                <a:latin typeface=".VnAvant" pitchFamily="34" charset="0"/>
              </a:rPr>
              <a:t>MÑ </a:t>
            </a:r>
            <a:r>
              <a:rPr lang="en-US" sz="6000" b="1">
                <a:solidFill>
                  <a:srgbClr val="C00000"/>
                </a:solidFill>
                <a:latin typeface=".VnAvant" pitchFamily="34" charset="0"/>
              </a:rPr>
              <a:t>bäc vë cho con</a:t>
            </a:r>
          </a:p>
          <a:p>
            <a:r>
              <a:rPr lang="en-US" sz="6000" b="1">
                <a:solidFill>
                  <a:srgbClr val="C00000"/>
                </a:solidFill>
                <a:latin typeface=".VnAvant" pitchFamily="34" charset="0"/>
              </a:rPr>
              <a:t>  </a:t>
            </a:r>
            <a:r>
              <a:rPr lang="en-US" sz="6000" b="1" smtClean="0">
                <a:solidFill>
                  <a:srgbClr val="C00000"/>
                </a:solidFill>
                <a:latin typeface=".VnAvant" pitchFamily="34" charset="0"/>
              </a:rPr>
              <a:t>C</a:t>
            </a:r>
            <a:r>
              <a:rPr lang="en-US" sz="6000" b="1">
                <a:solidFill>
                  <a:srgbClr val="C00000"/>
                </a:solidFill>
                <a:latin typeface=".VnAvant" pitchFamily="34" charset="0"/>
              </a:rPr>
              <a:t>« gi¸o cßn b¶o con</a:t>
            </a:r>
          </a:p>
          <a:p>
            <a:r>
              <a:rPr lang="en-US" sz="6000" b="1">
                <a:solidFill>
                  <a:srgbClr val="C00000"/>
                </a:solidFill>
                <a:latin typeface=".VnAvant" pitchFamily="34" charset="0"/>
              </a:rPr>
              <a:t>  </a:t>
            </a:r>
            <a:r>
              <a:rPr lang="en-US" sz="6000" b="1" smtClean="0">
                <a:solidFill>
                  <a:srgbClr val="C00000"/>
                </a:solidFill>
                <a:latin typeface=".VnAvant" pitchFamily="34" charset="0"/>
              </a:rPr>
              <a:t>MÑ </a:t>
            </a:r>
            <a:r>
              <a:rPr lang="en-US" sz="6000" b="1">
                <a:solidFill>
                  <a:srgbClr val="C00000"/>
                </a:solidFill>
                <a:latin typeface=".VnAvant" pitchFamily="34" charset="0"/>
              </a:rPr>
              <a:t>kÌm con häc bµi.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819002" y="1422738"/>
            <a:ext cx="2639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B0F0"/>
                </a:solidFill>
                <a:latin typeface=".VnAvant" pitchFamily="34" charset="0"/>
              </a:rPr>
              <a:t>®á </a:t>
            </a:r>
            <a:r>
              <a:rPr lang="en-US" sz="6000" b="1">
                <a:solidFill>
                  <a:srgbClr val="00B0F0"/>
                </a:solidFill>
                <a:latin typeface=".VnAvant" pitchFamily="34" charset="0"/>
              </a:rPr>
              <a:t>rùc</a:t>
            </a:r>
            <a:endParaRPr lang="en-US" sz="6000" b="1" dirty="0">
              <a:solidFill>
                <a:srgbClr val="00B0F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550587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Nam b¾t nhÞp cho tÊt c¶ c¸c b¹n h¸t</a:t>
            </a:r>
            <a:r>
              <a:rPr lang="en-US" sz="3500" b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500" b="1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5486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55058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©t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5486400"/>
            <a:ext cx="72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10793" b="63652"/>
          <a:stretch/>
        </p:blipFill>
        <p:spPr>
          <a:xfrm>
            <a:off x="266700" y="457200"/>
            <a:ext cx="861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2" y="785072"/>
            <a:ext cx="151499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endParaRPr lang="vi-VN" sz="7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1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6668"/>
              </p:ext>
            </p:extLst>
          </p:nvPr>
        </p:nvGraphicFramePr>
        <p:xfrm>
          <a:off x="2286000" y="2594935"/>
          <a:ext cx="4724400" cy="291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079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60960" marB="609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141">
                <a:tc grid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60960" marB="6096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62200" y="2686982"/>
            <a:ext cx="2249573" cy="12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latin typeface="Arial-Rounded"/>
              </a:rPr>
              <a:t>h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83277" y="2679077"/>
            <a:ext cx="2287067" cy="12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52800" y="4074531"/>
            <a:ext cx="26670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smtClean="0">
                <a:latin typeface=".VnAvant" pitchFamily="34" charset="0"/>
              </a:rPr>
              <a:t>h¸t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52622" y="4102893"/>
            <a:ext cx="1814778" cy="12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044490" y="760843"/>
            <a:ext cx="1651710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72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</a:t>
            </a:r>
            <a:r>
              <a:rPr lang="en-US" sz="7200" b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endParaRPr lang="vi-VN" sz="7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BFA554-84EF-4DDC-9728-6233F753A5AB}"/>
              </a:ext>
            </a:extLst>
          </p:cNvPr>
          <p:cNvSpPr txBox="1"/>
          <p:nvPr/>
        </p:nvSpPr>
        <p:spPr>
          <a:xfrm>
            <a:off x="4052622" y="836897"/>
            <a:ext cx="1504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4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7" grpId="0"/>
      <p:bldP spid="28" grpId="0"/>
      <p:bldP spid="20" grpId="0"/>
      <p:bldP spid="2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670892" y="695078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b¸t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607673" y="695078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l¹t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1676400" y="2770767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s¾t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4667023" y="2765511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gÆt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693392" y="4651171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®Êt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4797674" y="4637250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gËt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60010" y="686171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016635" y="2774282"/>
            <a:ext cx="186956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¨t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209800" y="4651171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800600" y="695077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168144" y="2764837"/>
            <a:ext cx="186956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¨t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317008" y="4646221"/>
            <a:ext cx="23029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6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62270" r="63036" b="29841"/>
          <a:stretch/>
        </p:blipFill>
        <p:spPr>
          <a:xfrm>
            <a:off x="726007" y="1436584"/>
            <a:ext cx="2528394" cy="245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5" t="62271" r="37156" b="29365"/>
          <a:stretch/>
        </p:blipFill>
        <p:spPr>
          <a:xfrm>
            <a:off x="3605344" y="1338247"/>
            <a:ext cx="2403302" cy="252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5" t="62270" r="9909" b="29682"/>
          <a:stretch/>
        </p:blipFill>
        <p:spPr>
          <a:xfrm>
            <a:off x="6172200" y="1143000"/>
            <a:ext cx="2438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62270" r="63036" b="29841"/>
          <a:stretch/>
        </p:blipFill>
        <p:spPr>
          <a:xfrm>
            <a:off x="726007" y="1436584"/>
            <a:ext cx="2528394" cy="245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5" t="62271" r="37156" b="29365"/>
          <a:stretch/>
        </p:blipFill>
        <p:spPr>
          <a:xfrm>
            <a:off x="3605344" y="1338247"/>
            <a:ext cx="2403302" cy="252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5" t="62270" r="9909" b="29682"/>
          <a:stretch/>
        </p:blipFill>
        <p:spPr>
          <a:xfrm>
            <a:off x="6172200" y="1143000"/>
            <a:ext cx="2438400" cy="2590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2830" y="4240524"/>
            <a:ext cx="2124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b·i c¸t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286000" y="4267200"/>
            <a:ext cx="189045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4240523"/>
            <a:ext cx="2262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mÆt trêi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4191000"/>
            <a:ext cx="2101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bËt löa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343400" y="4234446"/>
            <a:ext cx="189045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¨t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7010400" y="4191000"/>
            <a:ext cx="83820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©t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40159" r="9666" b="25714"/>
          <a:stretch/>
        </p:blipFill>
        <p:spPr>
          <a:xfrm>
            <a:off x="228600" y="152400"/>
            <a:ext cx="8610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75874" r="6287" b="6031"/>
          <a:stretch/>
        </p:blipFill>
        <p:spPr>
          <a:xfrm>
            <a:off x="609600" y="1524000"/>
            <a:ext cx="7924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114</Words>
  <Application>Microsoft Office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Arial-Rounded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18</cp:revision>
  <dcterms:created xsi:type="dcterms:W3CDTF">2006-08-16T00:00:00Z</dcterms:created>
  <dcterms:modified xsi:type="dcterms:W3CDTF">2025-04-06T00:18:58Z</dcterms:modified>
</cp:coreProperties>
</file>