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06" r:id="rId3"/>
    <p:sldId id="302" r:id="rId4"/>
    <p:sldId id="258" r:id="rId5"/>
    <p:sldId id="259" r:id="rId6"/>
    <p:sldId id="304" r:id="rId7"/>
    <p:sldId id="270" r:id="rId8"/>
    <p:sldId id="305" r:id="rId9"/>
    <p:sldId id="272" r:id="rId10"/>
    <p:sldId id="273" r:id="rId11"/>
    <p:sldId id="274" r:id="rId12"/>
    <p:sldId id="282" r:id="rId13"/>
    <p:sldId id="287" r:id="rId14"/>
    <p:sldId id="291" r:id="rId15"/>
    <p:sldId id="296" r:id="rId16"/>
  </p:sldIdLst>
  <p:sldSz cx="9144000" cy="6858000" type="screen4x3"/>
  <p:notesSz cx="6858000" cy="9144000"/>
  <p:custShowLst>
    <p:custShow name="Custom Show 1" id="0">
      <p:sldLst>
        <p:sld r:id="rId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D9FFE-C45D-48B4-8DC0-FF2F7B3BCD8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9FCA-121C-4A67-BA73-35EB504F4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1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99FCA-121C-4A67-BA73-35EB504F4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7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3" indent="0" algn="ctr">
              <a:buNone/>
              <a:defRPr sz="1500"/>
            </a:lvl2pPr>
            <a:lvl3pPr marL="685806" indent="0" algn="ctr">
              <a:buNone/>
              <a:defRPr sz="1350"/>
            </a:lvl3pPr>
            <a:lvl4pPr marL="1028709" indent="0" algn="ctr">
              <a:buNone/>
              <a:defRPr sz="1200"/>
            </a:lvl4pPr>
            <a:lvl5pPr marL="1371611" indent="0" algn="ctr">
              <a:buNone/>
              <a:defRPr sz="1200"/>
            </a:lvl5pPr>
            <a:lvl6pPr marL="1714514" indent="0" algn="ctr">
              <a:buNone/>
              <a:defRPr sz="1200"/>
            </a:lvl6pPr>
            <a:lvl7pPr marL="2057417" indent="0" algn="ctr">
              <a:buNone/>
              <a:defRPr sz="1200"/>
            </a:lvl7pPr>
            <a:lvl8pPr marL="2400320" indent="0" algn="ctr">
              <a:buNone/>
              <a:defRPr sz="1200"/>
            </a:lvl8pPr>
            <a:lvl9pPr marL="274322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0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6" indent="0">
              <a:buNone/>
              <a:defRPr sz="1350" b="1"/>
            </a:lvl3pPr>
            <a:lvl4pPr marL="1028709" indent="0">
              <a:buNone/>
              <a:defRPr sz="1200" b="1"/>
            </a:lvl4pPr>
            <a:lvl5pPr marL="1371611" indent="0">
              <a:buNone/>
              <a:defRPr sz="1200" b="1"/>
            </a:lvl5pPr>
            <a:lvl6pPr marL="1714514" indent="0">
              <a:buNone/>
              <a:defRPr sz="1200" b="1"/>
            </a:lvl6pPr>
            <a:lvl7pPr marL="2057417" indent="0">
              <a:buNone/>
              <a:defRPr sz="1200" b="1"/>
            </a:lvl7pPr>
            <a:lvl8pPr marL="2400320" indent="0">
              <a:buNone/>
              <a:defRPr sz="1200" b="1"/>
            </a:lvl8pPr>
            <a:lvl9pPr marL="274322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6" indent="0">
              <a:buNone/>
              <a:defRPr sz="1350" b="1"/>
            </a:lvl3pPr>
            <a:lvl4pPr marL="1028709" indent="0">
              <a:buNone/>
              <a:defRPr sz="1200" b="1"/>
            </a:lvl4pPr>
            <a:lvl5pPr marL="1371611" indent="0">
              <a:buNone/>
              <a:defRPr sz="1200" b="1"/>
            </a:lvl5pPr>
            <a:lvl6pPr marL="1714514" indent="0">
              <a:buNone/>
              <a:defRPr sz="1200" b="1"/>
            </a:lvl6pPr>
            <a:lvl7pPr marL="2057417" indent="0">
              <a:buNone/>
              <a:defRPr sz="1200" b="1"/>
            </a:lvl7pPr>
            <a:lvl8pPr marL="2400320" indent="0">
              <a:buNone/>
              <a:defRPr sz="1200" b="1"/>
            </a:lvl8pPr>
            <a:lvl9pPr marL="274322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1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7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5570768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2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6" indent="0">
              <a:buNone/>
              <a:defRPr sz="900"/>
            </a:lvl3pPr>
            <a:lvl4pPr marL="1028709" indent="0">
              <a:buNone/>
              <a:defRPr sz="750"/>
            </a:lvl4pPr>
            <a:lvl5pPr marL="1371611" indent="0">
              <a:buNone/>
              <a:defRPr sz="750"/>
            </a:lvl5pPr>
            <a:lvl6pPr marL="1714514" indent="0">
              <a:buNone/>
              <a:defRPr sz="750"/>
            </a:lvl6pPr>
            <a:lvl7pPr marL="2057417" indent="0">
              <a:buNone/>
              <a:defRPr sz="750"/>
            </a:lvl7pPr>
            <a:lvl8pPr marL="2400320" indent="0">
              <a:buNone/>
              <a:defRPr sz="750"/>
            </a:lvl8pPr>
            <a:lvl9pPr marL="274322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3" indent="0">
              <a:buNone/>
              <a:defRPr sz="2100"/>
            </a:lvl2pPr>
            <a:lvl3pPr marL="685806" indent="0">
              <a:buNone/>
              <a:defRPr sz="1800"/>
            </a:lvl3pPr>
            <a:lvl4pPr marL="1028709" indent="0">
              <a:buNone/>
              <a:defRPr sz="1500"/>
            </a:lvl4pPr>
            <a:lvl5pPr marL="1371611" indent="0">
              <a:buNone/>
              <a:defRPr sz="1500"/>
            </a:lvl5pPr>
            <a:lvl6pPr marL="1714514" indent="0">
              <a:buNone/>
              <a:defRPr sz="1500"/>
            </a:lvl6pPr>
            <a:lvl7pPr marL="2057417" indent="0">
              <a:buNone/>
              <a:defRPr sz="1500"/>
            </a:lvl7pPr>
            <a:lvl8pPr marL="2400320" indent="0">
              <a:buNone/>
              <a:defRPr sz="1500"/>
            </a:lvl8pPr>
            <a:lvl9pPr marL="274322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6" indent="0">
              <a:buNone/>
              <a:defRPr sz="900"/>
            </a:lvl3pPr>
            <a:lvl4pPr marL="1028709" indent="0">
              <a:buNone/>
              <a:defRPr sz="750"/>
            </a:lvl4pPr>
            <a:lvl5pPr marL="1371611" indent="0">
              <a:buNone/>
              <a:defRPr sz="750"/>
            </a:lvl5pPr>
            <a:lvl6pPr marL="1714514" indent="0">
              <a:buNone/>
              <a:defRPr sz="750"/>
            </a:lvl6pPr>
            <a:lvl7pPr marL="2057417" indent="0">
              <a:buNone/>
              <a:defRPr sz="750"/>
            </a:lvl7pPr>
            <a:lvl8pPr marL="2400320" indent="0">
              <a:buNone/>
              <a:defRPr sz="750"/>
            </a:lvl8pPr>
            <a:lvl9pPr marL="274322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989B-CC85-4701-AE2E-1E868C2246C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1" indent="-171451" algn="l" defTabSz="68580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4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7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0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3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6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9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1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74" indent="-171451" algn="l" defTabSz="6858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6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9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1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4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7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0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23" algn="l" defTabSz="685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image" Target="../media/image3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gif"/><Relationship Id="rId4" Type="http://schemas.openxmlformats.org/officeDocument/2006/relationships/image" Target="../media/image24.wmf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13852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6860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220071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6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5" y="3697642"/>
            <a:ext cx="5153198" cy="1153995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806">
              <a:defRPr/>
            </a:pPr>
            <a:r>
              <a:rPr lang="en-US" altLang="zh-CN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49: </a:t>
            </a:r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ot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ôt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ơt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" y="4487868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68181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4457794"/>
            <a:ext cx="2088291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3354982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0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6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4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6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722850"/>
            <a:ext cx="9144000" cy="113515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6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40" y="3028662"/>
            <a:ext cx="5964342" cy="584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6">
              <a:defRPr/>
            </a:pPr>
            <a:r>
              <a:rPr lang="en-US" altLang="zh-CN" sz="3201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201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85217" y="213068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6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806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28940" y="857753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36947" r="8637" b="29978"/>
          <a:stretch/>
        </p:blipFill>
        <p:spPr bwMode="auto">
          <a:xfrm>
            <a:off x="-34636" y="0"/>
            <a:ext cx="9178636" cy="678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2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73452" r="36871" b="6526"/>
          <a:stretch/>
        </p:blipFill>
        <p:spPr bwMode="auto">
          <a:xfrm>
            <a:off x="381000" y="1295400"/>
            <a:ext cx="8458200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thuy\lop 1 moi\Tư liệu soạn GA điện tử bộ Kết nối-20200815T074051Z-001\Tư liệu soạn GA điện tử bộ Kết nối\Ảnh SGK bộ sách Kết nối\ảnh sgk Tiếng Việt\Anh SGK TV 1\112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7"/>
          <a:stretch/>
        </p:blipFill>
        <p:spPr bwMode="auto">
          <a:xfrm>
            <a:off x="0" y="-1"/>
            <a:ext cx="9220200" cy="4800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05246" y="3276600"/>
            <a:ext cx="8786354" cy="36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qua bay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306797" y="3301999"/>
            <a:ext cx="9896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85800" y="5402759"/>
            <a:ext cx="990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936454" y="3999057"/>
            <a:ext cx="13401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305800" y="4693245"/>
            <a:ext cx="9446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om nay thuc 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4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9" b="5968"/>
          <a:stretch/>
        </p:blipFill>
        <p:spPr bwMode="auto">
          <a:xfrm>
            <a:off x="0" y="76200"/>
            <a:ext cx="9144000" cy="5333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410200"/>
            <a:ext cx="9220200" cy="1219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latin typeface="Arial" pitchFamily="34" charset="0"/>
            </a:endParaRPr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-381000" y="0"/>
            <a:ext cx="9829800" cy="6858000"/>
            <a:chOff x="579" y="542"/>
            <a:chExt cx="10807" cy="15840"/>
          </a:xfrm>
        </p:grpSpPr>
        <p:sp>
          <p:nvSpPr>
            <p:cNvPr id="32787" name="Line 4"/>
            <p:cNvSpPr>
              <a:spLocks noChangeShapeType="1"/>
            </p:cNvSpPr>
            <p:nvPr/>
          </p:nvSpPr>
          <p:spPr bwMode="auto">
            <a:xfrm>
              <a:off x="3658" y="780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88" name="Group 5"/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32789" name="Group 6"/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32791" name="Object 7"/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8" r:id="rId3" imgW="1278331" imgH="1273759" progId="">
                        <p:embed/>
                      </p:oleObj>
                    </mc:Choice>
                    <mc:Fallback>
                      <p:oleObj r:id="rId3" imgW="1278331" imgH="1273759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92" name="Object 8"/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9" r:id="rId5" imgW="1999793" imgH="1831543" progId="">
                        <p:embed/>
                      </p:oleObj>
                    </mc:Choice>
                    <mc:Fallback>
                      <p:oleObj r:id="rId5" imgW="1999793" imgH="183154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793" name="Line 9"/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5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4" name="Line 10"/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4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90" name="Line 11"/>
              <p:cNvSpPr>
                <a:spLocks noChangeShapeType="1"/>
              </p:cNvSpPr>
              <p:nvPr/>
            </p:nvSpPr>
            <p:spPr bwMode="auto">
              <a:xfrm>
                <a:off x="11241" y="362"/>
                <a:ext cx="0" cy="11160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0" y="-30163"/>
            <a:ext cx="9220200" cy="6888163"/>
            <a:chOff x="0" y="-19"/>
            <a:chExt cx="5808" cy="4339"/>
          </a:xfrm>
        </p:grpSpPr>
        <p:pic>
          <p:nvPicPr>
            <p:cNvPr id="32774" name="Picture 1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14"/>
            <p:cNvSpPr txBox="1">
              <a:spLocks noChangeArrowheads="1"/>
            </p:cNvSpPr>
            <p:nvPr/>
          </p:nvSpPr>
          <p:spPr bwMode="auto">
            <a:xfrm>
              <a:off x="2247" y="163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/>
              <a:endParaRPr lang="en-US">
                <a:latin typeface="Arial" pitchFamily="34" charset="0"/>
              </a:endParaRPr>
            </a:p>
          </p:txBody>
        </p:sp>
        <p:pic>
          <p:nvPicPr>
            <p:cNvPr id="32776" name="Picture 15" descr="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44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6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968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536" y="912"/>
              <a:ext cx="2784" cy="1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6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KẾT THÚC</a:t>
              </a:r>
            </a:p>
          </p:txBody>
        </p:sp>
        <p:pic>
          <p:nvPicPr>
            <p:cNvPr id="32779" name="Picture 18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9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-19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20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21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22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0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24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25" descr="007-C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064"/>
              <a:ext cx="2832" cy="179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3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87485" y="997803"/>
            <a:ext cx="307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.VnAvant" pitchFamily="34" charset="0"/>
              </a:rPr>
              <a:t>th¬m m¸t</a:t>
            </a:r>
            <a:endParaRPr lang="en-US" sz="48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642427" y="997803"/>
            <a:ext cx="268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.VnAvant" pitchFamily="34" charset="0"/>
              </a:rPr>
              <a:t>nhÆt rau</a:t>
            </a:r>
            <a:endParaRPr lang="en-US" sz="4800" b="1" dirty="0">
              <a:solidFill>
                <a:srgbClr val="0070C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6428602" y="997803"/>
            <a:ext cx="263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  <a:latin typeface=".VnAvant" pitchFamily="34" charset="0"/>
              </a:rPr>
              <a:t>lËt ®</a:t>
            </a:r>
            <a:r>
              <a:rPr lang="en-US" sz="4800" b="1" smtClean="0">
                <a:solidFill>
                  <a:srgbClr val="FFC000"/>
                </a:solidFill>
                <a:latin typeface=".VnAvant" pitchFamily="34" charset="0"/>
              </a:rPr>
              <a:t>Ët  </a:t>
            </a:r>
            <a:endParaRPr lang="en-US" sz="48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11368" y="2057400"/>
            <a:ext cx="8527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- Khi häc bµi em ph¶i ngåi trËt tù. </a:t>
            </a:r>
            <a:endParaRPr lang="en-US" sz="48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11370" y="3933405"/>
            <a:ext cx="8527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7030A0"/>
                </a:solidFill>
                <a:latin typeface=".VnAvant" pitchFamily="34" charset="0"/>
              </a:rPr>
              <a:t>- Chñ </a:t>
            </a:r>
            <a:r>
              <a:rPr lang="en-US" sz="4800" b="1">
                <a:solidFill>
                  <a:srgbClr val="7030A0"/>
                </a:solidFill>
                <a:latin typeface=".VnAvant" pitchFamily="34" charset="0"/>
              </a:rPr>
              <a:t>nhËt, bè ®­a B¶o vÒ nhµ bµ néi ch¬i. </a:t>
            </a:r>
            <a:endParaRPr lang="en-US" sz="48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68481"/>
          <a:stretch/>
        </p:blipFill>
        <p:spPr bwMode="auto">
          <a:xfrm>
            <a:off x="-27709" y="13854"/>
            <a:ext cx="9144000" cy="58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62600"/>
            <a:ext cx="9143999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872054" y="5831714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ơt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8305800" y="5825578"/>
            <a:ext cx="92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172200" y="5825579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ot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6200" y="114300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290259" y="112756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440380" y="111370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668490" y="112222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44151" r="34700" b="47085"/>
          <a:stretch/>
        </p:blipFill>
        <p:spPr bwMode="auto">
          <a:xfrm>
            <a:off x="1734424" y="2757453"/>
            <a:ext cx="5411912" cy="27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-15240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833349" y="160020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1953701" y="2819400"/>
            <a:ext cx="106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895695" y="4114800"/>
            <a:ext cx="144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hớt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73490" y="1591270"/>
            <a:ext cx="1007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43979" y="160020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vót</a:t>
            </a:r>
            <a:endParaRPr lang="en-US" sz="5400" dirty="0"/>
          </a:p>
        </p:txBody>
      </p:sp>
      <p:sp>
        <p:nvSpPr>
          <p:cNvPr id="14" name="Rectangle 13"/>
          <p:cNvSpPr/>
          <p:nvPr/>
        </p:nvSpPr>
        <p:spPr>
          <a:xfrm>
            <a:off x="4543979" y="281940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ốt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455664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ợt</a:t>
            </a:r>
            <a:endParaRPr lang="en-US" sz="54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0" y="2810470"/>
            <a:ext cx="99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18594" y="4038600"/>
            <a:ext cx="1305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918594" y="1591270"/>
            <a:ext cx="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777775" y="2810470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524995" y="4114800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Những điều cần tránh khi ăn quả nhót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590310" y="5229761"/>
            <a:ext cx="17248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7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68636"/>
            <a:ext cx="9028112" cy="14893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lốt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Lá lốt: Công dụng, tác hại và cách sử dụng đú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37820" y="5519121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3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công dụng bất ngờ từ ớt | VTV.VN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927" y="5410200"/>
            <a:ext cx="8984673" cy="1447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7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707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42165" y="5410200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cs typeface="Times New Roman" pitchFamily="18" charset="0"/>
              </a:rPr>
              <a:t>ơ</a:t>
            </a: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t="57190" r="9279" b="30420"/>
          <a:stretch/>
        </p:blipFill>
        <p:spPr bwMode="auto">
          <a:xfrm>
            <a:off x="0" y="1295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0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143</Words>
  <Application>Microsoft Office PowerPoint</Application>
  <PresentationFormat>On-screen Show (4:3)</PresentationFormat>
  <Paragraphs>45</Paragraphs>
  <Slides>14</Slides>
  <Notes>2</Notes>
  <HiddenSlides>0</HiddenSlides>
  <MMClips>1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  <vt:variant>
        <vt:lpstr>Custom Shows</vt:lpstr>
      </vt:variant>
      <vt:variant>
        <vt:i4>1</vt:i4>
      </vt:variant>
    </vt:vector>
  </HeadingPairs>
  <TitlesOfParts>
    <vt:vector size="25" baseType="lpstr">
      <vt:lpstr>Arial-Rounded</vt:lpstr>
      <vt:lpstr>DFPOP1-W9</vt:lpstr>
      <vt:lpstr>SimSun</vt:lpstr>
      <vt:lpstr>华康少女文字W5</vt:lpstr>
      <vt:lpstr>.VnAvant</vt:lpstr>
      <vt:lpstr>Arial</vt:lpstr>
      <vt:lpstr>Calibri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 lốt</vt:lpstr>
      <vt:lpstr>quả ớt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HI-XV</dc:creator>
  <cp:lastModifiedBy>Windows User</cp:lastModifiedBy>
  <cp:revision>38</cp:revision>
  <dcterms:created xsi:type="dcterms:W3CDTF">2020-08-15T11:03:58Z</dcterms:created>
  <dcterms:modified xsi:type="dcterms:W3CDTF">2025-04-06T00:21:11Z</dcterms:modified>
</cp:coreProperties>
</file>