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77" r:id="rId4"/>
    <p:sldId id="274" r:id="rId5"/>
    <p:sldId id="257" r:id="rId6"/>
    <p:sldId id="258" r:id="rId7"/>
    <p:sldId id="260" r:id="rId8"/>
    <p:sldId id="264" r:id="rId9"/>
    <p:sldId id="276" r:id="rId10"/>
    <p:sldId id="265" r:id="rId11"/>
    <p:sldId id="266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7C469-AC70-4819-A945-F44D4E50DF8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F93A3-8BF5-4F40-B203-DAA81CD3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03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4427C-EAB7-4708-97F3-3588C0DD33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308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4427C-EAB7-4708-97F3-3588C0DD33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7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DCD69-E479-49D6-B8E5-2E0D23F8A2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0BD76-7311-466A-9C7F-0D3E976788F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0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6701B-EDA2-4899-9F13-C3E3CE216BB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ECDFD-7072-403B-A715-0605F4FC11E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9125A-553E-4A0C-A771-CD27A9F5865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25A45-FEEC-4A2B-AA6C-D387DF54C7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4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8F88D-B0BC-473D-85DB-D066038B6D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86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E6567-902D-4EC0-BE70-483C8BFEB36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2300-91E4-4C08-95DD-D2BEB9EF2A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0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F0A45-7C1A-4550-93D0-6BB4484EF1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52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25A21-D2D7-4F4A-BE62-B3359EC9FD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1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838E8-FF68-4C2E-AD05-0381DDB85C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037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1457D-AC85-433A-85AB-4530DECF0B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18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236AC-AA31-49A1-819C-F0A8A1BA9CB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3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D0A57-CC0C-4662-B14B-A34EEE827E1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29CF42-DC5A-435B-B5F9-335D06192DB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CC734-CB45-404F-BA63-D40E8EE16B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0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0A8E1-38A8-4775-8968-743ED49B18E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7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13183-E08F-4BBC-91F0-532A9581736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42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8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D9D5A-165F-4322-B623-CA9913C61A2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85AA3-9E7B-4C24-B44D-7A8700AF69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1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9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4EC98-84EF-434C-B48C-52CAEF7E842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D1582-AD0E-4C85-B8A2-32A9993BE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5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1E7A4-F201-4D8A-99B4-34AC3F29D78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BD7A-89AE-4A20-ABA3-BE74274C8A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0486-009A-4AD9-A51E-32D5716E4F0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9F266-67C8-4C66-B7AC-4830C28EEA3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5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D71B2-67A5-4DBC-A4A9-5C9DF60958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5C649-C1B5-472F-8B97-58C46D0AEFB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0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EFA16-2648-49A8-A8B3-B0CC761F36A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3CE8E-478B-4493-8F5A-F028F312F6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0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D1BEA-00A4-488F-AF72-524038CE7EA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929E0-7731-44AD-ACDF-770DE26839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3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4639A-7023-4B7F-89B7-547881C108C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14448-0094-448E-888C-13B2BEF935D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11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12CF0-275F-4B1B-A2FA-D2DFAA34C8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0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81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4: e  ê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8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725" y="0"/>
            <a:ext cx="998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23874" y="81636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5085974" y="-187263"/>
            <a:ext cx="1090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06355"/>
              </p:ext>
            </p:extLst>
          </p:nvPr>
        </p:nvGraphicFramePr>
        <p:xfrm>
          <a:off x="917917" y="1504795"/>
          <a:ext cx="3042024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12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21012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928643"/>
              </p:ext>
            </p:extLst>
          </p:nvPr>
        </p:nvGraphicFramePr>
        <p:xfrm>
          <a:off x="7530034" y="1382397"/>
          <a:ext cx="3015878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93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0793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000999" y="1343629"/>
            <a:ext cx="949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29197" y="1366492"/>
            <a:ext cx="60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801742" y="2012159"/>
            <a:ext cx="1330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97039" y="1354023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9547033" y="1276486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454728" y="1946191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¸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18614" y="5807857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ca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956883" y="584426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µ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601164" y="5807857"/>
            <a:ext cx="2330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¸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5" y="3672265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32" y="3502430"/>
            <a:ext cx="3126470" cy="2341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3640720"/>
            <a:ext cx="3761891" cy="18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6600" b="0" dirty="0">
                <a:solidFill>
                  <a:srgbClr val="00FF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992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0323" y="5584870"/>
            <a:ext cx="7162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BÐ </a:t>
            </a:r>
            <a:r>
              <a:rPr lang="en-US" sz="3600" noProof="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kÓ</a:t>
            </a:r>
            <a:r>
              <a:rPr lang="en-US" sz="3600" noProof="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mÑ</a:t>
            </a:r>
            <a:r>
              <a:rPr lang="en-US" sz="3600" noProof="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nghe</a:t>
            </a:r>
            <a:r>
              <a:rPr lang="en-US" sz="3600" noProof="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vÒ</a:t>
            </a:r>
            <a:r>
              <a:rPr lang="en-US" sz="3600" noProof="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b¹n </a:t>
            </a:r>
            <a:r>
              <a:rPr lang="en-US" sz="3600" noProof="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bÌ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Verdana" panose="020B0604030504040204" pitchFamily="34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29697" y="554700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6824" y="5550698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448"/>
            <a:ext cx="12169767" cy="4767943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56957" y="554722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99487" y="5547001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66995" y="5584870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52777" y="5572803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23874" y="81636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8397714" y="-138938"/>
            <a:ext cx="1090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kumimoji="0" lang="en-US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98715"/>
              </p:ext>
            </p:extLst>
          </p:nvPr>
        </p:nvGraphicFramePr>
        <p:xfrm>
          <a:off x="1169179" y="1454675"/>
          <a:ext cx="3042024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12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21012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930640"/>
              </p:ext>
            </p:extLst>
          </p:nvPr>
        </p:nvGraphicFramePr>
        <p:xfrm>
          <a:off x="7295188" y="1495722"/>
          <a:ext cx="3015878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93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0793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895064" y="1336103"/>
            <a:ext cx="949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latin typeface=".VnAvant" panose="020B7200000000000000" pitchFamily="34" charset="0"/>
              </a:rPr>
              <a:t>b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98442" y="1329233"/>
            <a:ext cx="60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latin typeface=".VnAvant" panose="020B7200000000000000" pitchFamily="34" charset="0"/>
              </a:rPr>
              <a:t>b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191044" y="2015072"/>
            <a:ext cx="14873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 smtClean="0">
                <a:latin typeface=".VnAvant" panose="020B7200000000000000" pitchFamily="34" charset="0"/>
              </a:rPr>
              <a:t>b</a:t>
            </a:r>
            <a:r>
              <a:rPr lang="en-US" alt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Ð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15654" y="1338752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9266253" y="1331554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noProof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285705" y="2066005"/>
            <a:ext cx="13147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latin typeface=".VnAvant" panose="020B7200000000000000" pitchFamily="34" charset="0"/>
              </a:rPr>
              <a:t>b</a:t>
            </a:r>
            <a:r>
              <a:rPr lang="en-US" alt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Õ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422858" y="5780099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bÌ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204157" y="5780099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bÐ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266253" y="5780099"/>
            <a:ext cx="13267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b</a:t>
            </a:r>
            <a:r>
              <a:rPr lang="en-US" altLang="en-US" sz="5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Õ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144817" y="-265913"/>
            <a:ext cx="1090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kumimoji="0" lang="en-US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1" descr="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/>
          <a:stretch/>
        </p:blipFill>
        <p:spPr bwMode="auto">
          <a:xfrm>
            <a:off x="904684" y="3228320"/>
            <a:ext cx="2210970" cy="26004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37" y="3631013"/>
            <a:ext cx="2628900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13" y="3631013"/>
            <a:ext cx="3191900" cy="18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7200" b="0" dirty="0">
                <a:solidFill>
                  <a:srgbClr val="00FF00"/>
                </a:solidFill>
                <a:latin typeface=".VnAvant" panose="020B7200000000000000" pitchFamily="34" charset="0"/>
              </a:rPr>
              <a:t> 2</a:t>
            </a:r>
            <a: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  <a:t/>
            </a:r>
            <a:b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</a:br>
            <a:endParaRPr lang="en-US" sz="7200" b="0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59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vở</a:t>
            </a:r>
            <a:endParaRPr lang="zh-CN" altLang="en-US" sz="59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1" y="0"/>
            <a:ext cx="10466363" cy="5550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7606" y="5683348"/>
            <a:ext cx="7076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.VnAvant" panose="020B7200000000000000" pitchFamily="34" charset="0"/>
              </a:rPr>
              <a:t>Bµ </a:t>
            </a:r>
            <a:r>
              <a:rPr lang="en-US" sz="4800" dirty="0" err="1" smtClean="0">
                <a:latin typeface=".VnAvant" panose="020B7200000000000000" pitchFamily="34" charset="0"/>
              </a:rPr>
              <a:t>bÕ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bÐ</a:t>
            </a:r>
            <a:r>
              <a:rPr lang="en-US" sz="4800" dirty="0" smtClean="0">
                <a:latin typeface=".VnAvant" panose="020B7200000000000000" pitchFamily="34" charset="0"/>
              </a:rPr>
              <a:t>.</a:t>
            </a:r>
            <a:endParaRPr lang="en-US" sz="4800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5720" y="5676880"/>
            <a:ext cx="70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6389" y="5677882"/>
            <a:ext cx="70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382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7434" y="7033"/>
            <a:ext cx="5303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mtClean="0"/>
              <a:t>Trên sân trường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8" y="863853"/>
            <a:ext cx="9559852" cy="59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72</Words>
  <Application>Microsoft Office PowerPoint</Application>
  <PresentationFormat>Widescreen</PresentationFormat>
  <Paragraphs>43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Arial-Rounded</vt:lpstr>
      <vt:lpstr>等线</vt:lpstr>
      <vt:lpstr>DFPOP1-W9</vt:lpstr>
      <vt:lpstr>宋体</vt:lpstr>
      <vt:lpstr>华康少女文字W5</vt:lpstr>
      <vt:lpstr>.VnAvant</vt:lpstr>
      <vt:lpstr>.VnTimeH</vt:lpstr>
      <vt:lpstr>Arial</vt:lpstr>
      <vt:lpstr>Calibri</vt:lpstr>
      <vt:lpstr>Times New Roman</vt:lpstr>
      <vt:lpstr>Verdana</vt:lpstr>
      <vt:lpstr>Wingdings</vt:lpstr>
      <vt:lpstr>Maple</vt:lpstr>
      <vt:lpstr>Default Design</vt:lpstr>
      <vt:lpstr>Office 主题</vt:lpstr>
      <vt:lpstr>PowerPoint Presentation</vt:lpstr>
      <vt:lpstr>PowerPoint Presentation</vt:lpstr>
      <vt:lpstr>TiÕt 1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TiÕt 1</dc:title>
  <dc:creator>Admin</dc:creator>
  <cp:lastModifiedBy>Windows User</cp:lastModifiedBy>
  <cp:revision>11</cp:revision>
  <dcterms:created xsi:type="dcterms:W3CDTF">2020-08-11T01:25:11Z</dcterms:created>
  <dcterms:modified xsi:type="dcterms:W3CDTF">2025-04-07T15:40:32Z</dcterms:modified>
</cp:coreProperties>
</file>