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14"/>
  </p:notesMasterIdLst>
  <p:sldIdLst>
    <p:sldId id="282" r:id="rId3"/>
    <p:sldId id="263" r:id="rId4"/>
    <p:sldId id="280" r:id="rId5"/>
    <p:sldId id="265" r:id="rId6"/>
    <p:sldId id="270" r:id="rId7"/>
    <p:sldId id="273" r:id="rId8"/>
    <p:sldId id="274" r:id="rId9"/>
    <p:sldId id="275" r:id="rId10"/>
    <p:sldId id="276" r:id="rId11"/>
    <p:sldId id="277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6B1FB-37D8-4D20-856B-56887B1AA45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E7E1D-2972-43F5-8A1D-44C6D99A3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4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4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7E1D-2972-43F5-8A1D-44C6D99A3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7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4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5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6" indent="0" algn="ctr">
              <a:buNone/>
              <a:defRPr sz="1350"/>
            </a:lvl3pPr>
            <a:lvl4pPr marL="1028709" indent="0" algn="ctr">
              <a:buNone/>
              <a:defRPr sz="1200"/>
            </a:lvl4pPr>
            <a:lvl5pPr marL="1371611" indent="0" algn="ctr">
              <a:buNone/>
              <a:defRPr sz="1200"/>
            </a:lvl5pPr>
            <a:lvl6pPr marL="1714514" indent="0" algn="ctr">
              <a:buNone/>
              <a:defRPr sz="1200"/>
            </a:lvl6pPr>
            <a:lvl7pPr marL="2057417" indent="0" algn="ctr">
              <a:buNone/>
              <a:defRPr sz="1200"/>
            </a:lvl7pPr>
            <a:lvl8pPr marL="2400320" indent="0" algn="ctr">
              <a:buNone/>
              <a:defRPr sz="1200"/>
            </a:lvl8pPr>
            <a:lvl9pPr marL="274322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6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1" indent="0">
              <a:buNone/>
              <a:defRPr sz="1200" b="1"/>
            </a:lvl5pPr>
            <a:lvl6pPr marL="1714514" indent="0">
              <a:buNone/>
              <a:defRPr sz="1200" b="1"/>
            </a:lvl6pPr>
            <a:lvl7pPr marL="2057417" indent="0">
              <a:buNone/>
              <a:defRPr sz="1200" b="1"/>
            </a:lvl7pPr>
            <a:lvl8pPr marL="2400320" indent="0">
              <a:buNone/>
              <a:defRPr sz="1200" b="1"/>
            </a:lvl8pPr>
            <a:lvl9pPr marL="274322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6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1" indent="0">
              <a:buNone/>
              <a:defRPr sz="1200" b="1"/>
            </a:lvl5pPr>
            <a:lvl6pPr marL="1714514" indent="0">
              <a:buNone/>
              <a:defRPr sz="1200" b="1"/>
            </a:lvl6pPr>
            <a:lvl7pPr marL="2057417" indent="0">
              <a:buNone/>
              <a:defRPr sz="1200" b="1"/>
            </a:lvl7pPr>
            <a:lvl8pPr marL="2400320" indent="0">
              <a:buNone/>
              <a:defRPr sz="1200" b="1"/>
            </a:lvl8pPr>
            <a:lvl9pPr marL="274322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7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3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6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0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6" indent="0">
              <a:buNone/>
              <a:defRPr sz="900"/>
            </a:lvl3pPr>
            <a:lvl4pPr marL="1028709" indent="0">
              <a:buNone/>
              <a:defRPr sz="750"/>
            </a:lvl4pPr>
            <a:lvl5pPr marL="1371611" indent="0">
              <a:buNone/>
              <a:defRPr sz="750"/>
            </a:lvl5pPr>
            <a:lvl6pPr marL="1714514" indent="0">
              <a:buNone/>
              <a:defRPr sz="750"/>
            </a:lvl6pPr>
            <a:lvl7pPr marL="2057417" indent="0">
              <a:buNone/>
              <a:defRPr sz="750"/>
            </a:lvl7pPr>
            <a:lvl8pPr marL="2400320" indent="0">
              <a:buNone/>
              <a:defRPr sz="750"/>
            </a:lvl8pPr>
            <a:lvl9pPr marL="274322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6" indent="0">
              <a:buNone/>
              <a:defRPr sz="1800"/>
            </a:lvl3pPr>
            <a:lvl4pPr marL="1028709" indent="0">
              <a:buNone/>
              <a:defRPr sz="1500"/>
            </a:lvl4pPr>
            <a:lvl5pPr marL="1371611" indent="0">
              <a:buNone/>
              <a:defRPr sz="1500"/>
            </a:lvl5pPr>
            <a:lvl6pPr marL="1714514" indent="0">
              <a:buNone/>
              <a:defRPr sz="1500"/>
            </a:lvl6pPr>
            <a:lvl7pPr marL="2057417" indent="0">
              <a:buNone/>
              <a:defRPr sz="1500"/>
            </a:lvl7pPr>
            <a:lvl8pPr marL="2400320" indent="0">
              <a:buNone/>
              <a:defRPr sz="1500"/>
            </a:lvl8pPr>
            <a:lvl9pPr marL="274322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6" indent="0">
              <a:buNone/>
              <a:defRPr sz="900"/>
            </a:lvl3pPr>
            <a:lvl4pPr marL="1028709" indent="0">
              <a:buNone/>
              <a:defRPr sz="750"/>
            </a:lvl4pPr>
            <a:lvl5pPr marL="1371611" indent="0">
              <a:buNone/>
              <a:defRPr sz="750"/>
            </a:lvl5pPr>
            <a:lvl6pPr marL="1714514" indent="0">
              <a:buNone/>
              <a:defRPr sz="750"/>
            </a:lvl6pPr>
            <a:lvl7pPr marL="2057417" indent="0">
              <a:buNone/>
              <a:defRPr sz="750"/>
            </a:lvl7pPr>
            <a:lvl8pPr marL="2400320" indent="0">
              <a:buNone/>
              <a:defRPr sz="750"/>
            </a:lvl8pPr>
            <a:lvl9pPr marL="274322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1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0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5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195D-3DF3-4E02-A1CA-C3D8A4FDEEB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4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195D-3DF3-4E02-A1CA-C3D8A4FDEEB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A862-78EE-4C69-849C-24C77E17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9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4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7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0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3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6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9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1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4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4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3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image" Target="../media/image27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gif"/><Relationship Id="rId4" Type="http://schemas.openxmlformats.org/officeDocument/2006/relationships/image" Target="../media/image21.wmf"/><Relationship Id="rId9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68605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6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5" y="3697642"/>
            <a:ext cx="5153198" cy="115399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806">
              <a:defRPr/>
            </a:pP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50: 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1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4457794"/>
            <a:ext cx="2088291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6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9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6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6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40" y="3028662"/>
            <a:ext cx="5964342" cy="584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6">
              <a:defRPr/>
            </a:pPr>
            <a:r>
              <a:rPr lang="en-US" altLang="zh-CN" sz="3201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201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9" y="992138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0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163846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huy\lop 1 moi\Sach ket noi tri thuc voi cuoc song-20200813T045347Z-001\Sach ket noi tri thuc voi cuoc song\Tieng Viet\TV1.1 bai 41-50 (FB Ngoc Thuy) ẢNH\Anh TV bai 41-50 NEW\50.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8" t="62344" r="8654" b="11051"/>
          <a:stretch/>
        </p:blipFill>
        <p:spPr bwMode="auto">
          <a:xfrm>
            <a:off x="533400" y="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5485095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-381000" y="0"/>
            <a:ext cx="9829800" cy="6858000"/>
            <a:chOff x="579" y="542"/>
            <a:chExt cx="10807" cy="15840"/>
          </a:xfrm>
        </p:grpSpPr>
        <p:sp>
          <p:nvSpPr>
            <p:cNvPr id="32787" name="Line 4"/>
            <p:cNvSpPr>
              <a:spLocks noChangeShapeType="1"/>
            </p:cNvSpPr>
            <p:nvPr/>
          </p:nvSpPr>
          <p:spPr bwMode="auto">
            <a:xfrm>
              <a:off x="3658" y="780"/>
              <a:ext cx="7199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88" name="Group 5"/>
            <p:cNvGrpSpPr>
              <a:grpSpLocks/>
            </p:cNvGrpSpPr>
            <p:nvPr/>
          </p:nvGrpSpPr>
          <p:grpSpPr bwMode="auto">
            <a:xfrm>
              <a:off x="579" y="542"/>
              <a:ext cx="10807" cy="15840"/>
              <a:chOff x="1161" y="182"/>
              <a:chExt cx="10620" cy="14940"/>
            </a:xfrm>
          </p:grpSpPr>
          <p:grpSp>
            <p:nvGrpSpPr>
              <p:cNvPr id="32789" name="Group 6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0" cy="14940"/>
                <a:chOff x="1985" y="2248"/>
                <a:chExt cx="8796" cy="11723"/>
              </a:xfrm>
            </p:grpSpPr>
            <p:graphicFrame>
              <p:nvGraphicFramePr>
                <p:cNvPr id="32791" name="Object 7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66" r:id="rId3" imgW="1278331" imgH="1273759" progId="">
                        <p:embed/>
                      </p:oleObj>
                    </mc:Choice>
                    <mc:Fallback>
                      <p:oleObj r:id="rId3" imgW="1278331" imgH="1273759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5" y="2248"/>
                              <a:ext cx="3055" cy="30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792" name="Object 8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67" r:id="rId5" imgW="1999793" imgH="1831543" progId="">
                        <p:embed/>
                      </p:oleObj>
                    </mc:Choice>
                    <mc:Fallback>
                      <p:oleObj r:id="rId5" imgW="1999793" imgH="1831543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32" y="11087"/>
                              <a:ext cx="3149" cy="28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2793" name="Line 9"/>
                <p:cNvSpPr>
                  <a:spLocks noChangeShapeType="1"/>
                </p:cNvSpPr>
                <p:nvPr/>
              </p:nvSpPr>
              <p:spPr bwMode="auto">
                <a:xfrm>
                  <a:off x="2448" y="5290"/>
                  <a:ext cx="0" cy="835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4" name="Line 10"/>
                <p:cNvSpPr>
                  <a:spLocks noChangeShapeType="1"/>
                </p:cNvSpPr>
                <p:nvPr/>
              </p:nvSpPr>
              <p:spPr bwMode="auto">
                <a:xfrm>
                  <a:off x="2448" y="13626"/>
                  <a:ext cx="5184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790" name="Line 11"/>
              <p:cNvSpPr>
                <a:spLocks noChangeShapeType="1"/>
              </p:cNvSpPr>
              <p:nvPr/>
            </p:nvSpPr>
            <p:spPr bwMode="auto">
              <a:xfrm>
                <a:off x="11241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773" name="Group 12"/>
          <p:cNvGrpSpPr>
            <a:grpSpLocks/>
          </p:cNvGrpSpPr>
          <p:nvPr/>
        </p:nvGrpSpPr>
        <p:grpSpPr bwMode="auto">
          <a:xfrm>
            <a:off x="0" y="-30163"/>
            <a:ext cx="9220200" cy="6888163"/>
            <a:chOff x="0" y="-19"/>
            <a:chExt cx="5808" cy="4339"/>
          </a:xfrm>
        </p:grpSpPr>
        <p:pic>
          <p:nvPicPr>
            <p:cNvPr id="32774" name="Picture 13" descr="SPARKLES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834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14"/>
            <p:cNvSpPr txBox="1">
              <a:spLocks noChangeArrowheads="1"/>
            </p:cNvSpPr>
            <p:nvPr/>
          </p:nvSpPr>
          <p:spPr bwMode="auto">
            <a:xfrm>
              <a:off x="2247" y="1632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l"/>
              <a:endParaRPr lang="en-US">
                <a:latin typeface="Arial" pitchFamily="34" charset="0"/>
              </a:endParaRPr>
            </a:p>
          </p:txBody>
        </p:sp>
        <p:pic>
          <p:nvPicPr>
            <p:cNvPr id="32776" name="Picture 15" descr="A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44"/>
              <a:ext cx="36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16" descr="4554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1968"/>
              <a:ext cx="48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8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536" y="912"/>
              <a:ext cx="2784" cy="11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6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KẾT THÚC</a:t>
              </a:r>
            </a:p>
          </p:txBody>
        </p:sp>
        <p:pic>
          <p:nvPicPr>
            <p:cNvPr id="32779" name="Picture 18" descr="flower9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2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19" descr="flower9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-19"/>
              <a:ext cx="672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1" name="Picture 20" descr="flower9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32"/>
              <a:ext cx="672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2" name="Picture 21" descr="flower9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732"/>
              <a:ext cx="672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22" descr="4554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20"/>
              <a:ext cx="48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23" descr="SPARKLES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4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24" descr="SPARKLES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834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6" name="Picture 25" descr="007-C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064"/>
              <a:ext cx="2832" cy="1793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6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51260"/>
              </p:ext>
            </p:extLst>
          </p:nvPr>
        </p:nvGraphicFramePr>
        <p:xfrm>
          <a:off x="988899" y="42592"/>
          <a:ext cx="7315200" cy="662093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13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86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5400" cmpd="sng">
                      <a:noFill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389199" y="4546345"/>
            <a:ext cx="2514600" cy="685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75875" y="4539673"/>
            <a:ext cx="2438400" cy="685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321027" y="775855"/>
            <a:ext cx="7168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369518" y="1592759"/>
            <a:ext cx="7168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ăc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336644" y="2278559"/>
            <a:ext cx="7168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36643" y="2986682"/>
            <a:ext cx="7168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371281" y="3756123"/>
            <a:ext cx="7168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ôc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73044" y="5105400"/>
            <a:ext cx="7489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369517" y="5874841"/>
            <a:ext cx="7729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781800" y="880278"/>
            <a:ext cx="6543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813254" y="1545296"/>
            <a:ext cx="6543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ăt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837218" y="2314737"/>
            <a:ext cx="6543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ât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778055" y="3071352"/>
            <a:ext cx="6543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6847327" y="3756122"/>
            <a:ext cx="6543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ôt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847327" y="4495800"/>
            <a:ext cx="6848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ơt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D:\thuy\lop 1 moi\Tư liệu soạn GA điện tử bộ Kết nối-20200815T074051Z-001\Tư liệu soạn GA điện tử bộ Kết nối\Ảnh SGK bộ sách Kết nối\ảnh sgk Tiếng Việt\Anh SGK TV 1\1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6370" r="75962" b="78889"/>
          <a:stretch/>
        </p:blipFill>
        <p:spPr bwMode="auto">
          <a:xfrm>
            <a:off x="0" y="866"/>
            <a:ext cx="1219200" cy="532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467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thuy\lop 1 moi\Tư liệu soạn GA điện tử bộ Kết nối-20200815T074051Z-001\Tư liệu soạn GA điện tử bộ Kết nối\Ảnh SGK bộ sách Kết nối\ảnh sgk Tiếng Việt\Anh SGK TV 1\1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6370" r="75962" b="78889"/>
          <a:stretch/>
        </p:blipFill>
        <p:spPr bwMode="auto">
          <a:xfrm>
            <a:off x="397476" y="234736"/>
            <a:ext cx="1812323" cy="755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64193" y="1434667"/>
            <a:ext cx="2101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7030A0"/>
                </a:solidFill>
                <a:latin typeface=".VnAvant" panose="020B7200000000000000" pitchFamily="34" charset="0"/>
              </a:rPr>
              <a:t>bËt löa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1023" y="2667000"/>
            <a:ext cx="2068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B050"/>
                </a:solidFill>
                <a:latin typeface=".VnAvant" panose="020B7200000000000000" pitchFamily="34" charset="0"/>
              </a:rPr>
              <a:t>lä mùc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18688" y="2716003"/>
            <a:ext cx="24849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.VnAvant" panose="020B7200000000000000" pitchFamily="34" charset="0"/>
              </a:rPr>
              <a:t>cét mèc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3737" y="3886200"/>
            <a:ext cx="2282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chemeClr val="bg2">
                    <a:lumMod val="25000"/>
                  </a:schemeClr>
                </a:solidFill>
                <a:latin typeface=".VnAvant" panose="020B7200000000000000" pitchFamily="34" charset="0"/>
              </a:rPr>
              <a:t>®«i m¾t</a:t>
            </a:r>
            <a:endParaRPr lang="en-US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83088" y="1434665"/>
            <a:ext cx="2451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C000"/>
                </a:solidFill>
                <a:latin typeface=".VnAvant" panose="020B7200000000000000" pitchFamily="34" charset="0"/>
              </a:rPr>
              <a:t>h¹t thãc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72200" y="2696860"/>
            <a:ext cx="2404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xóc x¾c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16060" y="5029200"/>
            <a:ext cx="26308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B0F0"/>
                </a:solidFill>
                <a:latin typeface=".VnAvant" panose="020B7200000000000000" pitchFamily="34" charset="0"/>
              </a:rPr>
              <a:t>qu¶ nhãt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44964" y="3919265"/>
            <a:ext cx="23262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chemeClr val="accent2"/>
                </a:solidFill>
                <a:latin typeface=".VnAvant" panose="020B7200000000000000" pitchFamily="34" charset="0"/>
              </a:rPr>
              <a:t>h¹t ®¸c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97048" y="1425861"/>
            <a:ext cx="2528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qu¶ gÊc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4193" y="3886200"/>
            <a:ext cx="1954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.VnAvant" panose="020B7200000000000000" pitchFamily="34" charset="0"/>
              </a:rPr>
              <a:t>qu¶ ít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7" grpId="0"/>
      <p:bldP spid="28" grpId="0"/>
      <p:bldP spid="29" grpId="0"/>
      <p:bldP spid="31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4800" y="1447800"/>
            <a:ext cx="8173872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…”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6" y="206701"/>
            <a:ext cx="1973067" cy="8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0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thuy\lop 1 moi\Sach ket noi tri thuc voi cuoc song-20200813T045347Z-001\Sach ket noi tri thuc voi cuoc song\Tieng Viet\TV1.1 bai 41-50 (FB Ngoc Thuy) ẢNH\Anh TV bai 41-50 NEW\50.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t="10733" r="31730" b="83558"/>
          <a:stretch/>
        </p:blipFill>
        <p:spPr bwMode="auto">
          <a:xfrm>
            <a:off x="1583672" y="1295400"/>
            <a:ext cx="6112528" cy="2043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4" y="524285"/>
            <a:ext cx="2294016" cy="9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huy\lop 1 moi\Tư liệu soạn GA điện tử bộ Kết nối-20200815T074051Z-001\Tư liệu soạn GA điện tử bộ Kết nối\Ảnh SGK bộ sách Kết nối\ảnh sgk Tiếng Việt\Anh SGK TV 1\1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6" r="70994" b="76164"/>
          <a:stretch/>
        </p:blipFill>
        <p:spPr bwMode="auto">
          <a:xfrm>
            <a:off x="0" y="0"/>
            <a:ext cx="2157413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7412" y="304800"/>
            <a:ext cx="6605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27971" r="6299" b="8561"/>
          <a:stretch/>
        </p:blipFill>
        <p:spPr bwMode="auto">
          <a:xfrm>
            <a:off x="228601" y="1041688"/>
            <a:ext cx="8915399" cy="57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9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257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:\thuy\lop 1 moi\Sach ket noi tri thuc voi cuoc song-20200813T045347Z-001\Sach ket noi tri thuc voi cuoc song\Tieng Viet\TV1.1 bai 41-50 (FB Ngoc Thuy) ẢNH\Anh TV bai 41-50 NEW\50.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30732" r="49518" b="43534"/>
          <a:stretch/>
        </p:blipFill>
        <p:spPr bwMode="auto">
          <a:xfrm>
            <a:off x="304800" y="0"/>
            <a:ext cx="8763000" cy="525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07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1327" y="5791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:\thuy\lop 1 moi\Sach ket noi tri thuc voi cuoc song-20200813T045347Z-001\Sach ket noi tri thuc voi cuoc song\Tieng Viet\TV1.1 bai 41-50 (FB Ngoc Thuy) ẢNH\Anh TV bai 41-50 NEW\50.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29002" r="5129" b="43365"/>
          <a:stretch/>
        </p:blipFill>
        <p:spPr bwMode="auto">
          <a:xfrm>
            <a:off x="609600" y="38426"/>
            <a:ext cx="8229600" cy="55733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621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huy\lop 1 moi\Sach ket noi tri thuc voi cuoc song-20200813T045347Z-001\Sach ket noi tri thuc voi cuoc song\Tieng Viet\TV1.1 bai 41-50 (FB Ngoc Thuy) ẢNH\Anh TV bai 41-50 NEW\50.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62458" r="50000" b="11623"/>
          <a:stretch/>
        </p:blipFill>
        <p:spPr bwMode="auto">
          <a:xfrm>
            <a:off x="533400" y="2286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1327" y="5791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171</Words>
  <Application>Microsoft Office PowerPoint</Application>
  <PresentationFormat>On-screen Show (4:3)</PresentationFormat>
  <Paragraphs>47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Arial-Rounded</vt:lpstr>
      <vt:lpstr>DFPOP1-W9</vt:lpstr>
      <vt:lpstr>SimSun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HI-XV</dc:creator>
  <cp:lastModifiedBy>Windows User</cp:lastModifiedBy>
  <cp:revision>22</cp:revision>
  <dcterms:created xsi:type="dcterms:W3CDTF">2020-08-16T12:08:37Z</dcterms:created>
  <dcterms:modified xsi:type="dcterms:W3CDTF">2025-04-06T00:21:40Z</dcterms:modified>
</cp:coreProperties>
</file>