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5" r:id="rId3"/>
    <p:sldId id="270" r:id="rId4"/>
    <p:sldId id="258" r:id="rId5"/>
    <p:sldId id="271" r:id="rId6"/>
    <p:sldId id="272" r:id="rId7"/>
    <p:sldId id="260" r:id="rId8"/>
    <p:sldId id="274" r:id="rId9"/>
    <p:sldId id="261" r:id="rId10"/>
    <p:sldId id="262" r:id="rId11"/>
    <p:sldId id="266" r:id="rId12"/>
    <p:sldId id="26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75"/>
            <p14:sldId id="270"/>
            <p14:sldId id="258"/>
            <p14:sldId id="271"/>
            <p14:sldId id="272"/>
            <p14:sldId id="260"/>
            <p14:sldId id="274"/>
            <p14:sldId id="261"/>
            <p14:sldId id="262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5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51: et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êt</a:t>
            </a:r>
            <a:r>
              <a:rPr lang="en-US" altLang="zh-CN" sz="35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it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800097" y="4896852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>
            <a:off x="1284050" y="4124528"/>
            <a:ext cx="30155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107018" y="4143983"/>
            <a:ext cx="385215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1717" y="4424876"/>
            <a:ext cx="44941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77448" y="4727642"/>
            <a:ext cx="291830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442" y="564204"/>
            <a:ext cx="7697971" cy="40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6447" y="621660"/>
            <a:ext cx="86017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 </a:t>
            </a:r>
            <a:r>
              <a:rPr lang="en-US" sz="3600" b="1" smtClean="0">
                <a:latin typeface=".VnAvant" pitchFamily="34" charset="0"/>
              </a:rPr>
              <a:t>        </a:t>
            </a:r>
            <a:r>
              <a:rPr lang="en-US" sz="3800" b="1" smtClean="0">
                <a:latin typeface=".VnAvant" pitchFamily="34" charset="0"/>
              </a:rPr>
              <a:t>Khi </a:t>
            </a:r>
            <a:r>
              <a:rPr lang="en-US" sz="3800" b="1">
                <a:latin typeface=".VnAvant" pitchFamily="34" charset="0"/>
              </a:rPr>
              <a:t>®i häc, Mai rÊt cÇn cï, chÞu khã, ch¨m chØ lµm bµi cÈn thËn vµ ®Çy ®</a:t>
            </a:r>
            <a:r>
              <a:rPr lang="en-US" sz="3800" b="1" smtClean="0">
                <a:latin typeface=".VnAvant" pitchFamily="34" charset="0"/>
              </a:rPr>
              <a:t>ñ. </a:t>
            </a:r>
            <a:r>
              <a:rPr lang="en-US" sz="3800" b="1">
                <a:latin typeface=".VnAvant" pitchFamily="34" charset="0"/>
              </a:rPr>
              <a:t>Khi vÒ nhµ, Mai l¹i ®ì ®Çn bè mÑ röa chÐn, ®òa, cã khi c¶ nÊu c¬m cho mÑ. Ai còng khen Mai lµ häc trß tèt.</a:t>
            </a:r>
          </a:p>
        </p:txBody>
      </p:sp>
    </p:spTree>
    <p:extLst>
      <p:ext uri="{BB962C8B-B14F-4D97-AF65-F5344CB8AC3E}">
        <p14:creationId xmlns:p14="http://schemas.microsoft.com/office/powerpoint/2010/main" val="8730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06" y="85061"/>
            <a:ext cx="8945368" cy="405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1590" y="426804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3600" b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«i vÑt rÝu rÝt m·i kh«ng hÕt chuyÖn.</a:t>
            </a:r>
            <a:endParaRPr lang="vi-VN" sz="3500" b="1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586210" y="4268039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117035" y="4265745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965282" y="4273461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it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588804"/>
            <a:ext cx="151499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</a:t>
            </a:r>
            <a:r>
              <a:rPr lang="en-US" sz="72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endParaRPr lang="vi-VN" sz="7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1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32973"/>
              </p:ext>
            </p:extLst>
          </p:nvPr>
        </p:nvGraphicFramePr>
        <p:xfrm>
          <a:off x="2286000" y="1946201"/>
          <a:ext cx="4731488" cy="246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061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694">
                <a:tc gridSpan="2"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62201" y="2015237"/>
            <a:ext cx="224957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latin typeface="Arial-Rounded"/>
              </a:rPr>
              <a:t>v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83278" y="2009308"/>
            <a:ext cx="2287067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67736" y="3112814"/>
            <a:ext cx="26670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smtClean="0">
                <a:latin typeface=".VnAvant" pitchFamily="34" charset="0"/>
              </a:rPr>
              <a:t>vÑt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53254" y="3118063"/>
            <a:ext cx="181477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044490" y="570632"/>
            <a:ext cx="1651710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72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endParaRPr lang="vi-VN" sz="7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BFA554-84EF-4DDC-9728-6233F753A5AB}"/>
              </a:ext>
            </a:extLst>
          </p:cNvPr>
          <p:cNvSpPr txBox="1"/>
          <p:nvPr/>
        </p:nvSpPr>
        <p:spPr>
          <a:xfrm>
            <a:off x="4052623" y="627673"/>
            <a:ext cx="1504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ªt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7" grpId="0"/>
      <p:bldP spid="28" grpId="0"/>
      <p:bldP spid="20" grpId="0"/>
      <p:bldP spid="2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341269" y="521309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kÐt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990959" y="521309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sÐt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1357411" y="1982379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dÖt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3880182" y="1957171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nÕt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459467" y="3467113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lÝt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3758269" y="3467113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mÝt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787855" y="514629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et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867774" y="1985015"/>
            <a:ext cx="186956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644507" y="3460924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332748" y="521308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et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328138" y="1956665"/>
            <a:ext cx="186956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477001" y="3463400"/>
            <a:ext cx="96683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322523" y="514628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vÑt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751446" y="514627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et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6271233" y="1982259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>
                <a:latin typeface=".VnAvant" panose="020B7200000000000000" pitchFamily="34" charset="0"/>
              </a:rPr>
              <a:t>t</a:t>
            </a:r>
            <a:r>
              <a:rPr lang="en-US" sz="6000" b="1" smtClean="0">
                <a:latin typeface=".VnAvant" panose="020B7200000000000000" pitchFamily="34" charset="0"/>
              </a:rPr>
              <a:t>Õt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506887" y="1982378"/>
            <a:ext cx="186956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6269358" y="3418392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vÞt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691698" y="3421870"/>
            <a:ext cx="96683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6" grpId="0"/>
      <p:bldP spid="17" grpId="0"/>
      <p:bldP spid="18" grpId="0"/>
      <p:bldP spid="20" grpId="0"/>
      <p:bldP spid="14" grpId="0"/>
      <p:bldP spid="21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Lợi ích với sức khỏe của quả mít | Báo Dân tr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8264" y="1254642"/>
            <a:ext cx="2510043" cy="2449107"/>
          </a:xfrm>
          <a:prstGeom prst="rect">
            <a:avLst/>
          </a:prstGeom>
          <a:noFill/>
        </p:spPr>
      </p:pic>
      <p:pic>
        <p:nvPicPr>
          <p:cNvPr id="3078" name="Picture 6" descr="Hướng dẫn làm bài văn tả con vẹ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702" y="1254641"/>
            <a:ext cx="2842577" cy="2449107"/>
          </a:xfrm>
          <a:prstGeom prst="rect">
            <a:avLst/>
          </a:prstGeom>
          <a:noFill/>
        </p:spPr>
      </p:pic>
      <p:pic>
        <p:nvPicPr>
          <p:cNvPr id="3080" name="Picture 8" descr="25 Tác dụng của Cây Bồ Kết tốt cho sức khỏe người Việ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8623" y="1254642"/>
            <a:ext cx="2955852" cy="2419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Lợi ích với sức khỏe của quả mít | Báo Dân tr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8264" y="1254642"/>
            <a:ext cx="2510043" cy="2449107"/>
          </a:xfrm>
          <a:prstGeom prst="rect">
            <a:avLst/>
          </a:prstGeom>
          <a:noFill/>
        </p:spPr>
      </p:pic>
      <p:pic>
        <p:nvPicPr>
          <p:cNvPr id="3078" name="Picture 6" descr="Hướng dẫn làm bài văn tả con vẹ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702" y="1254641"/>
            <a:ext cx="2842577" cy="2449107"/>
          </a:xfrm>
          <a:prstGeom prst="rect">
            <a:avLst/>
          </a:prstGeom>
          <a:noFill/>
        </p:spPr>
      </p:pic>
      <p:pic>
        <p:nvPicPr>
          <p:cNvPr id="3080" name="Picture 8" descr="25 Tác dụng của Cây Bồ Kết tốt cho sức khỏe người Việ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8623" y="1254642"/>
            <a:ext cx="2955852" cy="241901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9937" y="3855803"/>
            <a:ext cx="2247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con vÑt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857834" y="3856715"/>
            <a:ext cx="85060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2817" y="3826558"/>
            <a:ext cx="19319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bå kÕt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24523" y="3734948"/>
            <a:ext cx="2260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qu¶ mÝt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103635" y="3824816"/>
            <a:ext cx="85060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8506055" y="3738840"/>
            <a:ext cx="85060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it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592" y="137996"/>
            <a:ext cx="8899451" cy="489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12" y="729574"/>
            <a:ext cx="8159923" cy="285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127</Words>
  <Application>Microsoft Office PowerPoint</Application>
  <PresentationFormat>On-screen Show (16:9)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等线</vt:lpstr>
      <vt:lpstr>等线 Light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379</cp:revision>
  <dcterms:created xsi:type="dcterms:W3CDTF">2017-07-29T07:38:32Z</dcterms:created>
  <dcterms:modified xsi:type="dcterms:W3CDTF">2025-04-06T00:22:14Z</dcterms:modified>
</cp:coreProperties>
</file>