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4"/>
  </p:notesMasterIdLst>
  <p:sldIdLst>
    <p:sldId id="275" r:id="rId3"/>
    <p:sldId id="272" r:id="rId4"/>
    <p:sldId id="258" r:id="rId5"/>
    <p:sldId id="259" r:id="rId6"/>
    <p:sldId id="273" r:id="rId7"/>
    <p:sldId id="260" r:id="rId8"/>
    <p:sldId id="274" r:id="rId9"/>
    <p:sldId id="261" r:id="rId10"/>
    <p:sldId id="269" r:id="rId11"/>
    <p:sldId id="266" r:id="rId12"/>
    <p:sldId id="267" r:id="rId13"/>
  </p:sldIdLst>
  <p:sldSz cx="9144000" cy="5143500" type="screen16x9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ết 1" id="{50E1AC05-E808-47C5-ACCE-5BE89D6A3B62}">
          <p14:sldIdLst>
            <p14:sldId id="275"/>
            <p14:sldId id="272"/>
            <p14:sldId id="258"/>
            <p14:sldId id="259"/>
            <p14:sldId id="273"/>
            <p14:sldId id="260"/>
            <p14:sldId id="274"/>
            <p14:sldId id="261"/>
            <p14:sldId id="269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18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912" y="84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pPr/>
              <a:t>2025/4/6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135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4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66" indent="0" algn="ctr">
              <a:buNone/>
              <a:defRPr sz="1500"/>
            </a:lvl2pPr>
            <a:lvl3pPr marL="685532" indent="0" algn="ctr">
              <a:buNone/>
              <a:defRPr sz="1350"/>
            </a:lvl3pPr>
            <a:lvl4pPr marL="1028297" indent="0" algn="ctr">
              <a:buNone/>
              <a:defRPr sz="1200"/>
            </a:lvl4pPr>
            <a:lvl5pPr marL="1371063" indent="0" algn="ctr">
              <a:buNone/>
              <a:defRPr sz="1200"/>
            </a:lvl5pPr>
            <a:lvl6pPr marL="1713828" indent="0" algn="ctr">
              <a:buNone/>
              <a:defRPr sz="1200"/>
            </a:lvl6pPr>
            <a:lvl7pPr marL="2056594" indent="0" algn="ctr">
              <a:buNone/>
              <a:defRPr sz="1200"/>
            </a:lvl7pPr>
            <a:lvl8pPr marL="2399360" indent="0" algn="ctr">
              <a:buNone/>
              <a:defRPr sz="1200"/>
            </a:lvl8pPr>
            <a:lvl9pPr marL="2742126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0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4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05"/>
            <a:ext cx="7886700" cy="2139553"/>
          </a:xfrm>
        </p:spPr>
        <p:txBody>
          <a:bodyPr anchor="b"/>
          <a:lstStyle>
            <a:lvl1pPr>
              <a:defRPr sz="44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3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94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09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6" indent="0">
              <a:buNone/>
              <a:defRPr sz="1500" b="1"/>
            </a:lvl2pPr>
            <a:lvl3pPr marL="685532" indent="0">
              <a:buNone/>
              <a:defRPr sz="1350" b="1"/>
            </a:lvl3pPr>
            <a:lvl4pPr marL="1028297" indent="0">
              <a:buNone/>
              <a:defRPr sz="1200" b="1"/>
            </a:lvl4pPr>
            <a:lvl5pPr marL="1371063" indent="0">
              <a:buNone/>
              <a:defRPr sz="1200" b="1"/>
            </a:lvl5pPr>
            <a:lvl6pPr marL="1713828" indent="0">
              <a:buNone/>
              <a:defRPr sz="1200" b="1"/>
            </a:lvl6pPr>
            <a:lvl7pPr marL="2056594" indent="0">
              <a:buNone/>
              <a:defRPr sz="1200" b="1"/>
            </a:lvl7pPr>
            <a:lvl8pPr marL="2399360" indent="0">
              <a:buNone/>
              <a:defRPr sz="1200" b="1"/>
            </a:lvl8pPr>
            <a:lvl9pPr marL="2742126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6" indent="0">
              <a:buNone/>
              <a:defRPr sz="1500" b="1"/>
            </a:lvl2pPr>
            <a:lvl3pPr marL="685532" indent="0">
              <a:buNone/>
              <a:defRPr sz="1350" b="1"/>
            </a:lvl3pPr>
            <a:lvl4pPr marL="1028297" indent="0">
              <a:buNone/>
              <a:defRPr sz="1200" b="1"/>
            </a:lvl4pPr>
            <a:lvl5pPr marL="1371063" indent="0">
              <a:buNone/>
              <a:defRPr sz="1200" b="1"/>
            </a:lvl5pPr>
            <a:lvl6pPr marL="1713828" indent="0">
              <a:buNone/>
              <a:defRPr sz="1200" b="1"/>
            </a:lvl6pPr>
            <a:lvl7pPr marL="2056594" indent="0">
              <a:buNone/>
              <a:defRPr sz="1200" b="1"/>
            </a:lvl7pPr>
            <a:lvl8pPr marL="2399360" indent="0">
              <a:buNone/>
              <a:defRPr sz="1200" b="1"/>
            </a:lvl8pPr>
            <a:lvl9pPr marL="2742126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16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998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6" y="3505219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7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6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8" y="3435862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91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1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6" y="3505219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4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8" y="3435862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6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1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5" y="4178076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6" y="3987534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1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1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5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6" indent="0">
              <a:buNone/>
              <a:defRPr sz="1050"/>
            </a:lvl2pPr>
            <a:lvl3pPr marL="685532" indent="0">
              <a:buNone/>
              <a:defRPr sz="900"/>
            </a:lvl3pPr>
            <a:lvl4pPr marL="1028297" indent="0">
              <a:buNone/>
              <a:defRPr sz="750"/>
            </a:lvl4pPr>
            <a:lvl5pPr marL="1371063" indent="0">
              <a:buNone/>
              <a:defRPr sz="750"/>
            </a:lvl5pPr>
            <a:lvl6pPr marL="1713828" indent="0">
              <a:buNone/>
              <a:defRPr sz="750"/>
            </a:lvl6pPr>
            <a:lvl7pPr marL="2056594" indent="0">
              <a:buNone/>
              <a:defRPr sz="750"/>
            </a:lvl7pPr>
            <a:lvl8pPr marL="2399360" indent="0">
              <a:buNone/>
              <a:defRPr sz="750"/>
            </a:lvl8pPr>
            <a:lvl9pPr marL="2742126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36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399"/>
            </a:lvl1pPr>
            <a:lvl2pPr marL="342766" indent="0">
              <a:buNone/>
              <a:defRPr sz="2099"/>
            </a:lvl2pPr>
            <a:lvl3pPr marL="685532" indent="0">
              <a:buNone/>
              <a:defRPr sz="1800"/>
            </a:lvl3pPr>
            <a:lvl4pPr marL="1028297" indent="0">
              <a:buNone/>
              <a:defRPr sz="1500"/>
            </a:lvl4pPr>
            <a:lvl5pPr marL="1371063" indent="0">
              <a:buNone/>
              <a:defRPr sz="1500"/>
            </a:lvl5pPr>
            <a:lvl6pPr marL="1713828" indent="0">
              <a:buNone/>
              <a:defRPr sz="1500"/>
            </a:lvl6pPr>
            <a:lvl7pPr marL="2056594" indent="0">
              <a:buNone/>
              <a:defRPr sz="1500"/>
            </a:lvl7pPr>
            <a:lvl8pPr marL="2399360" indent="0">
              <a:buNone/>
              <a:defRPr sz="1500"/>
            </a:lvl8pPr>
            <a:lvl9pPr marL="2742126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6" indent="0">
              <a:buNone/>
              <a:defRPr sz="1050"/>
            </a:lvl2pPr>
            <a:lvl3pPr marL="685532" indent="0">
              <a:buNone/>
              <a:defRPr sz="900"/>
            </a:lvl3pPr>
            <a:lvl4pPr marL="1028297" indent="0">
              <a:buNone/>
              <a:defRPr sz="750"/>
            </a:lvl4pPr>
            <a:lvl5pPr marL="1371063" indent="0">
              <a:buNone/>
              <a:defRPr sz="750"/>
            </a:lvl5pPr>
            <a:lvl6pPr marL="1713828" indent="0">
              <a:buNone/>
              <a:defRPr sz="750"/>
            </a:lvl6pPr>
            <a:lvl7pPr marL="2056594" indent="0">
              <a:buNone/>
              <a:defRPr sz="750"/>
            </a:lvl7pPr>
            <a:lvl8pPr marL="2399360" indent="0">
              <a:buNone/>
              <a:defRPr sz="750"/>
            </a:lvl8pPr>
            <a:lvl9pPr marL="2742126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25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79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1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2025/4/6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2025/4/6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2025/4/6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2025/4/6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2025/4/6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pPr/>
              <a:t>2025/4/6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32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532" rtl="0" eaLnBrk="1" latinLnBrk="0" hangingPunct="1">
        <a:lnSpc>
          <a:spcPct val="90000"/>
        </a:lnSpc>
        <a:spcBef>
          <a:spcPct val="0"/>
        </a:spcBef>
        <a:buNone/>
        <a:defRPr sz="3299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3" indent="-171383" algn="l" defTabSz="6855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48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6914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80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46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12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77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43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08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6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32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7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63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8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94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60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26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2.png"/><Relationship Id="rId10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DELL\Desktop\TV%201%20-%20KN%20-%20Bai%2052-%20ut,%20&#432;t\&#273;&#7885;c%20bai%2052.mp3" TargetMode="Externa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DELL\Desktop\TV%201%20-%20KN%20-%20Bai%2052-%20ut,%20&#432;t\nh&#7853;n%20bi&#7871;t%20bai%2052.mp3" TargetMode="Externa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59" y="528781"/>
            <a:ext cx="1995511" cy="668383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655" y="1829070"/>
            <a:ext cx="9140692" cy="3003152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" y="3432686"/>
            <a:ext cx="9610081" cy="1507486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8049" y="1343912"/>
            <a:ext cx="6251415" cy="3500658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32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67697" y="2840295"/>
            <a:ext cx="5151335" cy="1153577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defTabSz="685532">
              <a:defRPr/>
            </a:pPr>
            <a:r>
              <a:rPr lang="en-US" altLang="zh-CN" sz="3599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599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99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52: </a:t>
            </a:r>
            <a:r>
              <a:rPr lang="en-US" altLang="zh-CN" sz="3599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ut</a:t>
            </a:r>
            <a:r>
              <a:rPr lang="en-US" altLang="zh-CN" sz="3599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3599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ưt</a:t>
            </a:r>
            <a:endParaRPr lang="zh-CN" altLang="en-US" sz="3599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7776" y="-23775"/>
            <a:ext cx="2544573" cy="2462901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1654" y="3630235"/>
            <a:ext cx="2062832" cy="121517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81260" y="2610917"/>
            <a:ext cx="1053578" cy="2014861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4811" y="3600172"/>
            <a:ext cx="2087536" cy="121517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1710" y="2497759"/>
            <a:ext cx="1631828" cy="2532007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3278" y="4625777"/>
            <a:ext cx="9140694" cy="51447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32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3278" y="4718022"/>
            <a:ext cx="9140694" cy="42661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32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3278" y="4864770"/>
            <a:ext cx="9140694" cy="274130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32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534838" y="2171557"/>
            <a:ext cx="5962185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532">
              <a:defRPr/>
            </a:pPr>
            <a:r>
              <a:rPr lang="en-US" altLang="zh-CN" sz="3199" b="1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 VIỆT</a:t>
            </a:r>
            <a:endParaRPr lang="zh-CN" altLang="en-US" sz="3199" b="1" dirty="0">
              <a:solidFill>
                <a:srgbClr val="4CA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98846" y="135769"/>
            <a:ext cx="7970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532">
              <a:defRPr/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algn="ctr" defTabSz="685532">
              <a:defRPr/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lang="zh-CN" alt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353241" y="781866"/>
            <a:ext cx="246189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04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1884618" y="4641670"/>
            <a:ext cx="421107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179551" y="3959780"/>
            <a:ext cx="301557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536970" y="4961106"/>
            <a:ext cx="408562" cy="972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39387"/>
            <a:ext cx="9144000" cy="558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Connector 10"/>
          <p:cNvCxnSpPr/>
          <p:nvPr/>
        </p:nvCxnSpPr>
        <p:spPr>
          <a:xfrm flipV="1">
            <a:off x="6510312" y="4119125"/>
            <a:ext cx="445477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105788" y="4470766"/>
            <a:ext cx="652224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506764" y="4455055"/>
            <a:ext cx="445477" cy="1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đọc bai 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623237" y="152621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257" y="106878"/>
            <a:ext cx="8728364" cy="485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109646" y="190345"/>
            <a:ext cx="2848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C000"/>
                </a:solidFill>
                <a:latin typeface=".VnAvant" pitchFamily="34" charset="0"/>
              </a:rPr>
              <a:t>®Êt sÐt</a:t>
            </a:r>
            <a:endParaRPr lang="en-US" sz="6000" b="1" dirty="0">
              <a:solidFill>
                <a:srgbClr val="FFC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5867400" y="171277"/>
            <a:ext cx="335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B050"/>
                </a:solidFill>
                <a:latin typeface=".VnAvant" pitchFamily="34" charset="0"/>
              </a:rPr>
              <a:t>quay tÝt</a:t>
            </a:r>
            <a:endParaRPr lang="en-US" sz="6000" b="1" dirty="0">
              <a:solidFill>
                <a:srgbClr val="00B05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3100451" y="178469"/>
            <a:ext cx="2895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7030A0"/>
                </a:solidFill>
                <a:latin typeface=".VnAvant" pitchFamily="34" charset="0"/>
              </a:rPr>
              <a:t>dÖt v¶i</a:t>
            </a:r>
            <a:endParaRPr lang="en-US" sz="6000" b="1" dirty="0">
              <a:solidFill>
                <a:srgbClr val="7030A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152401" y="872100"/>
            <a:ext cx="88326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.VnAvant" pitchFamily="34" charset="0"/>
              </a:rPr>
              <a:t> </a:t>
            </a:r>
            <a:r>
              <a:rPr lang="en-US" sz="6000" b="1" smtClean="0">
                <a:latin typeface=".VnAvant" pitchFamily="34" charset="0"/>
              </a:rPr>
              <a:t> </a:t>
            </a:r>
            <a:r>
              <a:rPr lang="en-US" sz="6000" smtClean="0">
                <a:latin typeface=".VnAvant" pitchFamily="34" charset="0"/>
              </a:rPr>
              <a:t> </a:t>
            </a:r>
            <a:r>
              <a:rPr lang="en-US" sz="4400" b="1">
                <a:solidFill>
                  <a:srgbClr val="FF0000"/>
                </a:solidFill>
                <a:latin typeface=".VnAvant" pitchFamily="34" charset="0"/>
              </a:rPr>
              <a:t>- TÕt ®Õn, nhµ b¹n Tr©m cã kÑo, møt.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1273397" y="2208075"/>
            <a:ext cx="66711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.VnAvant" pitchFamily="34" charset="0"/>
              </a:rPr>
              <a:t> </a:t>
            </a:r>
            <a:r>
              <a:rPr lang="en-US" sz="6000" b="1" smtClean="0">
                <a:latin typeface=".VnAvant" pitchFamily="34" charset="0"/>
              </a:rPr>
              <a:t> </a:t>
            </a:r>
            <a:r>
              <a:rPr lang="en-US" sz="4000" b="1" smtClean="0">
                <a:solidFill>
                  <a:srgbClr val="0070C0"/>
                </a:solidFill>
                <a:latin typeface=".VnAvant" pitchFamily="34" charset="0"/>
              </a:rPr>
              <a:t>-</a:t>
            </a:r>
            <a:r>
              <a:rPr lang="en-US" sz="4000" smtClean="0">
                <a:latin typeface=".VnAvant" pitchFamily="34" charset="0"/>
              </a:rPr>
              <a:t>    </a:t>
            </a:r>
            <a:r>
              <a:rPr lang="en-US" sz="4000" b="1" smtClean="0">
                <a:solidFill>
                  <a:srgbClr val="0070C0"/>
                </a:solidFill>
                <a:latin typeface=".VnAvant" pitchFamily="34" charset="0"/>
              </a:rPr>
              <a:t>C¸i </a:t>
            </a:r>
            <a:r>
              <a:rPr lang="en-US" sz="4000" b="1">
                <a:solidFill>
                  <a:srgbClr val="0070C0"/>
                </a:solidFill>
                <a:latin typeface=".VnAvant" pitchFamily="34" charset="0"/>
              </a:rPr>
              <a:t>con ch×a v«i</a:t>
            </a:r>
            <a:br>
              <a:rPr lang="en-US" sz="4000" b="1">
                <a:solidFill>
                  <a:srgbClr val="0070C0"/>
                </a:solidFill>
                <a:latin typeface=".VnAvant" pitchFamily="34" charset="0"/>
              </a:rPr>
            </a:br>
            <a:r>
              <a:rPr lang="en-US" sz="4000" b="1">
                <a:solidFill>
                  <a:srgbClr val="0070C0"/>
                </a:solidFill>
                <a:latin typeface=".VnAvant" pitchFamily="34" charset="0"/>
              </a:rPr>
              <a:t>        </a:t>
            </a:r>
            <a:r>
              <a:rPr lang="en-US" sz="4000" b="1" smtClean="0">
                <a:solidFill>
                  <a:srgbClr val="0070C0"/>
                </a:solidFill>
                <a:latin typeface=".VnAvant" pitchFamily="34" charset="0"/>
              </a:rPr>
              <a:t>§</a:t>
            </a:r>
            <a:r>
              <a:rPr lang="en-US" sz="4000" b="1">
                <a:solidFill>
                  <a:srgbClr val="0070C0"/>
                </a:solidFill>
                <a:latin typeface=".VnAvant" pitchFamily="34" charset="0"/>
              </a:rPr>
              <a:t>Ëu trªn c©y mÝt</a:t>
            </a:r>
            <a:br>
              <a:rPr lang="en-US" sz="4000" b="1">
                <a:solidFill>
                  <a:srgbClr val="0070C0"/>
                </a:solidFill>
                <a:latin typeface=".VnAvant" pitchFamily="34" charset="0"/>
              </a:rPr>
            </a:br>
            <a:r>
              <a:rPr lang="en-US" sz="4000" b="1">
                <a:solidFill>
                  <a:srgbClr val="0070C0"/>
                </a:solidFill>
                <a:latin typeface=".VnAvant" pitchFamily="34" charset="0"/>
              </a:rPr>
              <a:t>        </a:t>
            </a:r>
            <a:r>
              <a:rPr lang="en-US" sz="4000" b="1" smtClean="0">
                <a:solidFill>
                  <a:srgbClr val="0070C0"/>
                </a:solidFill>
                <a:latin typeface=".VnAvant" pitchFamily="34" charset="0"/>
              </a:rPr>
              <a:t>Nã </a:t>
            </a:r>
            <a:r>
              <a:rPr lang="en-US" sz="4000" b="1">
                <a:solidFill>
                  <a:srgbClr val="0070C0"/>
                </a:solidFill>
                <a:latin typeface=".VnAvant" pitchFamily="34" charset="0"/>
              </a:rPr>
              <a:t>kªu rÝu rÝt</a:t>
            </a:r>
            <a:br>
              <a:rPr lang="en-US" sz="4000" b="1">
                <a:solidFill>
                  <a:srgbClr val="0070C0"/>
                </a:solidFill>
                <a:latin typeface=".VnAvant" pitchFamily="34" charset="0"/>
              </a:rPr>
            </a:br>
            <a:r>
              <a:rPr lang="en-US" sz="4000" b="1">
                <a:solidFill>
                  <a:srgbClr val="0070C0"/>
                </a:solidFill>
                <a:latin typeface=".VnAvant" pitchFamily="34" charset="0"/>
              </a:rPr>
              <a:t>        </a:t>
            </a:r>
            <a:r>
              <a:rPr lang="en-US" sz="4000" b="1" smtClean="0">
                <a:solidFill>
                  <a:srgbClr val="0070C0"/>
                </a:solidFill>
                <a:latin typeface=".VnAvant" pitchFamily="34" charset="0"/>
              </a:rPr>
              <a:t>MÝt </a:t>
            </a:r>
            <a:r>
              <a:rPr lang="en-US" sz="4000" b="1">
                <a:solidFill>
                  <a:srgbClr val="0070C0"/>
                </a:solidFill>
                <a:latin typeface=".VnAvant" pitchFamily="34" charset="0"/>
              </a:rPr>
              <a:t>®· chÝn råi.</a:t>
            </a:r>
          </a:p>
        </p:txBody>
      </p:sp>
    </p:spTree>
    <p:extLst>
      <p:ext uri="{BB962C8B-B14F-4D97-AF65-F5344CB8AC3E}">
        <p14:creationId xmlns:p14="http://schemas.microsoft.com/office/powerpoint/2010/main" val="113555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506" y="360209"/>
            <a:ext cx="8704613" cy="467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nhận biết bai 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121924" y="93101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2962969" y="710650"/>
            <a:ext cx="9934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ut</a:t>
            </a:r>
            <a:endParaRPr lang="vi-VN" sz="66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5158872" y="710650"/>
            <a:ext cx="9934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ưt</a:t>
            </a:r>
            <a:endParaRPr lang="vi-VN" sz="66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0113" y="2016509"/>
            <a:ext cx="4234166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231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FAD81C7-514F-4D16-BAD2-DDC0D9FA94BD}"/>
              </a:ext>
            </a:extLst>
          </p:cNvPr>
          <p:cNvSpPr txBox="1"/>
          <p:nvPr/>
        </p:nvSpPr>
        <p:spPr>
          <a:xfrm>
            <a:off x="1065177" y="1154917"/>
            <a:ext cx="2295540" cy="10849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600" b="1">
                <a:latin typeface="Times New Roman" pitchFamily="18" charset="0"/>
                <a:cs typeface="Times New Roman" pitchFamily="18" charset="0"/>
              </a:rPr>
              <a:t>bụt</a:t>
            </a:r>
            <a:endParaRPr lang="en-US" sz="6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3176816" y="1123596"/>
            <a:ext cx="1815638" cy="10849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600" b="1">
                <a:latin typeface="Times New Roman" pitchFamily="18" charset="0"/>
                <a:cs typeface="Times New Roman" pitchFamily="18" charset="0"/>
              </a:rPr>
              <a:t>hụt</a:t>
            </a:r>
            <a:endParaRPr lang="en-US" sz="6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646473-DAB6-49CC-AA65-0BA3B6CEA093}"/>
              </a:ext>
            </a:extLst>
          </p:cNvPr>
          <p:cNvSpPr txBox="1"/>
          <p:nvPr/>
        </p:nvSpPr>
        <p:spPr>
          <a:xfrm>
            <a:off x="5263886" y="1132996"/>
            <a:ext cx="1864335" cy="10849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600" b="1" smtClean="0">
                <a:latin typeface="Times New Roman" pitchFamily="18" charset="0"/>
                <a:cs typeface="Times New Roman" pitchFamily="18" charset="0"/>
              </a:rPr>
              <a:t>lụt</a:t>
            </a:r>
            <a:endParaRPr lang="en-US" sz="6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7B973E-DD9D-4A71-B337-0DAC5E6EE947}"/>
              </a:ext>
            </a:extLst>
          </p:cNvPr>
          <p:cNvSpPr txBox="1"/>
          <p:nvPr/>
        </p:nvSpPr>
        <p:spPr>
          <a:xfrm>
            <a:off x="1077052" y="3107586"/>
            <a:ext cx="1596438" cy="10849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600" b="1">
                <a:latin typeface="Times New Roman" pitchFamily="18" charset="0"/>
                <a:cs typeface="Times New Roman" pitchFamily="18" charset="0"/>
              </a:rPr>
              <a:t>dứt</a:t>
            </a:r>
            <a:endParaRPr lang="en-US" sz="6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3CB14D-2B00-40C7-A796-5DC89180659B}"/>
              </a:ext>
            </a:extLst>
          </p:cNvPr>
          <p:cNvSpPr txBox="1"/>
          <p:nvPr/>
        </p:nvSpPr>
        <p:spPr>
          <a:xfrm>
            <a:off x="3066801" y="3087191"/>
            <a:ext cx="1618432" cy="10849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600" b="1">
                <a:latin typeface="Times New Roman" pitchFamily="18" charset="0"/>
                <a:cs typeface="Times New Roman" pitchFamily="18" charset="0"/>
              </a:rPr>
              <a:t>mứt</a:t>
            </a:r>
            <a:endParaRPr lang="en-US" sz="6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095F9C-3744-4468-88AC-82763CC330A4}"/>
              </a:ext>
            </a:extLst>
          </p:cNvPr>
          <p:cNvSpPr txBox="1"/>
          <p:nvPr/>
        </p:nvSpPr>
        <p:spPr>
          <a:xfrm>
            <a:off x="5095980" y="3085494"/>
            <a:ext cx="2232470" cy="10849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600" b="1">
                <a:latin typeface="Times New Roman" pitchFamily="18" charset="0"/>
                <a:cs typeface="Times New Roman" pitchFamily="18" charset="0"/>
              </a:rPr>
              <a:t>nứt</a:t>
            </a:r>
            <a:endParaRPr lang="en-US" sz="6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06385" y="1147303"/>
            <a:ext cx="100494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6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ut</a:t>
            </a:r>
            <a:endParaRPr lang="en-US" sz="6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518260" y="3101402"/>
            <a:ext cx="100494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vi-VN" sz="6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6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609518" y="1115399"/>
            <a:ext cx="100494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6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ut</a:t>
            </a:r>
            <a:endParaRPr lang="en-US" sz="6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483049" y="1117324"/>
            <a:ext cx="100494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6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ut</a:t>
            </a:r>
            <a:endParaRPr lang="en-US" sz="6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745392" y="3075982"/>
            <a:ext cx="100494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vi-VN" sz="6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6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531620" y="3075969"/>
            <a:ext cx="100494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vi-VN" sz="6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6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6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646473-DAB6-49CC-AA65-0BA3B6CEA093}"/>
              </a:ext>
            </a:extLst>
          </p:cNvPr>
          <p:cNvSpPr txBox="1"/>
          <p:nvPr/>
        </p:nvSpPr>
        <p:spPr>
          <a:xfrm>
            <a:off x="7054030" y="1145904"/>
            <a:ext cx="1864335" cy="10849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600" b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6600" b="1" smtClean="0">
                <a:latin typeface="Times New Roman" pitchFamily="18" charset="0"/>
                <a:cs typeface="Times New Roman" pitchFamily="18" charset="0"/>
              </a:rPr>
              <a:t>ụt</a:t>
            </a:r>
            <a:endParaRPr lang="en-US" sz="6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363736" y="1112387"/>
            <a:ext cx="100494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6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ut</a:t>
            </a:r>
            <a:endParaRPr lang="en-US" sz="6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095F9C-3744-4468-88AC-82763CC330A4}"/>
              </a:ext>
            </a:extLst>
          </p:cNvPr>
          <p:cNvSpPr txBox="1"/>
          <p:nvPr/>
        </p:nvSpPr>
        <p:spPr>
          <a:xfrm>
            <a:off x="6975596" y="3075969"/>
            <a:ext cx="2232470" cy="10849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600" b="1">
                <a:latin typeface="Times New Roman" pitchFamily="18" charset="0"/>
                <a:cs typeface="Times New Roman" pitchFamily="18" charset="0"/>
              </a:rPr>
              <a:t>sứt</a:t>
            </a:r>
            <a:endParaRPr lang="en-US" sz="6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280611" y="3070242"/>
            <a:ext cx="100494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vi-VN" sz="6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6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6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34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9" grpId="0"/>
      <p:bldP spid="22" grpId="0"/>
      <p:bldP spid="25" grpId="0"/>
      <p:bldP spid="8" grpId="0"/>
      <p:bldP spid="17" grpId="0"/>
      <p:bldP spid="18" grpId="0"/>
      <p:bldP spid="20" grpId="0"/>
      <p:bldP spid="21" grpId="0"/>
      <p:bldP spid="23" grpId="0"/>
      <p:bldP spid="14" grpId="0"/>
      <p:bldP spid="16" grpId="0"/>
      <p:bldP spid="24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3" y="1275695"/>
            <a:ext cx="2648198" cy="2275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214" y="1275695"/>
            <a:ext cx="2778825" cy="2275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97" y="1275695"/>
            <a:ext cx="2636322" cy="2275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3" y="1275695"/>
            <a:ext cx="2648198" cy="2275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214" y="1275695"/>
            <a:ext cx="2778825" cy="2275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97" y="1275695"/>
            <a:ext cx="2636322" cy="2275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AD81C7-514F-4D16-BAD2-DDC0D9FA94BD}"/>
              </a:ext>
            </a:extLst>
          </p:cNvPr>
          <p:cNvSpPr txBox="1"/>
          <p:nvPr/>
        </p:nvSpPr>
        <p:spPr>
          <a:xfrm>
            <a:off x="233639" y="3791219"/>
            <a:ext cx="2675817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>
                <a:latin typeface="Times New Roman" pitchFamily="18" charset="0"/>
                <a:cs typeface="Times New Roman" pitchFamily="18" charset="0"/>
              </a:rPr>
              <a:t>bút chì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AD81C7-514F-4D16-BAD2-DDC0D9FA94BD}"/>
              </a:ext>
            </a:extLst>
          </p:cNvPr>
          <p:cNvSpPr txBox="1"/>
          <p:nvPr/>
        </p:nvSpPr>
        <p:spPr>
          <a:xfrm>
            <a:off x="6266302" y="3791219"/>
            <a:ext cx="2675817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>
                <a:latin typeface="Times New Roman" pitchFamily="18" charset="0"/>
                <a:cs typeface="Times New Roman" pitchFamily="18" charset="0"/>
              </a:rPr>
              <a:t>nứt nẻ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AD81C7-514F-4D16-BAD2-DDC0D9FA94BD}"/>
              </a:ext>
            </a:extLst>
          </p:cNvPr>
          <p:cNvSpPr txBox="1"/>
          <p:nvPr/>
        </p:nvSpPr>
        <p:spPr>
          <a:xfrm>
            <a:off x="3321222" y="3791219"/>
            <a:ext cx="2675817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>
                <a:latin typeface="Times New Roman" pitchFamily="18" charset="0"/>
                <a:cs typeface="Times New Roman" pitchFamily="18" charset="0"/>
              </a:rPr>
              <a:t>mứt dừa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36605" y="3773248"/>
            <a:ext cx="10049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5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ut</a:t>
            </a:r>
            <a:endParaRPr lang="en-US" sz="5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879347" y="3781688"/>
            <a:ext cx="10049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vi-VN" sz="5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5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5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943358" y="3781733"/>
            <a:ext cx="10049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vi-VN" sz="5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5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5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28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506" y="178130"/>
            <a:ext cx="8645237" cy="4773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3414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881" y="368135"/>
            <a:ext cx="8811490" cy="3192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9182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812</TotalTime>
  <Words>77</Words>
  <Application>Microsoft Office PowerPoint</Application>
  <PresentationFormat>On-screen Show (16:9)</PresentationFormat>
  <Paragraphs>34</Paragraphs>
  <Slides>11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Arial-Rounded</vt:lpstr>
      <vt:lpstr>等线</vt:lpstr>
      <vt:lpstr>等线 Light</vt:lpstr>
      <vt:lpstr>DFPOP1-W9</vt:lpstr>
      <vt:lpstr>SimSun</vt:lpstr>
      <vt:lpstr>华康少女文字W5</vt:lpstr>
      <vt:lpstr>.VnAvant</vt:lpstr>
      <vt:lpstr>Arial</vt:lpstr>
      <vt:lpstr>Calibri</vt:lpstr>
      <vt:lpstr>Calibri Light</vt:lpstr>
      <vt:lpstr>Times New Roman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Windows User</cp:lastModifiedBy>
  <cp:revision>390</cp:revision>
  <dcterms:created xsi:type="dcterms:W3CDTF">2017-07-29T07:38:32Z</dcterms:created>
  <dcterms:modified xsi:type="dcterms:W3CDTF">2025-04-06T00:22:50Z</dcterms:modified>
</cp:coreProperties>
</file>