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83" r:id="rId3"/>
    <p:sldId id="279" r:id="rId4"/>
    <p:sldId id="269" r:id="rId5"/>
    <p:sldId id="280" r:id="rId6"/>
    <p:sldId id="281" r:id="rId7"/>
    <p:sldId id="271" r:id="rId8"/>
    <p:sldId id="282" r:id="rId9"/>
    <p:sldId id="273" r:id="rId10"/>
    <p:sldId id="274" r:id="rId11"/>
    <p:sldId id="276" r:id="rId12"/>
    <p:sldId id="27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83"/>
            <p14:sldId id="279"/>
            <p14:sldId id="269"/>
            <p14:sldId id="280"/>
            <p14:sldId id="281"/>
            <p14:sldId id="271"/>
            <p14:sldId id="282"/>
            <p14:sldId id="273"/>
            <p14:sldId id="274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48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8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53: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ap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ăp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âp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059" y="-1"/>
            <a:ext cx="7015220" cy="26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213756" y="2644676"/>
            <a:ext cx="8784707" cy="25198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Khi ngñ, t«i n»m im </a:t>
            </a:r>
            <a:r>
              <a:rPr lang="en-US" sz="2800" b="1" smtClean="0">
                <a:solidFill>
                  <a:schemeClr val="tx1"/>
                </a:solidFill>
                <a:latin typeface=".VnAvant" panose="020B7200000000000000" pitchFamily="34" charset="0"/>
              </a:rPr>
              <a:t>l×m</a:t>
            </a:r>
            <a:r>
              <a:rPr lang="en-US" sz="28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mÆt ®en sÉm. Thøc dËy, t«i cã thÓ ®­a b¹n chu du kh¾p n¬i, kh¸m ph¸ thÕ giíi hÊp dÉn, ®Çy ¾p s¾c mµu. B¹n cã thÓ xem phim, nghe nh¹c ®Ó cã phót gi©y th­ gi·n, Êm ¸p. T«i lµ ai?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003785" y="4107653"/>
            <a:ext cx="57675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633719" y="3692016"/>
            <a:ext cx="9221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74642" y="4119528"/>
            <a:ext cx="668628" cy="5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98" y="462709"/>
            <a:ext cx="7954177" cy="45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6" y="171452"/>
            <a:ext cx="4007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rôt rÌ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44206" y="1127927"/>
            <a:ext cx="373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møt TÕt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3" y="179605"/>
            <a:ext cx="380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7030A0"/>
                </a:solidFill>
                <a:latin typeface=".VnAvant" pitchFamily="34" charset="0"/>
              </a:rPr>
              <a:t>gi©y phót</a:t>
            </a:r>
            <a:endParaRPr lang="en-US" sz="60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52403" y="1961361"/>
            <a:ext cx="8832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4800" b="1" smtClean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        MÑ </a:t>
            </a:r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cho em c©y bót.</a:t>
            </a:r>
          </a:p>
          <a:p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         </a:t>
            </a:r>
            <a:r>
              <a:rPr lang="en-US" sz="4800" b="1" smtClean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Em </a:t>
            </a:r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vÏ con tµu dµi </a:t>
            </a:r>
          </a:p>
          <a:p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         </a:t>
            </a:r>
            <a:r>
              <a:rPr lang="en-US" sz="4800" b="1" smtClean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Nh</a:t>
            </a:r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¶ khãi vµ nhón vai</a:t>
            </a:r>
            <a:b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</a:br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         </a:t>
            </a:r>
            <a:r>
              <a:rPr lang="en-US" sz="4800" b="1" smtClean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Tµu </a:t>
            </a:r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.VnAvant" pitchFamily="34" charset="0"/>
              </a:rPr>
              <a:t>lao ®i vïn vôt.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3" y="1067054"/>
            <a:ext cx="358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B0F0"/>
                </a:solidFill>
                <a:latin typeface=".VnAvant" pitchFamily="34" charset="0"/>
              </a:rPr>
              <a:t>®øt d©y</a:t>
            </a:r>
            <a:endParaRPr lang="en-US" sz="6000" b="1" dirty="0">
              <a:solidFill>
                <a:srgbClr val="00B0F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25"/>
            <a:ext cx="9060873" cy="4494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4748" y="4318634"/>
            <a:ext cx="8969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3000" b="1" smtClean="0">
                <a:latin typeface=".VnAvant" pitchFamily="34" charset="0"/>
                <a:ea typeface="Arial-Rounded"/>
                <a:cs typeface="Arial-Rounded"/>
              </a:rPr>
              <a:t>MÑ ®¹p xe ®­a Hµ ®Õn líp. Kh¾p phè tÊp nËp.</a:t>
            </a:r>
            <a:endParaRPr lang="vi-VN" sz="3000" b="1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20268" y="4363093"/>
            <a:ext cx="691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3000" b="1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3000" b="1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29418" y="4357772"/>
            <a:ext cx="691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0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3000" b="1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71979" y="4354259"/>
            <a:ext cx="691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0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3000" b="1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99441" y="4358258"/>
            <a:ext cx="691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0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12498"/>
              </p:ext>
            </p:extLst>
          </p:nvPr>
        </p:nvGraphicFramePr>
        <p:xfrm>
          <a:off x="2930746" y="2126512"/>
          <a:ext cx="3661440" cy="207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69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654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67049" y="2121667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®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08550" y="2116823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0162" y="3193728"/>
            <a:ext cx="18176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®¹p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706041"/>
            <a:ext cx="1884362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ap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248400" y="684610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©p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78275" y="717947"/>
            <a:ext cx="186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7200" b="1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p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02713" y="3197689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49064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89546" y="532574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r¹p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449811" y="51566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s¹p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7242" y="2078075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b¾p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408752" y="2062154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cÆp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657241" y="3488378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®Ëp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436095" y="3497251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mËp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928333" y="533183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51818" y="2078078"/>
            <a:ext cx="122564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¨p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899798" y="2073926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¨p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145791" y="3497251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51818" y="3497251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778166" y="509433"/>
            <a:ext cx="12957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207488" y="490102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th¸p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886720" y="486917"/>
            <a:ext cx="12957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137306" y="2050278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>
                <a:latin typeface=".VnAvant" panose="020B7200000000000000" pitchFamily="34" charset="0"/>
              </a:rPr>
              <a:t>g</a:t>
            </a:r>
            <a:r>
              <a:rPr lang="en-US" sz="6000" b="1" smtClean="0">
                <a:latin typeface=".VnAvant" panose="020B7200000000000000" pitchFamily="34" charset="0"/>
              </a:rPr>
              <a:t>Æp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43674" y="2054328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¨p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254988" y="3475453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nÊp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708984" y="3483400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©p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369" y="727115"/>
            <a:ext cx="3283024" cy="24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190" y="319489"/>
            <a:ext cx="3209810" cy="311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016" y="760166"/>
            <a:ext cx="3569464" cy="23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369" y="727115"/>
            <a:ext cx="3283024" cy="24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190" y="319489"/>
            <a:ext cx="3209810" cy="311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016" y="760166"/>
            <a:ext cx="3569464" cy="23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7210" y="3432979"/>
            <a:ext cx="2316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xe ®¹p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3004" y="3429557"/>
            <a:ext cx="998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0316" y="3448170"/>
            <a:ext cx="237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cÆp da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2015" y="3438082"/>
            <a:ext cx="2550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c¸ mËp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2794" y="3449138"/>
            <a:ext cx="998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¨p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9972" y="3449138"/>
            <a:ext cx="998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©p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85"/>
            <a:ext cx="9144000" cy="508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930" y="1282854"/>
            <a:ext cx="8477686" cy="22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415636" y="356435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194</Words>
  <Application>Microsoft Office PowerPoint</Application>
  <PresentationFormat>On-screen Show (16:9)</PresentationFormat>
  <Paragraphs>56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394</cp:revision>
  <dcterms:created xsi:type="dcterms:W3CDTF">2017-07-29T07:38:32Z</dcterms:created>
  <dcterms:modified xsi:type="dcterms:W3CDTF">2025-04-06T00:51:59Z</dcterms:modified>
</cp:coreProperties>
</file>