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85" r:id="rId3"/>
    <p:sldId id="280" r:id="rId4"/>
    <p:sldId id="269" r:id="rId5"/>
    <p:sldId id="283" r:id="rId6"/>
    <p:sldId id="282" r:id="rId7"/>
    <p:sldId id="284" r:id="rId8"/>
    <p:sldId id="271" r:id="rId9"/>
    <p:sldId id="273" r:id="rId10"/>
    <p:sldId id="274" r:id="rId11"/>
    <p:sldId id="276" r:id="rId12"/>
    <p:sldId id="277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0E1AC05-E808-47C5-ACCE-5BE89D6A3B62}">
          <p14:sldIdLst>
            <p14:sldId id="285"/>
            <p14:sldId id="280"/>
            <p14:sldId id="269"/>
            <p14:sldId id="283"/>
            <p14:sldId id="282"/>
            <p14:sldId id="284"/>
            <p14:sldId id="271"/>
            <p14:sldId id="273"/>
            <p14:sldId id="274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12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44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13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04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5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42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3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5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8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8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6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96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54: op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ôp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ơp</a:t>
            </a:r>
            <a:endParaRPr kumimoji="0" lang="zh-CN" altLang="en-US" sz="3599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199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14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64" y="0"/>
            <a:ext cx="9322728" cy="31508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165253" y="3035286"/>
            <a:ext cx="8824511" cy="21452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M­a rµo lép ®ép. Hä nhµ nh¸i tô häp thi h¸t ®ãn c¬n m­a ®Çu mïa. MÆt ao ran ran bµi ca × äp, × äp. §µn c¸ cê lãp ngãp b¬i ®Õn, l©u l©u l¹i ngoi lªn ®íp m­a.</a:t>
            </a:r>
            <a:endParaRPr lang="vi-VN" sz="3000" b="1" dirty="0">
              <a:solidFill>
                <a:schemeClr val="tx1"/>
              </a:solidFill>
              <a:latin typeface="Arial-Rounded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00839" cy="5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7282344" y="3679642"/>
            <a:ext cx="721791" cy="5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3849726" y="5029641"/>
            <a:ext cx="735491" cy="5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1249857" y="4577948"/>
            <a:ext cx="56049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2801827" y="3673693"/>
            <a:ext cx="68000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4998159" y="4577948"/>
            <a:ext cx="6165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5737848" y="4577948"/>
            <a:ext cx="99294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3556161" y="3662676"/>
            <a:ext cx="74800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2307435" y="4577948"/>
            <a:ext cx="56049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156771" cy="60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064"/>
            <a:ext cx="8527054" cy="43028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66072" y="88135"/>
            <a:ext cx="20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Ao hå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0" y="788545"/>
            <a:ext cx="3359217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.VnAvant" pitchFamily="34" charset="0"/>
              </a:rPr>
              <a:t>¸o gi¸p</a:t>
            </a:r>
            <a:endParaRPr lang="en-US" sz="4800" b="1" dirty="0">
              <a:solidFill>
                <a:srgbClr val="0070C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289845" y="796697"/>
            <a:ext cx="301470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C000"/>
                </a:solidFill>
                <a:latin typeface=".VnAvant" pitchFamily="34" charset="0"/>
              </a:rPr>
              <a:t>th¾p ®Ìn</a:t>
            </a:r>
            <a:endParaRPr lang="en-US" sz="48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6149165" y="788545"/>
            <a:ext cx="2888956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bµi tËp 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25128" y="1730739"/>
            <a:ext cx="8874493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800" b="1" smtClean="0">
                <a:solidFill>
                  <a:srgbClr val="00B050"/>
                </a:solidFill>
                <a:latin typeface=".VnAvant" pitchFamily="34" charset="0"/>
                <a:cs typeface="Times New Roman" panose="02020603050405020304" pitchFamily="18" charset="0"/>
              </a:rPr>
              <a:t>      - Bè mua cho Tr©m hép s¸p mµu.</a:t>
            </a:r>
            <a:endParaRPr lang="en-US" sz="4800" b="1" dirty="0">
              <a:solidFill>
                <a:srgbClr val="00B05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25128" y="3364767"/>
            <a:ext cx="8874492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800" b="1" smtClean="0">
                <a:solidFill>
                  <a:srgbClr val="F22EDB"/>
                </a:solidFill>
                <a:latin typeface=".VnAvant" pitchFamily="34" charset="0"/>
              </a:rPr>
              <a:t>      - HÕt hÌ, Th¶o gÆp l¹i c¸c b¹n ë líp.</a:t>
            </a:r>
            <a:endParaRPr lang="en-US" sz="4800" b="1" dirty="0">
              <a:solidFill>
                <a:srgbClr val="F22EDB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4" y="204844"/>
            <a:ext cx="8839978" cy="368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036" y="0"/>
            <a:ext cx="17097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04022" y="3394351"/>
            <a:ext cx="87628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.VnAvant" pitchFamily="34" charset="0"/>
                <a:ea typeface="Arial-Rounded"/>
                <a:cs typeface="Arial-Rounded"/>
              </a:rPr>
              <a:t> </a:t>
            </a:r>
            <a:r>
              <a:rPr lang="en-US" sz="3200" b="1" smtClean="0">
                <a:latin typeface=".VnAvant" pitchFamily="34" charset="0"/>
                <a:ea typeface="Arial-Rounded"/>
                <a:cs typeface="Arial-Rounded"/>
              </a:rPr>
              <a:t>      </a:t>
            </a:r>
            <a:r>
              <a:rPr lang="en-US" sz="3600" b="1" smtClean="0">
                <a:latin typeface=".VnAvant" pitchFamily="34" charset="0"/>
                <a:ea typeface="Arial-Rounded"/>
                <a:cs typeface="Arial-Rounded"/>
              </a:rPr>
              <a:t>M­a rµo lép ®ép, Õch nh¸i tô häp thi h¸t, c¸ cê h¸ miÖng ®íp m­a.</a:t>
            </a:r>
            <a:endParaRPr lang="vi-VN" sz="3600" b="1"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79677" y="3394351"/>
            <a:ext cx="106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anose="020B7200000000000000" pitchFamily="34" charset="0"/>
              </a:rPr>
              <a:t>op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8339" y="3396179"/>
            <a:ext cx="106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r>
              <a:rPr lang="en-US" sz="36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23672" y="3394351"/>
            <a:ext cx="106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anose="020B7200000000000000" pitchFamily="34" charset="0"/>
              </a:rPr>
              <a:t>«p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2458" y="3942202"/>
            <a:ext cx="106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anose="020B7200000000000000" pitchFamily="34" charset="0"/>
              </a:rPr>
              <a:t>¬p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761003"/>
              </p:ext>
            </p:extLst>
          </p:nvPr>
        </p:nvGraphicFramePr>
        <p:xfrm>
          <a:off x="2930746" y="2126512"/>
          <a:ext cx="3661440" cy="2073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5694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34302" marB="3430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34302" marB="3430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654">
                <a:tc grid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34302" marB="3430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67049" y="2121667"/>
            <a:ext cx="1546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latin typeface=".VnAvant" pitchFamily="34" charset="0"/>
              </a:rPr>
              <a:t>h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08550" y="2116823"/>
            <a:ext cx="1546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altLang="en-US" sz="540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alt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40162" y="3193728"/>
            <a:ext cx="18176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latin typeface=".VnAvant" pitchFamily="34" charset="0"/>
              </a:rPr>
              <a:t>häp</a:t>
            </a:r>
            <a:endParaRPr lang="en-US" altLang="en-US" sz="5400">
              <a:latin typeface=".VnAvant" pitchFamily="34" charset="0"/>
            </a:endParaRPr>
          </a:p>
        </p:txBody>
      </p:sp>
      <p:sp>
        <p:nvSpPr>
          <p:cNvPr id="15" name="Hộp Văn bản 6"/>
          <p:cNvSpPr txBox="1">
            <a:spLocks noChangeArrowheads="1"/>
          </p:cNvSpPr>
          <p:nvPr/>
        </p:nvSpPr>
        <p:spPr bwMode="auto">
          <a:xfrm>
            <a:off x="1544638" y="706041"/>
            <a:ext cx="1884362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720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op</a:t>
            </a:r>
            <a:endParaRPr lang="vi-VN" sz="720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6" name="Hộp Văn bản 6"/>
          <p:cNvSpPr txBox="1">
            <a:spLocks noChangeArrowheads="1"/>
          </p:cNvSpPr>
          <p:nvPr/>
        </p:nvSpPr>
        <p:spPr bwMode="auto">
          <a:xfrm>
            <a:off x="6248400" y="684610"/>
            <a:ext cx="198120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720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¬p</a:t>
            </a:r>
            <a:endParaRPr lang="vi-VN" sz="720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78275" y="717947"/>
            <a:ext cx="1860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«p</a:t>
            </a:r>
            <a:endParaRPr 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80679" y="3197689"/>
            <a:ext cx="1546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solidFill>
                  <a:srgbClr val="FF0000"/>
                </a:solidFill>
                <a:latin typeface=".VnAvant" pitchFamily="34" charset="0"/>
              </a:rPr>
              <a:t>op</a:t>
            </a:r>
            <a:endParaRPr lang="en-US" alt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31448" y="0"/>
            <a:ext cx="1524101" cy="74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937179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5" grpId="0"/>
      <p:bldP spid="16" grpId="0"/>
      <p:bldP spid="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689546" y="532574"/>
            <a:ext cx="258047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cäp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449811" y="515668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gãp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657242" y="2078075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hép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3408752" y="2062154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tèp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657241" y="3488378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hîp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3436095" y="3497251"/>
            <a:ext cx="20177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líp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170707" y="522166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op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107750" y="2078078"/>
            <a:ext cx="1225646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«p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646407" y="2062909"/>
            <a:ext cx="16263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«p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616975" y="3497251"/>
            <a:ext cx="1817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¬p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107750" y="3486234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¬p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954438" y="520450"/>
            <a:ext cx="129578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op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207488" y="490102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häp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666380" y="497934"/>
            <a:ext cx="129578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op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6137306" y="2050278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xèp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566555" y="2043311"/>
            <a:ext cx="16263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«p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6254988" y="3475453"/>
            <a:ext cx="20177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lîp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444576" y="3483400"/>
            <a:ext cx="1817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¬p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1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0" grpId="0"/>
      <p:bldP spid="11" grpId="0"/>
      <p:bldP spid="14" grpId="0"/>
      <p:bldP spid="16" grpId="0"/>
      <p:bldP spid="13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253" y="991518"/>
            <a:ext cx="3712684" cy="300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8448" y="1173296"/>
            <a:ext cx="2677099" cy="254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6395" y="1134738"/>
            <a:ext cx="3007605" cy="262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69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253" y="991518"/>
            <a:ext cx="3712684" cy="300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8448" y="1173296"/>
            <a:ext cx="2677099" cy="254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6395" y="1134738"/>
            <a:ext cx="3007605" cy="262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06530" y="3999123"/>
            <a:ext cx="27093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latin typeface=".VnAvant" panose="020B7200000000000000" pitchFamily="34" charset="0"/>
              </a:rPr>
              <a:t>con cäp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95240" y="4002604"/>
            <a:ext cx="986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45645" y="4006468"/>
            <a:ext cx="2044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latin typeface=".VnAvant" panose="020B7200000000000000" pitchFamily="34" charset="0"/>
              </a:rPr>
              <a:t>lèp xe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56734" y="3995451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latin typeface=".VnAvant" panose="020B7200000000000000" pitchFamily="34" charset="0"/>
              </a:rPr>
              <a:t>tia chíp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01969" y="3994730"/>
            <a:ext cx="986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4372" y="4006468"/>
            <a:ext cx="986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08" y="231354"/>
            <a:ext cx="8681292" cy="46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3">
            <a:extLst>
              <a:ext uri="{FF2B5EF4-FFF2-40B4-BE49-F238E27FC236}">
                <a16:creationId xmlns:a16="http://schemas.microsoft.com/office/drawing/2014/main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83846" r="66332" b="10644"/>
          <a:stretch/>
        </p:blipFill>
        <p:spPr>
          <a:xfrm>
            <a:off x="286438" y="294229"/>
            <a:ext cx="2383757" cy="7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438" y="1244905"/>
            <a:ext cx="8857561" cy="302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</TotalTime>
  <Words>187</Words>
  <Application>Microsoft Office PowerPoint</Application>
  <PresentationFormat>On-screen Show (16:9)</PresentationFormat>
  <Paragraphs>55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Arial-Rounded</vt:lpstr>
      <vt:lpstr>等线</vt:lpstr>
      <vt:lpstr>等线 Light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410</cp:revision>
  <dcterms:created xsi:type="dcterms:W3CDTF">2017-07-29T07:38:32Z</dcterms:created>
  <dcterms:modified xsi:type="dcterms:W3CDTF">2025-04-07T13:26:28Z</dcterms:modified>
</cp:coreProperties>
</file>