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10"/>
  </p:notesMasterIdLst>
  <p:sldIdLst>
    <p:sldId id="480" r:id="rId3"/>
    <p:sldId id="473" r:id="rId4"/>
    <p:sldId id="474" r:id="rId5"/>
    <p:sldId id="475" r:id="rId6"/>
    <p:sldId id="476" r:id="rId7"/>
    <p:sldId id="352" r:id="rId8"/>
    <p:sldId id="479" r:id="rId9"/>
  </p:sldIdLst>
  <p:sldSz cx="12190413" cy="68595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80"/>
            <p14:sldId id="473"/>
            <p14:sldId id="474"/>
            <p14:sldId id="475"/>
            <p14:sldId id="476"/>
            <p14:sldId id="352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600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03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1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6" indent="0" algn="ctr">
              <a:buNone/>
              <a:defRPr sz="2000"/>
            </a:lvl2pPr>
            <a:lvl3pPr marL="913951" indent="0" algn="ctr">
              <a:buNone/>
              <a:defRPr sz="1800"/>
            </a:lvl3pPr>
            <a:lvl4pPr marL="1370926" indent="0" algn="ctr">
              <a:buNone/>
              <a:defRPr sz="1600"/>
            </a:lvl4pPr>
            <a:lvl5pPr marL="1827901" indent="0" algn="ctr">
              <a:buNone/>
              <a:defRPr sz="1600"/>
            </a:lvl5pPr>
            <a:lvl6pPr marL="2284875" indent="0" algn="ctr">
              <a:buNone/>
              <a:defRPr sz="1600"/>
            </a:lvl6pPr>
            <a:lvl7pPr marL="2741851" indent="0" algn="ctr">
              <a:buNone/>
              <a:defRPr sz="1600"/>
            </a:lvl7pPr>
            <a:lvl8pPr marL="3198827" indent="0" algn="ctr">
              <a:buNone/>
              <a:defRPr sz="1600"/>
            </a:lvl8pPr>
            <a:lvl9pPr marL="36558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4" y="1710137"/>
            <a:ext cx="10514231" cy="2853398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4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9"/>
            <a:ext cx="5180926" cy="43523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9"/>
            <a:ext cx="5180926" cy="43523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0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7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1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901" indent="0">
              <a:buNone/>
              <a:defRPr sz="1600" b="1"/>
            </a:lvl5pPr>
            <a:lvl6pPr marL="2284875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7" indent="0">
              <a:buNone/>
              <a:defRPr sz="1600" b="1"/>
            </a:lvl8pPr>
            <a:lvl9pPr marL="365580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7"/>
            <a:ext cx="5157117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1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901" indent="0">
              <a:buNone/>
              <a:defRPr sz="1600" b="1"/>
            </a:lvl5pPr>
            <a:lvl6pPr marL="2284875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7" indent="0">
              <a:buNone/>
              <a:defRPr sz="1600" b="1"/>
            </a:lvl8pPr>
            <a:lvl9pPr marL="365580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657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965"/>
            <a:ext cx="12190410" cy="4006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391"/>
            <a:ext cx="12816409" cy="2011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18" y="4674708"/>
            <a:ext cx="12171942" cy="1621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5357832"/>
            <a:ext cx="12208887" cy="15017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12" y="4255125"/>
            <a:ext cx="926491" cy="177246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30" y="4582211"/>
            <a:ext cx="824462" cy="127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431"/>
            <a:ext cx="12816409" cy="2011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39" y="4674708"/>
            <a:ext cx="12171942" cy="162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18"/>
            <a:ext cx="12190413" cy="16522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30" y="4582211"/>
            <a:ext cx="824462" cy="12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1" y="5572058"/>
            <a:ext cx="12816409" cy="114179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7943"/>
            <a:ext cx="12171942" cy="148971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0" y="6191217"/>
            <a:ext cx="12205100" cy="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2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6" y="-32960"/>
            <a:ext cx="3393549" cy="32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6"/>
            <a:ext cx="6171397" cy="4874754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8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6976" indent="0">
              <a:buNone/>
              <a:defRPr sz="1400"/>
            </a:lvl2pPr>
            <a:lvl3pPr marL="913951" indent="0">
              <a:buNone/>
              <a:defRPr sz="1200"/>
            </a:lvl3pPr>
            <a:lvl4pPr marL="1370926" indent="0">
              <a:buNone/>
              <a:defRPr sz="1000"/>
            </a:lvl4pPr>
            <a:lvl5pPr marL="1827901" indent="0">
              <a:buNone/>
              <a:defRPr sz="1000"/>
            </a:lvl5pPr>
            <a:lvl6pPr marL="2284875" indent="0">
              <a:buNone/>
              <a:defRPr sz="1000"/>
            </a:lvl6pPr>
            <a:lvl7pPr marL="2741851" indent="0">
              <a:buNone/>
              <a:defRPr sz="1000"/>
            </a:lvl7pPr>
            <a:lvl8pPr marL="3198827" indent="0">
              <a:buNone/>
              <a:defRPr sz="1000"/>
            </a:lvl8pPr>
            <a:lvl9pPr marL="365580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6"/>
            <a:ext cx="6171397" cy="4874754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6" indent="0">
              <a:buNone/>
              <a:defRPr sz="2798"/>
            </a:lvl2pPr>
            <a:lvl3pPr marL="913951" indent="0">
              <a:buNone/>
              <a:defRPr sz="2400"/>
            </a:lvl3pPr>
            <a:lvl4pPr marL="1370926" indent="0">
              <a:buNone/>
              <a:defRPr sz="2000"/>
            </a:lvl4pPr>
            <a:lvl5pPr marL="1827901" indent="0">
              <a:buNone/>
              <a:defRPr sz="2000"/>
            </a:lvl5pPr>
            <a:lvl6pPr marL="2284875" indent="0">
              <a:buNone/>
              <a:defRPr sz="2000"/>
            </a:lvl6pPr>
            <a:lvl7pPr marL="2741851" indent="0">
              <a:buNone/>
              <a:defRPr sz="2000"/>
            </a:lvl7pPr>
            <a:lvl8pPr marL="3198827" indent="0">
              <a:buNone/>
              <a:defRPr sz="2000"/>
            </a:lvl8pPr>
            <a:lvl9pPr marL="365580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8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6976" indent="0">
              <a:buNone/>
              <a:defRPr sz="1400"/>
            </a:lvl2pPr>
            <a:lvl3pPr marL="913951" indent="0">
              <a:buNone/>
              <a:defRPr sz="1200"/>
            </a:lvl3pPr>
            <a:lvl4pPr marL="1370926" indent="0">
              <a:buNone/>
              <a:defRPr sz="1000"/>
            </a:lvl4pPr>
            <a:lvl5pPr marL="1827901" indent="0">
              <a:buNone/>
              <a:defRPr sz="1000"/>
            </a:lvl5pPr>
            <a:lvl6pPr marL="2284875" indent="0">
              <a:buNone/>
              <a:defRPr sz="1000"/>
            </a:lvl6pPr>
            <a:lvl7pPr marL="2741851" indent="0">
              <a:buNone/>
              <a:defRPr sz="1000"/>
            </a:lvl7pPr>
            <a:lvl8pPr marL="3198827" indent="0">
              <a:buNone/>
              <a:defRPr sz="1000"/>
            </a:lvl8pPr>
            <a:lvl9pPr marL="365580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212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3" y="365212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9"/>
            <a:ext cx="10514231" cy="435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1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1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5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3951" rtl="0" eaLnBrk="1" latinLnBrk="0" hangingPunct="1">
        <a:lnSpc>
          <a:spcPct val="90000"/>
        </a:lnSpc>
        <a:spcBef>
          <a:spcPct val="0"/>
        </a:spcBef>
        <a:buNone/>
        <a:defRPr sz="4398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8" indent="-228488" algn="l" defTabSz="91395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462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13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65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15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9" indent="-228488" algn="l" defTabSz="9139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6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6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5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1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7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02" algn="l" defTabSz="913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1" y="706191"/>
            <a:ext cx="2660335" cy="89106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06" y="2439683"/>
            <a:ext cx="12186002" cy="400368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4577559"/>
            <a:ext cx="12811773" cy="200972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7149" y="1792890"/>
            <a:ext cx="8334135" cy="466693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1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3255" y="3787808"/>
            <a:ext cx="6867552" cy="153790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3951">
              <a:defRPr/>
            </a:pPr>
            <a:r>
              <a:rPr lang="en-US" altLang="zh-CN" sz="4798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798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55: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798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798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4798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5890" y="-30455"/>
            <a:ext cx="3392322" cy="328344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205" y="4840924"/>
            <a:ext cx="2750085" cy="1620022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596" y="3482010"/>
            <a:ext cx="1404588" cy="2686132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5190" y="4800846"/>
            <a:ext cx="2783019" cy="162002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7688" y="3331153"/>
            <a:ext cx="2175487" cy="3375570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370" y="6168141"/>
            <a:ext cx="12186005" cy="6858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1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370" y="6291118"/>
            <a:ext cx="12186005" cy="56875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1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370" y="6486756"/>
            <a:ext cx="12186005" cy="36545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51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6185" y="2896273"/>
            <a:ext cx="7948545" cy="74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51">
              <a:defRPr/>
            </a:pPr>
            <a:r>
              <a:rPr lang="en-US" altLang="zh-CN" sz="4265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5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8357" y="182243"/>
            <a:ext cx="10626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51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3951"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6" y="1043593"/>
            <a:ext cx="32820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45679" r="6991" b="5826"/>
          <a:stretch/>
        </p:blipFill>
        <p:spPr>
          <a:xfrm>
            <a:off x="173421" y="1907628"/>
            <a:ext cx="11855669" cy="38118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423299"/>
            <a:ext cx="3056319" cy="12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4888" r="10400" b="7152"/>
          <a:stretch/>
        </p:blipFill>
        <p:spPr>
          <a:xfrm>
            <a:off x="0" y="0"/>
            <a:ext cx="2017059" cy="9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6" y="564827"/>
            <a:ext cx="2630413" cy="1163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153" y="2402541"/>
            <a:ext cx="923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2317"/>
            <a:ext cx="1204151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" y="441714"/>
            <a:ext cx="2294016" cy="969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" y="2305878"/>
            <a:ext cx="10793895" cy="17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93" y="472990"/>
            <a:ext cx="3496982" cy="968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9883" y="1601396"/>
            <a:ext cx="824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5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589" y="7012678"/>
            <a:ext cx="487363" cy="48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4" y="3046036"/>
            <a:ext cx="2746248" cy="2417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26" y="2936308"/>
            <a:ext cx="2831592" cy="2526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22" y="3064324"/>
            <a:ext cx="2746248" cy="2380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77" y="3094804"/>
            <a:ext cx="3145536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86A28F77-4173-4F4A-8EB6-6088C604432F}"/>
              </a:ext>
            </a:extLst>
          </p:cNvPr>
          <p:cNvGrpSpPr/>
          <p:nvPr/>
        </p:nvGrpSpPr>
        <p:grpSpPr>
          <a:xfrm>
            <a:off x="968974" y="1534610"/>
            <a:ext cx="10599917" cy="2000061"/>
            <a:chOff x="3232085" y="1621694"/>
            <a:chExt cx="6478099" cy="200006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000061"/>
              <a:chOff x="3327335" y="1640744"/>
              <a:chExt cx="6478099" cy="2000061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231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zh-CN" sz="80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Chúc các bạn học giỏi</a:t>
                </a:r>
                <a:endParaRPr lang="en-US" altLang="zh-CN" sz="80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7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</TotalTime>
  <Words>36</Words>
  <Application>Microsoft Office PowerPoint</Application>
  <PresentationFormat>Custom</PresentationFormat>
  <Paragraphs>13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Arial-Rounded</vt:lpstr>
      <vt:lpstr>等线</vt:lpstr>
      <vt:lpstr>等线 Light</vt:lpstr>
      <vt:lpstr>DFPOP1-W9</vt:lpstr>
      <vt:lpstr>宋体</vt:lpstr>
      <vt:lpstr>华康少女文字W5</vt:lpstr>
      <vt:lpstr>Arial</vt:lpstr>
      <vt:lpstr>Calibri</vt:lpstr>
      <vt:lpstr>Times New Roman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3258</cp:revision>
  <dcterms:created xsi:type="dcterms:W3CDTF">2015-12-01T09:06:39Z</dcterms:created>
  <dcterms:modified xsi:type="dcterms:W3CDTF">2025-04-07T13:27:20Z</dcterms:modified>
</cp:coreProperties>
</file>