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5" r:id="rId3"/>
    <p:sldId id="270" r:id="rId4"/>
    <p:sldId id="258" r:id="rId5"/>
    <p:sldId id="257" r:id="rId6"/>
    <p:sldId id="271" r:id="rId7"/>
    <p:sldId id="272" r:id="rId8"/>
    <p:sldId id="260" r:id="rId9"/>
    <p:sldId id="273" r:id="rId10"/>
    <p:sldId id="261" r:id="rId11"/>
    <p:sldId id="262" r:id="rId12"/>
    <p:sldId id="266" r:id="rId13"/>
    <p:sldId id="274" r:id="rId14"/>
    <p:sldId id="267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75"/>
            <p14:sldId id="270"/>
            <p14:sldId id="258"/>
            <p14:sldId id="257"/>
            <p14:sldId id="271"/>
            <p14:sldId id="272"/>
            <p14:sldId id="260"/>
            <p14:sldId id="273"/>
            <p14:sldId id="261"/>
            <p14:sldId id="262"/>
            <p14:sldId id="266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1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5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0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6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9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56: ep  </a:t>
            </a:r>
            <a:r>
              <a:rPr kumimoji="0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êp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ip</a:t>
            </a:r>
            <a:r>
              <a:rPr kumimoji="0" lang="en-US" altLang="zh-CN" sz="3599" b="1" i="0" u="none" strike="noStrike" kern="120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up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6" y="818707"/>
            <a:ext cx="7862363" cy="291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" y="-127592"/>
            <a:ext cx="8750595" cy="36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33" y="3411818"/>
            <a:ext cx="10281684" cy="173168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44464" y="3919324"/>
            <a:ext cx="63387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53859" y="4263131"/>
            <a:ext cx="697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97920" y="4263131"/>
            <a:ext cx="6338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13396" y="4618601"/>
            <a:ext cx="5762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84904" y="4618601"/>
            <a:ext cx="6338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49380" y="4277658"/>
            <a:ext cx="63387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11666" y="4252323"/>
            <a:ext cx="6972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34703" r="9077" b="50000"/>
          <a:stretch/>
        </p:blipFill>
        <p:spPr bwMode="auto">
          <a:xfrm>
            <a:off x="76200" y="606056"/>
            <a:ext cx="8839200" cy="432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5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445166"/>
            <a:ext cx="8038215" cy="449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70117" y="136526"/>
            <a:ext cx="8771862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latin typeface=".VnAvant" pitchFamily="34" charset="0"/>
              </a:rPr>
              <a:t>    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200" b="1" smtClean="0">
                <a:solidFill>
                  <a:srgbClr val="FF0000"/>
                </a:solidFill>
                <a:latin typeface=".VnAvant" pitchFamily="34" charset="0"/>
              </a:rPr>
              <a:t>MÆt </a:t>
            </a:r>
            <a:r>
              <a:rPr lang="en-US" sz="4200" b="1">
                <a:solidFill>
                  <a:srgbClr val="FF0000"/>
                </a:solidFill>
                <a:latin typeface=".VnAvant" pitchFamily="34" charset="0"/>
              </a:rPr>
              <a:t>trêi ®á rùc phÝa ch©n trêi xa tÝt t¾p. </a:t>
            </a:r>
            <a:endParaRPr lang="en-US" sz="42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48411" y="1746129"/>
            <a:ext cx="8529775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   </a:t>
            </a:r>
            <a:r>
              <a:rPr lang="en-US" sz="4200" b="1" smtClean="0">
                <a:solidFill>
                  <a:srgbClr val="0070C0"/>
                </a:solidFill>
                <a:latin typeface=".VnAvant" pitchFamily="34" charset="0"/>
              </a:rPr>
              <a:t>- </a:t>
            </a:r>
            <a:r>
              <a:rPr lang="en-US" sz="4200" b="1">
                <a:solidFill>
                  <a:srgbClr val="0070C0"/>
                </a:solidFill>
                <a:latin typeface=".VnAvant" pitchFamily="34" charset="0"/>
              </a:rPr>
              <a:t>Tia chíp vôt lãe trªn bÇu trêi b¸o c¬n m­a s¾p b¾t ®Çu.</a:t>
            </a:r>
            <a:endParaRPr lang="en-US" sz="42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55181" y="3314557"/>
            <a:ext cx="8623006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  <a:latin typeface=".VnAvant" pitchFamily="34" charset="0"/>
              </a:rPr>
              <a:t>     </a:t>
            </a:r>
            <a:r>
              <a:rPr lang="en-US" sz="4200" b="1" smtClean="0">
                <a:solidFill>
                  <a:srgbClr val="FFC000"/>
                </a:solidFill>
                <a:latin typeface=".VnAvant" pitchFamily="34" charset="0"/>
              </a:rPr>
              <a:t>- </a:t>
            </a:r>
            <a:r>
              <a:rPr lang="en-US" sz="4200" b="1">
                <a:solidFill>
                  <a:srgbClr val="FFC000"/>
                </a:solidFill>
                <a:latin typeface=".VnAvant" pitchFamily="34" charset="0"/>
              </a:rPr>
              <a:t>Khu phè cæ vµo ngµy nghØ thËt tÊp nËp.</a:t>
            </a:r>
            <a:endParaRPr lang="en-US" sz="42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88084"/>
            <a:ext cx="8835656" cy="391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65814" y="3603983"/>
            <a:ext cx="8748748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latin typeface=".VnAvant" pitchFamily="34" charset="0"/>
              </a:rPr>
              <a:t>       Trong bÕp, lò cón con móp mÝp nÐp vµo bªn mÑ.</a:t>
            </a:r>
            <a:endParaRPr lang="en-US" sz="4400" b="1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756233" y="4256411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03272" y="3588807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ªp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65722" y="4260440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874433" y="3594396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271451" y="1660307"/>
            <a:ext cx="654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altLang="zh-CN" sz="8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altLang="zh-CN" sz="8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altLang="zh-CN" sz="8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zh-CN" altLang="en-US" sz="8000" b="1" dirty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56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10084" y="677853"/>
            <a:ext cx="12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37037" y="660721"/>
            <a:ext cx="157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371748" y="692818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51003" y="699313"/>
            <a:ext cx="128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54597"/>
              </p:ext>
            </p:extLst>
          </p:nvPr>
        </p:nvGraphicFramePr>
        <p:xfrm>
          <a:off x="3248613" y="2177450"/>
          <a:ext cx="2940050" cy="1937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6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655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9251" y="2177451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>
                <a:latin typeface=".VnAvant" pitchFamily="34" charset="0"/>
              </a:rPr>
              <a:t>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7054" y="2181395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49878" y="3115358"/>
            <a:ext cx="20013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latin typeface=".VnAvant" pitchFamily="34" charset="0"/>
              </a:rPr>
              <a:t>nÐp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38009" y="3116680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2" grpId="0"/>
      <p:bldP spid="13" grpId="0"/>
      <p:bldP spid="1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298015"/>
            <a:ext cx="19106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kÑp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904079" y="298015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nÑp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93392" y="1578337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nÕp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904079" y="1551447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xÕp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1" y="2790253"/>
            <a:ext cx="18881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kÞp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917933" y="2771425"/>
            <a:ext cx="229488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nhÞp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33408" y="299156"/>
            <a:ext cx="14976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48029" y="1578336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43500" y="2788337"/>
            <a:ext cx="130573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70892" y="3984667"/>
            <a:ext cx="250770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bóp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4907939" y="4020766"/>
            <a:ext cx="22304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gióp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60184" y="288523"/>
            <a:ext cx="14976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28285" y="1553392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836071" y="2770616"/>
            <a:ext cx="130573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609661" y="4013793"/>
            <a:ext cx="149889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87790" y="3982223"/>
            <a:ext cx="149889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2" y="375065"/>
            <a:ext cx="2734730" cy="221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5021512-E13A-468D-88BE-D70398F3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32" y="494734"/>
            <a:ext cx="3031192" cy="197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5E2D08B-D8EB-45AF-9AD0-E56DE55C8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01" y="2822833"/>
            <a:ext cx="3058523" cy="186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42FA5AD6-6093-47B4-8207-C537AD468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63" y="2707474"/>
            <a:ext cx="3062177" cy="209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6" y="637953"/>
            <a:ext cx="2734730" cy="150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5021512-E13A-468D-88BE-D70398F3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4" y="494734"/>
            <a:ext cx="3031192" cy="165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5E2D08B-D8EB-45AF-9AD0-E56DE55C8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6" y="2822834"/>
            <a:ext cx="2728915" cy="153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42FA5AD6-6093-47B4-8207-C537AD468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92" y="2621067"/>
            <a:ext cx="3062177" cy="179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53161" y="2236347"/>
            <a:ext cx="2315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®«i dÐp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3496" y="2004026"/>
            <a:ext cx="2528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®Çu bÕp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294" y="4267168"/>
            <a:ext cx="2371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bóp sen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5692" y="4214003"/>
            <a:ext cx="2260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b×m bÞp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0979" y="2235910"/>
            <a:ext cx="917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ep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3880" y="2007134"/>
            <a:ext cx="917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ªp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1499" y="4213482"/>
            <a:ext cx="692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9673" y="4270628"/>
            <a:ext cx="894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2" y="372140"/>
            <a:ext cx="859110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125</Words>
  <Application>Microsoft Office PowerPoint</Application>
  <PresentationFormat>On-screen Show (16:9)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Arial-Rounded</vt:lpstr>
      <vt:lpstr>等线</vt:lpstr>
      <vt:lpstr>等线 Light</vt:lpstr>
      <vt:lpstr>DFPOP1-W9</vt:lpstr>
      <vt:lpstr>DFPWaWaW5-GB5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381</cp:revision>
  <dcterms:created xsi:type="dcterms:W3CDTF">2017-07-29T07:38:32Z</dcterms:created>
  <dcterms:modified xsi:type="dcterms:W3CDTF">2025-04-07T13:28:24Z</dcterms:modified>
</cp:coreProperties>
</file>