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16"/>
  </p:notesMasterIdLst>
  <p:sldIdLst>
    <p:sldId id="291" r:id="rId4"/>
    <p:sldId id="287" r:id="rId5"/>
    <p:sldId id="282" r:id="rId6"/>
    <p:sldId id="261" r:id="rId7"/>
    <p:sldId id="288" r:id="rId8"/>
    <p:sldId id="289" r:id="rId9"/>
    <p:sldId id="272" r:id="rId10"/>
    <p:sldId id="290" r:id="rId11"/>
    <p:sldId id="273" r:id="rId12"/>
    <p:sldId id="274" r:id="rId13"/>
    <p:sldId id="276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128" autoAdjust="0"/>
  </p:normalViewPr>
  <p:slideViewPr>
    <p:cSldViewPr>
      <p:cViewPr varScale="1">
        <p:scale>
          <a:sx n="66" d="100"/>
          <a:sy n="66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D16C-46D8-4EAC-8BAD-0E745E46417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CB67-DA81-4CA2-B4E3-05918151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2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7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7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7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7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2025/4/7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32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532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0" y="1386032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268632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428993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50" y="220116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8" y="3697546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685532">
              <a:defRPr/>
            </a:pPr>
            <a:r>
              <a:rPr lang="en-US" altLang="zh-CN" sz="3599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57: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anh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ênh</a:t>
            </a:r>
            <a:r>
              <a:rPr lang="en-US" altLang="zh-CN" sz="3599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lang="en-US" altLang="zh-CN" sz="3599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inh</a:t>
            </a:r>
            <a:endParaRPr lang="zh-CN" altLang="en-US" sz="3599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7" y="833476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4487486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3468168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4457423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3355010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5483028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5575273"/>
            <a:ext cx="9140694" cy="130530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572202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532">
              <a:defRPr/>
            </a:pPr>
            <a:endParaRPr lang="zh-CN" altLang="en-US" sz="1350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9" y="3028808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sz="3199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lang="zh-CN" altLang="en-US" sz="3199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214116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685532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28279" y="860447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28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73915" r="4242" b="5602"/>
          <a:stretch/>
        </p:blipFill>
        <p:spPr bwMode="auto">
          <a:xfrm>
            <a:off x="152400" y="1143000"/>
            <a:ext cx="899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152400" y="4198278"/>
            <a:ext cx="8610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295400" y="6004536"/>
            <a:ext cx="9449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38245" y="4773304"/>
            <a:ext cx="70995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28586" y="4762112"/>
            <a:ext cx="6288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7169" y="4163468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83" y="4142563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781" y="4748464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368332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9166" y="5346905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438394" y="4762112"/>
            <a:ext cx="62888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93158" y="5951560"/>
            <a:ext cx="691777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434433" y="5390182"/>
            <a:ext cx="70995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90057" y="6610974"/>
            <a:ext cx="70995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7367" r="6106" b="5914"/>
          <a:stretch/>
        </p:blipFill>
        <p:spPr bwMode="auto">
          <a:xfrm>
            <a:off x="304800" y="5334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5" y="228604"/>
            <a:ext cx="42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phÐp mµu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4206" y="1503904"/>
            <a:ext cx="373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latin typeface=".VnAvant" pitchFamily="34" charset="0"/>
              </a:rPr>
              <a:t>s¾p xÕp</a:t>
            </a:r>
            <a:endParaRPr lang="en-US" sz="60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4" y="239474"/>
            <a:ext cx="380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70C0"/>
                </a:solidFill>
                <a:latin typeface=".VnAvant" pitchFamily="34" charset="0"/>
              </a:rPr>
              <a:t>tóp lÒu</a:t>
            </a:r>
            <a:endParaRPr lang="en-US" sz="6000" b="1" dirty="0">
              <a:solidFill>
                <a:srgbClr val="0070C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52404" y="2615148"/>
            <a:ext cx="8832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               Bóp </a:t>
            </a: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sen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nhá</a:t>
            </a:r>
          </a:p>
          <a:p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              Bªn </a:t>
            </a: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bê ao</a:t>
            </a:r>
            <a:br>
              <a:rPr lang="en-US" sz="4800" b="1">
                <a:solidFill>
                  <a:srgbClr val="00B050"/>
                </a:solidFill>
                <a:latin typeface=".VnAvant" pitchFamily="34" charset="0"/>
              </a:rPr>
            </a:b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             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 Nh</a:t>
            </a: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­ tay bÐ</a:t>
            </a:r>
            <a:br>
              <a:rPr lang="en-US" sz="4800" b="1">
                <a:solidFill>
                  <a:srgbClr val="00B050"/>
                </a:solidFill>
                <a:latin typeface=".VnAvant" pitchFamily="34" charset="0"/>
              </a:rPr>
            </a:b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               </a:t>
            </a:r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VÉy </a:t>
            </a:r>
            <a:r>
              <a:rPr lang="en-US" sz="4800" b="1">
                <a:solidFill>
                  <a:srgbClr val="00B050"/>
                </a:solidFill>
                <a:latin typeface=".VnAvant" pitchFamily="34" charset="0"/>
              </a:rPr>
              <a:t>trêi cao.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4" y="1422740"/>
            <a:ext cx="358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B88C00"/>
                </a:solidFill>
                <a:latin typeface=".VnAvant" pitchFamily="34" charset="0"/>
              </a:rPr>
              <a:t>b¾t nhÞp</a:t>
            </a:r>
            <a:endParaRPr lang="en-US" sz="6000" b="1" dirty="0">
              <a:solidFill>
                <a:srgbClr val="B88C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5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94" y="-44355"/>
            <a:ext cx="9144000" cy="690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638800"/>
            <a:ext cx="5638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8354" y="5105400"/>
            <a:ext cx="89692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200" b="1" smtClean="0">
                <a:latin typeface=".VnAvant" pitchFamily="34" charset="0"/>
                <a:ea typeface="Arial-Rounded"/>
                <a:cs typeface="Arial-Rounded"/>
              </a:rPr>
              <a:t>         </a:t>
            </a:r>
            <a:r>
              <a:rPr lang="en-US" sz="4800" b="1" smtClean="0">
                <a:latin typeface=".VnAvant" pitchFamily="34" charset="0"/>
                <a:ea typeface="Arial-Rounded"/>
                <a:cs typeface="Arial-Rounded"/>
              </a:rPr>
              <a:t>Con kªnh xinh xinh ch¶y qua c¸nh ®ång.</a:t>
            </a:r>
            <a:endParaRPr lang="vi-VN" sz="48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71190" y="5847307"/>
            <a:ext cx="1329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sz="4800" b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0040" y="5121512"/>
            <a:ext cx="13163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ªnh</a:t>
            </a:r>
            <a:endParaRPr lang="en-US" sz="4800" b="1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73547" y="5125494"/>
            <a:ext cx="1069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4800" b="1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66432" y="5123583"/>
            <a:ext cx="1069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nh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2897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61751"/>
              </p:ext>
            </p:extLst>
          </p:nvPr>
        </p:nvGraphicFramePr>
        <p:xfrm>
          <a:off x="2930746" y="2590800"/>
          <a:ext cx="3661440" cy="300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6007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736" marB="4573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736" marB="4573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006">
                <a:tc gridSpan="2">
                  <a:txBody>
                    <a:bodyPr/>
                    <a:lstStyle/>
                    <a:p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736" marB="4573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50" y="2828889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latin typeface=".VnAvant" pitchFamily="34" charset="0"/>
              </a:rPr>
              <a:t>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08551" y="2822431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33801" y="4258304"/>
            <a:ext cx="220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c¸nh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941388"/>
            <a:ext cx="229552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anh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400800" y="978698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inh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4475" y="957263"/>
            <a:ext cx="227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ªnh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0848" y="424993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52400"/>
            <a:ext cx="2057400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20166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710099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chanh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11060" y="687558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m¶nh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3" y="2770767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kªnh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408753" y="2749539"/>
            <a:ext cx="255493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ghÒnh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2" y="4651171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kÝnh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6" y="4663002"/>
            <a:ext cx="2322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chØnh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642046" y="710911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097226" y="2770771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ªnh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77479" y="2751587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ªnh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391456" y="4663002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097226" y="4649354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433248" y="685800"/>
            <a:ext cx="171140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207488" y="653470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c¹nh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705600" y="649223"/>
            <a:ext cx="17238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137307" y="2733705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lÖnh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316123" y="2739105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ªnh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254989" y="4633938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thÞnh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941001" y="4630886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inh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867827" cy="241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27" y="1701615"/>
            <a:ext cx="326124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95600" cy="27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52400"/>
            <a:ext cx="2438400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9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867827" cy="241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46" y="1647218"/>
            <a:ext cx="326124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33" y="1486469"/>
            <a:ext cx="2895600" cy="27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52400"/>
            <a:ext cx="2438400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34623" y="4648200"/>
            <a:ext cx="3446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qu¶ chanh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4641943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bê kªnh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648200"/>
            <a:ext cx="2781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latin typeface=".VnAvant" panose="020B7200000000000000" pitchFamily="34" charset="0"/>
              </a:rPr>
              <a:t>kÝnh r©m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0313" y="4641941"/>
            <a:ext cx="1329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anh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91805" y="4644042"/>
            <a:ext cx="13163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ªnh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2616" y="4641942"/>
            <a:ext cx="1069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nh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35077" r="8816" b="29773"/>
          <a:stretch/>
        </p:blipFill>
        <p:spPr bwMode="auto">
          <a:xfrm>
            <a:off x="0" y="293740"/>
            <a:ext cx="9144000" cy="63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89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Arial-Rounded</vt:lpstr>
      <vt:lpstr>DFPOP1-W9</vt:lpstr>
      <vt:lpstr>宋体</vt:lpstr>
      <vt:lpstr>华康少女文字W5</vt:lpstr>
      <vt:lpstr>.VnArial</vt:lpstr>
      <vt:lpstr>.VnAvant</vt:lpstr>
      <vt:lpstr>Arial</vt:lpstr>
      <vt:lpstr>Calibri</vt:lpstr>
      <vt:lpstr>Times New Roman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76</cp:revision>
  <dcterms:created xsi:type="dcterms:W3CDTF">2006-08-16T00:00:00Z</dcterms:created>
  <dcterms:modified xsi:type="dcterms:W3CDTF">2025-04-07T13:29:03Z</dcterms:modified>
</cp:coreProperties>
</file>