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14"/>
  </p:notesMasterIdLst>
  <p:sldIdLst>
    <p:sldId id="295" r:id="rId4"/>
    <p:sldId id="291" r:id="rId5"/>
    <p:sldId id="283" r:id="rId6"/>
    <p:sldId id="292" r:id="rId7"/>
    <p:sldId id="293" r:id="rId8"/>
    <p:sldId id="294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66" d="100"/>
          <a:sy n="66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C00BE-878A-4BF2-A79F-5FB5F64DC56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03C84-BD8A-4F92-8C97-8C98BAE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7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2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0" y="1386032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268632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428993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50" y="220116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8" y="3697546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58: ach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êch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ich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7" y="833476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4487486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3468168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4457423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3355010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5483028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5575273"/>
            <a:ext cx="9140694" cy="133368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572202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9" y="3028808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17265" y="151412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75747" y="846992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2"/>
          <a:stretch/>
        </p:blipFill>
        <p:spPr bwMode="auto">
          <a:xfrm>
            <a:off x="533400" y="685800"/>
            <a:ext cx="80667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5" y="228604"/>
            <a:ext cx="4592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nhanh nhÑn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5" y="228604"/>
            <a:ext cx="4100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minh mÉn</a:t>
            </a:r>
            <a:endParaRPr lang="en-US" sz="60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36638" y="1426582"/>
            <a:ext cx="4702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70C0"/>
                </a:solidFill>
                <a:latin typeface=".VnAvant" pitchFamily="34" charset="0"/>
              </a:rPr>
              <a:t>kh¸m bÖnh</a:t>
            </a:r>
            <a:endParaRPr lang="en-US" sz="60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36638" y="2667000"/>
            <a:ext cx="8832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 </a:t>
            </a:r>
            <a:r>
              <a:rPr lang="en-US" sz="4800" smtClean="0"/>
              <a:t>           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C¸i </a:t>
            </a: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bµn nho nhá</a:t>
            </a:r>
          </a:p>
          <a:p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           C¸i ghÕ xinh xinh</a:t>
            </a:r>
          </a:p>
          <a:p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           Lµ cña líp m×nh</a:t>
            </a:r>
          </a:p>
          <a:p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           Con ngåi lªn ®Êy.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021283" y="1422740"/>
            <a:ext cx="358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B88C00"/>
                </a:solidFill>
                <a:latin typeface=".VnAvant" pitchFamily="34" charset="0"/>
              </a:rPr>
              <a:t>m¸y tÝnh</a:t>
            </a:r>
            <a:endParaRPr lang="en-US" sz="6000" b="1" dirty="0">
              <a:solidFill>
                <a:srgbClr val="B88C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3"/>
          <a:stretch/>
        </p:blipFill>
        <p:spPr bwMode="auto">
          <a:xfrm>
            <a:off x="0" y="-18393"/>
            <a:ext cx="9144000" cy="664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8806"/>
              </p:ext>
            </p:extLst>
          </p:nvPr>
        </p:nvGraphicFramePr>
        <p:xfrm>
          <a:off x="2209800" y="2590800"/>
          <a:ext cx="4876800" cy="300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007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736" marB="4573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736" marB="4573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06">
                <a:tc gridSpan="2"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736" marB="4573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800" y="2637765"/>
            <a:ext cx="24034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latin typeface=".VnAvant" pitchFamily="34" charset="0"/>
              </a:rPr>
              <a:t>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07170" y="2702004"/>
            <a:ext cx="21018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660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altLang="en-US" sz="6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76141" y="4258304"/>
            <a:ext cx="220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6600" smtClean="0">
                <a:latin typeface=".VnAvant" pitchFamily="34" charset="0"/>
              </a:rPr>
              <a:t>s¸ch</a:t>
            </a:r>
            <a:endParaRPr lang="en-US" altLang="en-US" sz="66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941388"/>
            <a:ext cx="229552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ach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400800" y="978698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ich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4475" y="957263"/>
            <a:ext cx="227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91958" y="4249937"/>
            <a:ext cx="19386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660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altLang="en-US" sz="6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52400"/>
            <a:ext cx="2057400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32627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710099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v¸ch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11060" y="68755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t¸ch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3" y="2770767"/>
            <a:ext cx="275151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chÕch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617270" y="2749539"/>
            <a:ext cx="255493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mÕch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2" y="4651171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bÝch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6" y="4663002"/>
            <a:ext cx="2322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xÝch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10252" y="710911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02906" y="2770771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ªch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32999" y="2751587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ªch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855412" y="4663002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60290" y="4649354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44502" y="685800"/>
            <a:ext cx="171140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378060" y="653470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s¹ch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708230" y="653470"/>
            <a:ext cx="17238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453581" y="2733705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lÖch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45166" y="2739105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ªch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254989" y="4633938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kÞch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88745" y="4630886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57364" r="11811" b="29167"/>
          <a:stretch/>
        </p:blipFill>
        <p:spPr bwMode="auto">
          <a:xfrm>
            <a:off x="152400" y="1648146"/>
            <a:ext cx="883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52400"/>
            <a:ext cx="2590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273269" y="3974208"/>
            <a:ext cx="2580474" cy="99257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584547" y="4126608"/>
            <a:ext cx="2580474" cy="99257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3281763" y="4126608"/>
            <a:ext cx="2580474" cy="99257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928" y="4288190"/>
            <a:ext cx="2536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s¸ch vë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02595"/>
            <a:ext cx="3555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chªnh lÖch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8747" y="4314435"/>
            <a:ext cx="1992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tê lÞch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263" y="4289206"/>
            <a:ext cx="1490344" cy="755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4170" y="4306051"/>
            <a:ext cx="1342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ªch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0662" y="4325417"/>
            <a:ext cx="1095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38837" r="11906" b="28206"/>
          <a:stretch/>
        </p:blipFill>
        <p:spPr bwMode="auto">
          <a:xfrm>
            <a:off x="381000" y="533400"/>
            <a:ext cx="838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74876" r="5102" b="6336"/>
          <a:stretch/>
        </p:blipFill>
        <p:spPr bwMode="auto">
          <a:xfrm>
            <a:off x="228600" y="864296"/>
            <a:ext cx="8534400" cy="34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854_p129-ech-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82</Words>
  <Application>Microsoft Office PowerPoint</Application>
  <PresentationFormat>On-screen Show (4:3)</PresentationFormat>
  <Paragraphs>44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宋体</vt:lpstr>
      <vt:lpstr>华康少女文字W5</vt:lpstr>
      <vt:lpstr>.VnArial</vt:lpstr>
      <vt:lpstr>.VnAvant</vt:lpstr>
      <vt:lpstr>Arial</vt:lpstr>
      <vt:lpstr>Calibri</vt:lpstr>
      <vt:lpstr>Times New Roman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62</cp:revision>
  <dcterms:created xsi:type="dcterms:W3CDTF">2006-08-16T00:00:00Z</dcterms:created>
  <dcterms:modified xsi:type="dcterms:W3CDTF">2025-04-07T13:34:42Z</dcterms:modified>
</cp:coreProperties>
</file>