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91" r:id="rId3"/>
    <p:sldId id="286" r:id="rId4"/>
    <p:sldId id="276" r:id="rId5"/>
    <p:sldId id="281" r:id="rId6"/>
    <p:sldId id="282" r:id="rId7"/>
    <p:sldId id="260" r:id="rId8"/>
    <p:sldId id="287" r:id="rId9"/>
    <p:sldId id="277" r:id="rId10"/>
    <p:sldId id="278" r:id="rId11"/>
    <p:sldId id="285" r:id="rId12"/>
    <p:sldId id="288" r:id="rId13"/>
    <p:sldId id="289" r:id="rId14"/>
    <p:sldId id="290" r:id="rId15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912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80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6" indent="0" algn="ctr">
              <a:buNone/>
              <a:defRPr sz="1500"/>
            </a:lvl2pPr>
            <a:lvl3pPr marL="685532" indent="0" algn="ctr">
              <a:buNone/>
              <a:defRPr sz="1350"/>
            </a:lvl3pPr>
            <a:lvl4pPr marL="1028297" indent="0" algn="ctr">
              <a:buNone/>
              <a:defRPr sz="1200"/>
            </a:lvl4pPr>
            <a:lvl5pPr marL="1371063" indent="0" algn="ctr">
              <a:buNone/>
              <a:defRPr sz="1200"/>
            </a:lvl5pPr>
            <a:lvl6pPr marL="1713828" indent="0" algn="ctr">
              <a:buNone/>
              <a:defRPr sz="1200"/>
            </a:lvl6pPr>
            <a:lvl7pPr marL="2056594" indent="0" algn="ctr">
              <a:buNone/>
              <a:defRPr sz="1200"/>
            </a:lvl7pPr>
            <a:lvl8pPr marL="2399360" indent="0" algn="ctr">
              <a:buNone/>
              <a:defRPr sz="1200"/>
            </a:lvl8pPr>
            <a:lvl9pPr marL="27421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7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8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6" y="3505219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7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4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3505219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4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5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6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6" indent="0">
              <a:buNone/>
              <a:defRPr sz="2099"/>
            </a:lvl2pPr>
            <a:lvl3pPr marL="685532" indent="0">
              <a:buNone/>
              <a:defRPr sz="1800"/>
            </a:lvl3pPr>
            <a:lvl4pPr marL="1028297" indent="0">
              <a:buNone/>
              <a:defRPr sz="1500"/>
            </a:lvl4pPr>
            <a:lvl5pPr marL="1371063" indent="0">
              <a:buNone/>
              <a:defRPr sz="1500"/>
            </a:lvl5pPr>
            <a:lvl6pPr marL="1713828" indent="0">
              <a:buNone/>
              <a:defRPr sz="1500"/>
            </a:lvl6pPr>
            <a:lvl7pPr marL="2056594" indent="0">
              <a:buNone/>
              <a:defRPr sz="1500"/>
            </a:lvl7pPr>
            <a:lvl8pPr marL="2399360" indent="0">
              <a:buNone/>
              <a:defRPr sz="1500"/>
            </a:lvl8pPr>
            <a:lvl9pPr marL="27421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5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3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9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532" rtl="0" eaLnBrk="1" latinLnBrk="0" hangingPunct="1">
        <a:lnSpc>
          <a:spcPct val="90000"/>
        </a:lnSpc>
        <a:spcBef>
          <a:spcPct val="0"/>
        </a:spcBef>
        <a:buNone/>
        <a:defRPr sz="32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3" indent="-171383" algn="l" defTabSz="685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914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80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46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12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77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43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0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2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7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3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8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94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6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2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hyperlink" Target="http://www.wretch.cc/album/show.php?i=jao8825252&amp;b=1271&amp;f=1461527352&amp;p=22" TargetMode="External"/><Relationship Id="rId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hyperlink" Target="http://www.wretch.cc/album/show.php?i=jao8825252&amp;b=1271&amp;f=1461527352&amp;p=22" TargetMode="External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9" y="528781"/>
            <a:ext cx="1995511" cy="66838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655" y="1829070"/>
            <a:ext cx="9140692" cy="300315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3432686"/>
            <a:ext cx="9610081" cy="150748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8049" y="1343912"/>
            <a:ext cx="6251415" cy="350065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7697" y="2840295"/>
            <a:ext cx="5151335" cy="1153577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59: </a:t>
            </a:r>
            <a:r>
              <a:rPr kumimoji="0" lang="en-US" altLang="zh-CN" sz="35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ang</a:t>
            </a:r>
            <a:r>
              <a:rPr kumimoji="0" lang="en-US" altLang="zh-CN" sz="3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kumimoji="0" lang="en-US" altLang="zh-CN" sz="35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ăng</a:t>
            </a:r>
            <a:r>
              <a:rPr kumimoji="0" lang="en-US" altLang="zh-CN" sz="3599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kumimoji="0" lang="en-US" altLang="zh-CN" sz="3599" b="1" i="0" u="none" strike="noStrike" kern="1200" cap="none" spc="0" normalizeH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âng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7776" y="-23775"/>
            <a:ext cx="2544573" cy="24629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654" y="3630235"/>
            <a:ext cx="2062832" cy="121517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81260" y="2610917"/>
            <a:ext cx="1053578" cy="201486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4811" y="3600172"/>
            <a:ext cx="2087536" cy="12151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1710" y="2497759"/>
            <a:ext cx="1631828" cy="2532007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3278" y="4625777"/>
            <a:ext cx="9140694" cy="51447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3278" y="4718022"/>
            <a:ext cx="9140694" cy="42661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3278" y="4864770"/>
            <a:ext cx="9140694" cy="27413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4838" y="2171557"/>
            <a:ext cx="5962185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8846" y="135769"/>
            <a:ext cx="7970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3241" y="781866"/>
            <a:ext cx="24618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6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83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/>
          <p:cNvGrpSpPr/>
          <p:nvPr/>
        </p:nvGrpSpPr>
        <p:grpSpPr>
          <a:xfrm>
            <a:off x="3234129" y="3378515"/>
            <a:ext cx="2502115" cy="1685770"/>
            <a:chOff x="3256100" y="1346145"/>
            <a:chExt cx="2502115" cy="2140166"/>
          </a:xfrm>
        </p:grpSpPr>
        <p:sp>
          <p:nvSpPr>
            <p:cNvPr id="29" name="Rectangle 28"/>
            <p:cNvSpPr/>
            <p:nvPr/>
          </p:nvSpPr>
          <p:spPr>
            <a:xfrm>
              <a:off x="3698226" y="2747624"/>
              <a:ext cx="1953544" cy="4935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100" y="1346145"/>
              <a:ext cx="2502115" cy="2140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977078" y="3530009"/>
            <a:ext cx="2680539" cy="1573385"/>
            <a:chOff x="6248559" y="1411592"/>
            <a:chExt cx="2409058" cy="1647536"/>
          </a:xfrm>
        </p:grpSpPr>
        <p:sp>
          <p:nvSpPr>
            <p:cNvPr id="30" name="Rectangle 29"/>
            <p:cNvSpPr/>
            <p:nvPr/>
          </p:nvSpPr>
          <p:spPr>
            <a:xfrm>
              <a:off x="6632342" y="2623865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559" y="1411592"/>
              <a:ext cx="2409058" cy="16475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78544" y="3359507"/>
            <a:ext cx="2142386" cy="1677301"/>
            <a:chOff x="800791" y="1510986"/>
            <a:chExt cx="2142386" cy="1782534"/>
          </a:xfrm>
        </p:grpSpPr>
        <p:sp>
          <p:nvSpPr>
            <p:cNvPr id="7" name="Rectangle 6"/>
            <p:cNvSpPr/>
            <p:nvPr/>
          </p:nvSpPr>
          <p:spPr>
            <a:xfrm>
              <a:off x="1138136" y="2821021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" y="1510986"/>
              <a:ext cx="2142386" cy="1782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98" y="2099616"/>
            <a:ext cx="7297070" cy="1430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23" y="1039962"/>
            <a:ext cx="2838893" cy="122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8810" y="391390"/>
            <a:ext cx="801433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ang         </a:t>
            </a:r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ng         </a:t>
            </a:r>
            <a:r>
              <a:rPr lang="en-US" sz="4000" b="1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©ng</a:t>
            </a:r>
            <a:endParaRPr lang="vi-VN" sz="4000" b="1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/>
            <a:endParaRPr lang="vi-VN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/>
            <a:endParaRPr lang="vi-VN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384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5" y="622571"/>
            <a:ext cx="7580030" cy="4007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9344" y="3857016"/>
            <a:ext cx="941907" cy="5933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01" y="501199"/>
            <a:ext cx="7684852" cy="439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3938165" y="3130514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6359071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AF5EA680-30CA-4E48-9A14-15526B053B84}"/>
              </a:ext>
            </a:extLst>
          </p:cNvPr>
          <p:cNvCxnSpPr>
            <a:cxnSpLocks/>
          </p:cNvCxnSpPr>
          <p:nvPr/>
        </p:nvCxnSpPr>
        <p:spPr>
          <a:xfrm>
            <a:off x="7110659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3289386-776B-48DA-ADBA-D3B3F9199346}"/>
              </a:ext>
            </a:extLst>
          </p:cNvPr>
          <p:cNvCxnSpPr>
            <a:cxnSpLocks/>
          </p:cNvCxnSpPr>
          <p:nvPr/>
        </p:nvCxnSpPr>
        <p:spPr>
          <a:xfrm>
            <a:off x="6162852" y="243985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4586590" y="280950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54FB7B0-EEE8-4932-8967-69C45EF6D499}"/>
              </a:ext>
            </a:extLst>
          </p:cNvPr>
          <p:cNvCxnSpPr>
            <a:cxnSpLocks/>
          </p:cNvCxnSpPr>
          <p:nvPr/>
        </p:nvCxnSpPr>
        <p:spPr>
          <a:xfrm>
            <a:off x="5560506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9">
            <a:extLst>
              <a:ext uri="{FF2B5EF4-FFF2-40B4-BE49-F238E27FC236}">
                <a16:creationId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5429654" y="243985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91464" y="1663431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2687" y="1966610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91464" y="2406794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02687" y="2708353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4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1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1" y="496111"/>
            <a:ext cx="7072008" cy="431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34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75896" y="171454"/>
            <a:ext cx="4592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tói x¸ch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401879" y="171454"/>
            <a:ext cx="4567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C000"/>
                </a:solidFill>
                <a:latin typeface=".VnAvant" pitchFamily="34" charset="0"/>
              </a:rPr>
              <a:t>b¹c phÕch</a:t>
            </a:r>
            <a:endParaRPr lang="en-US" sz="60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49493" y="1342143"/>
            <a:ext cx="4702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70C0"/>
                </a:solidFill>
                <a:latin typeface=".VnAvant" pitchFamily="34" charset="0"/>
              </a:rPr>
              <a:t>vë kÞch</a:t>
            </a:r>
            <a:endParaRPr lang="en-US" sz="6000" b="1" dirty="0">
              <a:solidFill>
                <a:srgbClr val="0070C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49493" y="2372390"/>
            <a:ext cx="8832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 </a:t>
            </a:r>
            <a:r>
              <a:rPr lang="en-US" sz="3500" b="1" smtClean="0">
                <a:solidFill>
                  <a:srgbClr val="00B050"/>
                </a:solidFill>
              </a:rPr>
              <a:t>TÝch </a:t>
            </a:r>
            <a:r>
              <a:rPr lang="en-US" sz="3500" b="1">
                <a:solidFill>
                  <a:srgbClr val="00B050"/>
                </a:solidFill>
              </a:rPr>
              <a:t>t¾c tÝch t¾c       </a:t>
            </a:r>
            <a:r>
              <a:rPr lang="en-US" sz="3500" b="1" smtClean="0">
                <a:solidFill>
                  <a:srgbClr val="00B050"/>
                </a:solidFill>
              </a:rPr>
              <a:t> Th</a:t>
            </a:r>
            <a:r>
              <a:rPr lang="en-US" sz="3500" b="1">
                <a:solidFill>
                  <a:srgbClr val="00B050"/>
                </a:solidFill>
              </a:rPr>
              <a:t>× giê vïn vôt</a:t>
            </a:r>
            <a:br>
              <a:rPr lang="en-US" sz="3500" b="1">
                <a:solidFill>
                  <a:srgbClr val="00B050"/>
                </a:solidFill>
              </a:rPr>
            </a:br>
            <a:r>
              <a:rPr lang="en-US" sz="3500" b="1">
                <a:solidFill>
                  <a:srgbClr val="00B050"/>
                </a:solidFill>
              </a:rPr>
              <a:t> </a:t>
            </a:r>
            <a:r>
              <a:rPr lang="en-US" sz="3500" b="1" smtClean="0">
                <a:solidFill>
                  <a:srgbClr val="00B050"/>
                </a:solidFill>
              </a:rPr>
              <a:t>Kim </a:t>
            </a:r>
            <a:r>
              <a:rPr lang="en-US" sz="3500" b="1">
                <a:solidFill>
                  <a:srgbClr val="00B050"/>
                </a:solidFill>
              </a:rPr>
              <a:t>ng¾n chØ giê     </a:t>
            </a:r>
            <a:r>
              <a:rPr lang="en-US" sz="3500" b="1" smtClean="0">
                <a:solidFill>
                  <a:srgbClr val="00B050"/>
                </a:solidFill>
              </a:rPr>
              <a:t> Nhanh </a:t>
            </a:r>
            <a:r>
              <a:rPr lang="en-US" sz="3500" b="1">
                <a:solidFill>
                  <a:srgbClr val="00B050"/>
                </a:solidFill>
              </a:rPr>
              <a:t>nh­­ tªn bay</a:t>
            </a:r>
            <a:br>
              <a:rPr lang="en-US" sz="3500" b="1">
                <a:solidFill>
                  <a:srgbClr val="00B050"/>
                </a:solidFill>
              </a:rPr>
            </a:br>
            <a:r>
              <a:rPr lang="en-US" sz="3500" b="1">
                <a:solidFill>
                  <a:srgbClr val="00B050"/>
                </a:solidFill>
              </a:rPr>
              <a:t> </a:t>
            </a:r>
            <a:r>
              <a:rPr lang="en-US" sz="3500" b="1" smtClean="0">
                <a:solidFill>
                  <a:srgbClr val="00B050"/>
                </a:solidFill>
              </a:rPr>
              <a:t>Kim </a:t>
            </a:r>
            <a:r>
              <a:rPr lang="en-US" sz="3500" b="1">
                <a:solidFill>
                  <a:srgbClr val="00B050"/>
                </a:solidFill>
              </a:rPr>
              <a:t>dµi chØ phót      </a:t>
            </a:r>
            <a:r>
              <a:rPr lang="en-US" sz="3500" b="1" smtClean="0">
                <a:solidFill>
                  <a:srgbClr val="00B050"/>
                </a:solidFill>
              </a:rPr>
              <a:t> Chí </a:t>
            </a:r>
            <a:r>
              <a:rPr lang="en-US" sz="3500" b="1">
                <a:solidFill>
                  <a:srgbClr val="00B050"/>
                </a:solidFill>
              </a:rPr>
              <a:t>phÝ mét gi©y</a:t>
            </a:r>
            <a:br>
              <a:rPr lang="en-US" sz="3500" b="1">
                <a:solidFill>
                  <a:srgbClr val="00B050"/>
                </a:solidFill>
              </a:rPr>
            </a:br>
            <a:r>
              <a:rPr lang="en-US" sz="3500" b="1">
                <a:solidFill>
                  <a:srgbClr val="00B050"/>
                </a:solidFill>
              </a:rPr>
              <a:t> </a:t>
            </a:r>
            <a:r>
              <a:rPr lang="en-US" sz="3500" b="1" smtClean="0">
                <a:solidFill>
                  <a:srgbClr val="00B050"/>
                </a:solidFill>
              </a:rPr>
              <a:t>TÝch </a:t>
            </a:r>
            <a:r>
              <a:rPr lang="en-US" sz="3500" b="1">
                <a:solidFill>
                  <a:srgbClr val="00B050"/>
                </a:solidFill>
              </a:rPr>
              <a:t>t¾c tÝch t¾c       </a:t>
            </a:r>
            <a:r>
              <a:rPr lang="en-US" sz="3500" b="1" smtClean="0">
                <a:solidFill>
                  <a:srgbClr val="00B050"/>
                </a:solidFill>
              </a:rPr>
              <a:t> Em </a:t>
            </a:r>
            <a:r>
              <a:rPr lang="en-US" sz="3500" b="1">
                <a:solidFill>
                  <a:srgbClr val="00B050"/>
                </a:solidFill>
              </a:rPr>
              <a:t>ch¨m chØ häc.</a:t>
            </a:r>
            <a:endParaRPr lang="en-US" sz="35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5021284" y="1187117"/>
            <a:ext cx="3589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7030A0"/>
                </a:solidFill>
                <a:latin typeface=".VnAvant" pitchFamily="34" charset="0"/>
              </a:rPr>
              <a:t>thÝch thó</a:t>
            </a:r>
            <a:endParaRPr lang="en-US" sz="60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" y="31675"/>
            <a:ext cx="9056451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8255" y="4357991"/>
            <a:ext cx="5476673" cy="6850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8223" y="4400452"/>
            <a:ext cx="872933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smtClean="0">
                <a:latin typeface=".VnAvant" panose="020B7200000000000000" pitchFamily="34" charset="0"/>
              </a:rPr>
              <a:t>VÇng tr¨ng s¸ng lÊp lã sau rÆng tre.</a:t>
            </a:r>
            <a:endParaRPr 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071355" y="4394470"/>
            <a:ext cx="1381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smtClean="0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©ng</a:t>
            </a:r>
            <a:endParaRPr lang="vi-VN" sz="33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245235" y="4400452"/>
            <a:ext cx="12549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smtClean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vi-VN" sz="33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495584" y="4395897"/>
            <a:ext cx="12549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 smtClean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vi-VN" sz="33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3363570" y="4395897"/>
            <a:ext cx="12549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b="1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r>
              <a:rPr lang="en-US" sz="3300" b="1" smtClean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endParaRPr lang="vi-VN" sz="33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894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189217" y="226427"/>
            <a:ext cx="271383" cy="225183"/>
          </a:xfrm>
          <a:prstGeom prst="rect">
            <a:avLst/>
          </a:prstGeom>
        </p:spPr>
      </p:pic>
      <p:pic>
        <p:nvPicPr>
          <p:cNvPr id="28" name="Picture 5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71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下一張(熱鍵:c)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550" y="83344"/>
            <a:ext cx="527050" cy="44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 bwMode="auto">
          <a:xfrm>
            <a:off x="1" y="31899"/>
            <a:ext cx="9098611" cy="5102077"/>
          </a:xfrm>
          <a:prstGeom prst="rect">
            <a:avLst/>
          </a:prstGeom>
          <a:noFill/>
          <a:ln w="114300" cap="flat" cmpd="tri" algn="ctr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00FF00"/>
                </a:gs>
                <a:gs pos="100000">
                  <a:srgbClr val="4D0808"/>
                </a:gs>
              </a:gsLst>
              <a:lin ang="36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008" tIns="32004" rIns="64008" bIns="3200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latin typeface="Times New Roman" pitchFamily="18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7726" y="127145"/>
            <a:ext cx="1527968" cy="547747"/>
            <a:chOff x="1543051" y="438150"/>
            <a:chExt cx="1466850" cy="547747"/>
          </a:xfrm>
        </p:grpSpPr>
        <p:sp>
          <p:nvSpPr>
            <p:cNvPr id="5" name="Rounded Rectangle 4"/>
            <p:cNvSpPr/>
            <p:nvPr/>
          </p:nvSpPr>
          <p:spPr>
            <a:xfrm>
              <a:off x="1866900" y="438150"/>
              <a:ext cx="1143001" cy="547747"/>
            </a:xfrm>
            <a:prstGeom prst="roundRect">
              <a:avLst/>
            </a:prstGeom>
            <a:solidFill>
              <a:srgbClr val="CC00CC"/>
            </a:solidFill>
            <a:ln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543051" y="514350"/>
              <a:ext cx="533723" cy="471547"/>
              <a:chOff x="1323975" y="533400"/>
              <a:chExt cx="561975" cy="504825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323975" y="533400"/>
                <a:ext cx="561975" cy="50482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38275" y="585787"/>
                <a:ext cx="4286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076775" y="485775"/>
              <a:ext cx="933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971924" y="683267"/>
            <a:ext cx="1988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vi-VN" sz="60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411432" y="654692"/>
            <a:ext cx="1775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©ng</a:t>
            </a:r>
            <a:endParaRPr lang="vi-VN" sz="60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139878"/>
              </p:ext>
            </p:extLst>
          </p:nvPr>
        </p:nvGraphicFramePr>
        <p:xfrm>
          <a:off x="3428603" y="1869709"/>
          <a:ext cx="2787314" cy="152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08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85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504803" y="1753547"/>
            <a:ext cx="1391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endParaRPr lang="vi-VN" sz="5400" b="1" dirty="0"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238851" y="681884"/>
            <a:ext cx="1699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vi-VN" sz="60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423684" y="2506737"/>
            <a:ext cx="2732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ea typeface="Arial-Rounded" panose="020B0500000000000000" pitchFamily="34" charset="-93"/>
                <a:cs typeface="Arial-Rounded" panose="020B0500000000000000" pitchFamily="34" charset="-93"/>
              </a:rPr>
              <a:t>  s¸ng</a:t>
            </a:r>
            <a:endParaRPr lang="vi-VN" sz="5400" b="1" dirty="0"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832968" y="1741489"/>
            <a:ext cx="14785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vi-VN" sz="50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83305" y="2506737"/>
            <a:ext cx="1530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vi-VN" sz="54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204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189217" y="226427"/>
            <a:ext cx="271383" cy="225183"/>
          </a:xfrm>
          <a:prstGeom prst="rect">
            <a:avLst/>
          </a:prstGeom>
        </p:spPr>
      </p:pic>
      <p:pic>
        <p:nvPicPr>
          <p:cNvPr id="28" name="Picture 5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71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下一張(熱鍵:c)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550" y="83344"/>
            <a:ext cx="527050" cy="44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 bwMode="auto">
          <a:xfrm>
            <a:off x="1" y="31899"/>
            <a:ext cx="9098611" cy="5102077"/>
          </a:xfrm>
          <a:prstGeom prst="rect">
            <a:avLst/>
          </a:prstGeom>
          <a:noFill/>
          <a:ln w="114300" cap="flat" cmpd="tri" algn="ctr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00FF00"/>
                </a:gs>
                <a:gs pos="100000">
                  <a:srgbClr val="4D0808"/>
                </a:gs>
              </a:gsLst>
              <a:lin ang="36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008" tIns="32004" rIns="64008" bIns="3200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latin typeface="Times New Roman" pitchFamily="18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7726" y="127145"/>
            <a:ext cx="1527968" cy="547747"/>
            <a:chOff x="1543051" y="438150"/>
            <a:chExt cx="1466850" cy="547747"/>
          </a:xfrm>
        </p:grpSpPr>
        <p:sp>
          <p:nvSpPr>
            <p:cNvPr id="5" name="Rounded Rectangle 4"/>
            <p:cNvSpPr/>
            <p:nvPr/>
          </p:nvSpPr>
          <p:spPr>
            <a:xfrm>
              <a:off x="1866900" y="438150"/>
              <a:ext cx="1143001" cy="547747"/>
            </a:xfrm>
            <a:prstGeom prst="roundRect">
              <a:avLst/>
            </a:prstGeom>
            <a:solidFill>
              <a:srgbClr val="CC00CC"/>
            </a:solidFill>
            <a:ln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543051" y="514350"/>
              <a:ext cx="533723" cy="471547"/>
              <a:chOff x="1323975" y="533400"/>
              <a:chExt cx="561975" cy="504825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323975" y="533400"/>
                <a:ext cx="561975" cy="50482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38275" y="585787"/>
                <a:ext cx="4286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076775" y="485775"/>
              <a:ext cx="933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82549" y="883981"/>
            <a:ext cx="8909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latin typeface=".VnAvant" panose="020B7200000000000000" pitchFamily="34" charset="0"/>
              </a:rPr>
              <a:t>lµng           r¹ng               s¸ng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152" y="2426799"/>
            <a:ext cx="8909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latin typeface=".VnAvant" panose="020B7200000000000000" pitchFamily="34" charset="0"/>
              </a:rPr>
              <a:t>b»ng          rÆng               v¼ng</a:t>
            </a:r>
          </a:p>
          <a:p>
            <a:pPr algn="ctr"/>
            <a:endParaRPr lang="en-US" sz="4800" b="1" smtClean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4800" b="1" smtClean="0">
                <a:latin typeface=".VnAvant" panose="020B7200000000000000" pitchFamily="34" charset="0"/>
              </a:rPr>
              <a:t>hÉng           </a:t>
            </a:r>
            <a:r>
              <a:rPr lang="en-US" sz="4800" b="1">
                <a:latin typeface=".VnAvant" panose="020B7200000000000000" pitchFamily="34" charset="0"/>
              </a:rPr>
              <a:t>tÇng              v©ng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8126" y="883980"/>
            <a:ext cx="1536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ang</a:t>
            </a:r>
            <a:endParaRPr lang="vi-VN" sz="48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8115" y="883978"/>
            <a:ext cx="1367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ang</a:t>
            </a:r>
            <a:endParaRPr lang="vi-VN" sz="48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60233" y="883979"/>
            <a:ext cx="1367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ang</a:t>
            </a:r>
            <a:endParaRPr lang="vi-VN" sz="48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8981" y="2426799"/>
            <a:ext cx="1367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vi-VN" sz="48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60233" y="2426798"/>
            <a:ext cx="1367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vi-VN" sz="48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34551" y="2426799"/>
            <a:ext cx="136768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4800" b="1" smtClean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  <a:p>
            <a:endParaRPr lang="en-US" sz="4800" b="1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endParaRPr lang="vi-VN" sz="48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92019" y="3889025"/>
            <a:ext cx="1367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©</a:t>
            </a:r>
            <a:r>
              <a:rPr lang="en-US" sz="4800" b="1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48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83224" y="3884589"/>
            <a:ext cx="1367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©ng</a:t>
            </a:r>
            <a:endParaRPr lang="vi-VN" sz="48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00179" y="3886566"/>
            <a:ext cx="1367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©ng</a:t>
            </a:r>
            <a:endParaRPr lang="vi-VN" sz="48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4560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ca-vang-gold-fish-5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5787"/>
            <a:ext cx="2881422" cy="26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bamboo-shoots-400x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1" y="1105786"/>
            <a:ext cx="3062177" cy="26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lua-chon-tang-khi-quyet-dinh-mua-chung-c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26" y="978190"/>
            <a:ext cx="2998381" cy="26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127837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mtClean="0">
                <a:latin typeface=".VnAvant" panose="020B7200000000000000" pitchFamily="34" charset="0"/>
              </a:rPr>
              <a:t>c¸ vµng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ca-vang-gold-fish-5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567"/>
            <a:ext cx="9144000" cy="40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59893" y="4127836"/>
            <a:ext cx="20429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ang</a:t>
            </a:r>
            <a:endParaRPr lang="vi-VN" sz="60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100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795" y="401087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mtClean="0">
                <a:latin typeface=".VnAvant" panose="020B7200000000000000" pitchFamily="34" charset="0"/>
              </a:rPr>
              <a:t>m¨ng</a:t>
            </a:r>
            <a:r>
              <a:rPr lang="en-US" sz="4400" b="1" smtClean="0">
                <a:latin typeface=".VnAvant" panose="020B7200000000000000" pitchFamily="34" charset="0"/>
              </a:rPr>
              <a:t> </a:t>
            </a:r>
            <a:r>
              <a:rPr lang="en-US" sz="6000" b="1" smtClean="0">
                <a:latin typeface=".VnAvant" panose="020B7200000000000000" pitchFamily="34" charset="0"/>
              </a:rPr>
              <a:t>tre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istrator\Desktop\bamboo-shoots-400x4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42" y="1"/>
            <a:ext cx="5613991" cy="410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23721" y="4019103"/>
            <a:ext cx="1662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vi-VN" sz="6000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547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4029740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mtClean="0">
                <a:latin typeface=".VnAvant" panose="020B7200000000000000" pitchFamily="34" charset="0"/>
              </a:rPr>
              <a:t>nhµ tÇng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lua-chon-tang-khi-quyet-dinh-mua-chung-c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48306" cy="402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93716" y="4022814"/>
            <a:ext cx="1662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©ng</a:t>
            </a:r>
            <a:endParaRPr lang="vi-VN" sz="6000" b="1" dirty="0">
              <a:solidFill>
                <a:srgbClr val="FF0000"/>
              </a:solidFill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547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Custom 1">
      <a:majorFont>
        <a:latin typeface=".VnAvant"/>
        <a:ea typeface=""/>
        <a:cs typeface=""/>
      </a:majorFont>
      <a:minorFont>
        <a:latin typeface=".VnAvant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1077</TotalTime>
  <Words>113</Words>
  <Application>Microsoft Office PowerPoint</Application>
  <PresentationFormat>On-screen Show (16:9)</PresentationFormat>
  <Paragraphs>52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Arial-Rounded</vt:lpstr>
      <vt:lpstr>等线</vt:lpstr>
      <vt:lpstr>DFPOP1-W9</vt:lpstr>
      <vt:lpstr>宋体</vt:lpstr>
      <vt:lpstr>华康少女文字W5</vt:lpstr>
      <vt:lpstr>.VnAvant</vt:lpstr>
      <vt:lpstr>Arial</vt:lpstr>
      <vt:lpstr>Calibri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429</cp:revision>
  <dcterms:created xsi:type="dcterms:W3CDTF">2017-07-29T07:38:32Z</dcterms:created>
  <dcterms:modified xsi:type="dcterms:W3CDTF">2025-04-07T13:35:19Z</dcterms:modified>
</cp:coreProperties>
</file>