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71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70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01BB9-0C0E-4983-9BFB-1FF26CC5628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CD49C-0036-40AE-AC59-CD436C18B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2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90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8F88D-B0BC-473D-85DB-D066038B6D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47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0A8E1-38A8-4775-8968-743ED49B18E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16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813183-E08F-4BBC-91F0-532A9581736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039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BDCD69-E479-49D6-B8E5-2E0D23F8A27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0BD76-7311-466A-9C7F-0D3E976788F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1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D0A57-CC0C-4662-B14B-A34EEE827E1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29CF42-DC5A-435B-B5F9-335D06192DB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15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D9D5A-165F-4322-B623-CA9913C61A2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285AA3-9E7B-4C24-B44D-7A8700AF69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363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4EC98-84EF-434C-B48C-52CAEF7E842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8D1582-AD0E-4C85-B8A2-32A9993BEB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00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D1E7A4-F201-4D8A-99B4-34AC3F29D78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6BD7A-89AE-4A20-ABA3-BE74274C8A2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829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0486-009A-4AD9-A51E-32D5716E4F09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19F266-67C8-4C66-B7AC-4830C28EEA3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89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D71B2-67A5-4DBC-A4A9-5C9DF609587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05C649-C1B5-472F-8B97-58C46D0AEFB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62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EFA16-2648-49A8-A8B3-B0CC761F36A6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3CE8E-478B-4493-8F5A-F028F312F6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78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E6567-902D-4EC0-BE70-483C8BFEB36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857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D1BEA-00A4-488F-AF72-524038CE7EA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929E0-7731-44AD-ACDF-770DE26839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97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36701B-EDA2-4899-9F13-C3E3CE216BB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ECDFD-7072-403B-A715-0605F4FC11E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602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9125A-553E-4A0C-A771-CD27A9F58655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25A45-FEEC-4A2B-AA6C-D387DF54C7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67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3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2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7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0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2300-91E4-4C08-95DD-D2BEB9EF2A6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27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5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1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4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3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F0A45-7C1A-4550-93D0-6BB4484EF11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7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625A21-D2D7-4F4A-BE62-B3359EC9FDC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8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1838E8-FF68-4C2E-AD05-0381DDB85C1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9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1457D-AC85-433A-85AB-4530DECF0BB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45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8236AC-AA31-49A1-819C-F0A8A1BA9CB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3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CC734-CB45-404F-BA63-D40E8EE16B9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8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12CF0-275F-4B1B-A2FA-D2DFAA34C88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59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205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6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4639A-7023-4B7F-89B7-547881C108C4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14448-0094-448E-888C-13B2BEF935D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48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62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791291"/>
            <a:ext cx="8338236" cy="466923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2339" y="3787188"/>
            <a:ext cx="6870931" cy="153865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5: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044986" y="2895215"/>
            <a:ext cx="79524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6545" y="179850"/>
            <a:ext cx="10631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400" y="1041624"/>
            <a:ext cx="32837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69271" y="1820904"/>
            <a:ext cx="2977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</a:rPr>
              <a:t>b</a:t>
            </a:r>
            <a:r>
              <a:rPr lang="en-US" sz="6000" dirty="0" err="1" smtClean="0">
                <a:latin typeface=".VnAvant" panose="020B7200000000000000" pitchFamily="34" charset="0"/>
              </a:rPr>
              <a:t>Õ</a:t>
            </a:r>
            <a:r>
              <a:rPr lang="en-US" sz="6000" dirty="0" smtClean="0"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</a:rPr>
              <a:t>bÐ</a:t>
            </a:r>
            <a:endParaRPr lang="en-US" sz="6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8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38" y="0"/>
            <a:ext cx="6529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6600" b="0" dirty="0">
                <a:solidFill>
                  <a:srgbClr val="00FF00"/>
                </a:solidFill>
                <a:latin typeface=".VnAvant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225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433640"/>
              </p:ext>
            </p:extLst>
          </p:nvPr>
        </p:nvGraphicFramePr>
        <p:xfrm>
          <a:off x="4140927" y="275528"/>
          <a:ext cx="4720044" cy="18406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3348">
                  <a:extLst>
                    <a:ext uri="{9D8B030D-6E8A-4147-A177-3AD203B41FA5}">
                      <a16:colId xmlns:a16="http://schemas.microsoft.com/office/drawing/2014/main" val="1135479043"/>
                    </a:ext>
                  </a:extLst>
                </a:gridCol>
                <a:gridCol w="1573348">
                  <a:extLst>
                    <a:ext uri="{9D8B030D-6E8A-4147-A177-3AD203B41FA5}">
                      <a16:colId xmlns:a16="http://schemas.microsoft.com/office/drawing/2014/main" val="1464203927"/>
                    </a:ext>
                  </a:extLst>
                </a:gridCol>
                <a:gridCol w="1573348">
                  <a:extLst>
                    <a:ext uri="{9D8B030D-6E8A-4147-A177-3AD203B41FA5}">
                      <a16:colId xmlns:a16="http://schemas.microsoft.com/office/drawing/2014/main" val="4246965547"/>
                    </a:ext>
                  </a:extLst>
                </a:gridCol>
              </a:tblGrid>
              <a:tr h="613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883231"/>
                  </a:ext>
                </a:extLst>
              </a:tr>
              <a:tr h="613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052776"/>
                  </a:ext>
                </a:extLst>
              </a:tr>
              <a:tr h="613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59942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365333"/>
              </p:ext>
            </p:extLst>
          </p:nvPr>
        </p:nvGraphicFramePr>
        <p:xfrm>
          <a:off x="2567575" y="876418"/>
          <a:ext cx="1573348" cy="1239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3348">
                  <a:extLst>
                    <a:ext uri="{9D8B030D-6E8A-4147-A177-3AD203B41FA5}">
                      <a16:colId xmlns:a16="http://schemas.microsoft.com/office/drawing/2014/main" val="1910921747"/>
                    </a:ext>
                  </a:extLst>
                </a:gridCol>
              </a:tblGrid>
              <a:tr h="6198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232789"/>
                  </a:ext>
                </a:extLst>
              </a:tr>
              <a:tr h="6198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0283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45873" y="274315"/>
            <a:ext cx="11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a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7440" y="300443"/>
            <a:ext cx="11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8858" y="300444"/>
            <a:ext cx="11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ª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7177" y="914397"/>
            <a:ext cx="11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95878" y="1476100"/>
            <a:ext cx="11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2310" y="927461"/>
            <a:ext cx="11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.VnAvant" panose="020B7200000000000000" pitchFamily="34" charset="0"/>
              </a:rPr>
              <a:t>ba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1477" y="901333"/>
            <a:ext cx="11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be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4567" y="1518158"/>
            <a:ext cx="11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ca</a:t>
            </a:r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5967" y="940516"/>
            <a:ext cx="11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b</a:t>
            </a:r>
            <a:r>
              <a:rPr lang="en-US" sz="3200" dirty="0" smtClean="0">
                <a:latin typeface=".VnAvant" panose="020B7200000000000000" pitchFamily="34" charset="0"/>
              </a:rPr>
              <a:t>ª</a:t>
            </a:r>
            <a:endParaRPr lang="en-US" sz="3200" dirty="0">
              <a:latin typeface=".VnAvant" panose="020B7200000000000000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750840" y="1504910"/>
            <a:ext cx="1549103" cy="5898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71641" y="1498439"/>
            <a:ext cx="1593700" cy="6044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38941" y="1512236"/>
            <a:ext cx="1519646" cy="5825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324972" y="1518158"/>
            <a:ext cx="1565398" cy="6055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6408" y="3122027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b</a:t>
            </a:r>
            <a:r>
              <a:rPr lang="en-US" sz="3600" dirty="0" err="1" smtClean="0">
                <a:latin typeface=".VnAvant" panose="020B7200000000000000" pitchFamily="34" charset="0"/>
              </a:rPr>
              <a:t>a</a:t>
            </a:r>
            <a:r>
              <a:rPr lang="en-US" sz="3600" dirty="0" smtClean="0">
                <a:latin typeface=".VnAvant" panose="020B7200000000000000" pitchFamily="34" charset="0"/>
              </a:rPr>
              <a:t> bµ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77567" y="3122024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.VnAvant" panose="020B7200000000000000" pitchFamily="34" charset="0"/>
              </a:rPr>
              <a:t>b</a:t>
            </a:r>
            <a:r>
              <a:rPr lang="en-US" sz="3600" dirty="0">
                <a:latin typeface=".VnAvant" panose="020B7200000000000000" pitchFamily="34" charset="0"/>
              </a:rPr>
              <a:t>e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bÐ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9408" y="3117443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c</a:t>
            </a:r>
            <a:r>
              <a:rPr lang="en-US" sz="3600" dirty="0" smtClean="0">
                <a:latin typeface=".VnAvant" panose="020B7200000000000000" pitchFamily="34" charset="0"/>
              </a:rPr>
              <a:t>¸ </a:t>
            </a:r>
            <a:r>
              <a:rPr lang="en-US" sz="3600" dirty="0" err="1" smtClean="0">
                <a:latin typeface=".VnAvant" panose="020B7200000000000000" pitchFamily="34" charset="0"/>
              </a:rPr>
              <a:t>bÐ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9909" y="3117443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.VnAvant" panose="020B7200000000000000" pitchFamily="34" charset="0"/>
              </a:rPr>
              <a:t>bÌ</a:t>
            </a:r>
            <a:r>
              <a:rPr lang="en-US" sz="3600" dirty="0" smtClean="0">
                <a:latin typeface=".VnAvant" panose="020B7200000000000000" pitchFamily="34" charset="0"/>
              </a:rPr>
              <a:t> c¸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509761" y="3117442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b</a:t>
            </a:r>
            <a:r>
              <a:rPr lang="en-US" sz="3600" dirty="0" err="1" smtClean="0">
                <a:latin typeface=".VnAvant" panose="020B7200000000000000" pitchFamily="34" charset="0"/>
              </a:rPr>
              <a:t>Õ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bÐ</a:t>
            </a:r>
            <a:endParaRPr lang="en-US" sz="3600" dirty="0">
              <a:latin typeface=".VnAvant" panose="020B7200000000000000" pitchFamily="34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745547"/>
              </p:ext>
            </p:extLst>
          </p:nvPr>
        </p:nvGraphicFramePr>
        <p:xfrm>
          <a:off x="4502310" y="4519749"/>
          <a:ext cx="3226547" cy="6986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6547">
                  <a:extLst>
                    <a:ext uri="{9D8B030D-6E8A-4147-A177-3AD203B41FA5}">
                      <a16:colId xmlns:a16="http://schemas.microsoft.com/office/drawing/2014/main" val="973425108"/>
                    </a:ext>
                  </a:extLst>
                </a:gridCol>
              </a:tblGrid>
              <a:tr h="6986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70176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029202" y="4506686"/>
            <a:ext cx="2390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.VnAvant" panose="020B7200000000000000" pitchFamily="34" charset="0"/>
              </a:rPr>
              <a:t>Bµ </a:t>
            </a:r>
            <a:r>
              <a:rPr lang="en-US" sz="3600" dirty="0" err="1" smtClean="0">
                <a:latin typeface=".VnAvant" panose="020B7200000000000000" pitchFamily="34" charset="0"/>
              </a:rPr>
              <a:t>bÕ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bÐ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6600" b="0" dirty="0"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6600" b="0" dirty="0" smtClean="0">
                <a:solidFill>
                  <a:srgbClr val="00FF00"/>
                </a:solidFill>
                <a:latin typeface=".VnAvant" panose="020B7200000000000000" pitchFamily="34" charset="0"/>
              </a:rPr>
              <a:t>2</a:t>
            </a:r>
            <a:endParaRPr lang="en-US" sz="6600" b="0" dirty="0">
              <a:solidFill>
                <a:srgbClr val="00FF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5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51</Words>
  <Application>Microsoft Office PowerPoint</Application>
  <PresentationFormat>Widescreen</PresentationFormat>
  <Paragraphs>23</Paragraphs>
  <Slides>12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Arial-Rounded</vt:lpstr>
      <vt:lpstr>等线</vt:lpstr>
      <vt:lpstr>DFPOP1-W9</vt:lpstr>
      <vt:lpstr>宋体</vt:lpstr>
      <vt:lpstr>华康少女文字W5</vt:lpstr>
      <vt:lpstr>.VnAvant</vt:lpstr>
      <vt:lpstr>Arial</vt:lpstr>
      <vt:lpstr>Calibri</vt:lpstr>
      <vt:lpstr>Times New Roman</vt:lpstr>
      <vt:lpstr>Wingdings</vt:lpstr>
      <vt:lpstr>Default Design</vt:lpstr>
      <vt:lpstr>Maple</vt:lpstr>
      <vt:lpstr>Office 主题</vt:lpstr>
      <vt:lpstr>PowerPoint Presentation</vt:lpstr>
      <vt:lpstr>TiÕt 1</vt:lpstr>
      <vt:lpstr>PowerPoint Presentation</vt:lpstr>
      <vt:lpstr>PowerPoint Presentation</vt:lpstr>
      <vt:lpstr>TiÕt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</cp:revision>
  <dcterms:created xsi:type="dcterms:W3CDTF">2020-08-11T02:01:40Z</dcterms:created>
  <dcterms:modified xsi:type="dcterms:W3CDTF">2025-04-05T16:14:22Z</dcterms:modified>
</cp:coreProperties>
</file>