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1" r:id="rId3"/>
    <p:sldId id="270" r:id="rId4"/>
    <p:sldId id="259" r:id="rId5"/>
    <p:sldId id="262" r:id="rId6"/>
    <p:sldId id="261" r:id="rId7"/>
    <p:sldId id="260" r:id="rId8"/>
    <p:sldId id="264" r:id="rId9"/>
    <p:sldId id="267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4710-DD52-4794-ACC3-62336A9EC84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EB76F-A182-4C74-AFC3-0378A104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0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2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7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66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2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8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0" y="1386032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268632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428993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50" y="220116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599058" y="2797914"/>
            <a:ext cx="5890792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60: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7" y="833476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4487486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3468168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4457423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3355010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5483028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5575273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5722020"/>
            <a:ext cx="9140694" cy="114367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63361" y="2345442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8151" y="120341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2900" y="766672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5977_e36b532f9e95aaa735d3bba4c9e92af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" y="0"/>
            <a:ext cx="621280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11414"/>
              <a:gd name="adj2" fmla="val 6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257800"/>
            <a:ext cx="6849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27060309055_c7f5afb437b5c28629949b48caac40f2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5716587" cy="4675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39614"/>
              <a:gd name="adj2" fmla="val 271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5578" y="5235433"/>
            <a:ext cx="642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48411" y="533400"/>
            <a:ext cx="8529776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latin typeface=".VnAvant" pitchFamily="34" charset="0"/>
              </a:rPr>
              <a:t>   </a:t>
            </a:r>
            <a:r>
              <a:rPr lang="en-US" sz="4400" b="1" smtClean="0">
                <a:solidFill>
                  <a:srgbClr val="C0000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C00000"/>
                </a:solidFill>
                <a:latin typeface=".VnAvant" pitchFamily="34" charset="0"/>
              </a:rPr>
              <a:t>Th¸ng ba, c©y bµng thay ¸o xanh míi.</a:t>
            </a:r>
            <a:endParaRPr lang="en-US" sz="44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2226" y="3809999"/>
            <a:ext cx="8529775" cy="27776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                 </a:t>
            </a:r>
            <a:r>
              <a:rPr lang="en-US" sz="4400" b="1" smtClean="0">
                <a:solidFill>
                  <a:srgbClr val="FFC000"/>
                </a:solidFill>
                <a:latin typeface=".VnAvant" pitchFamily="34" charset="0"/>
              </a:rPr>
              <a:t>C¸i </a:t>
            </a: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n¾ng ®i ch¬i.</a:t>
            </a:r>
            <a:br>
              <a:rPr lang="en-US" sz="4400" b="1">
                <a:solidFill>
                  <a:srgbClr val="FFC000"/>
                </a:solidFill>
                <a:latin typeface=".VnAvant" pitchFamily="34" charset="0"/>
              </a:rPr>
            </a:b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                BÐ cßn say ngñ</a:t>
            </a:r>
            <a:br>
              <a:rPr lang="en-US" sz="4400" b="1">
                <a:solidFill>
                  <a:srgbClr val="FFC000"/>
                </a:solidFill>
                <a:latin typeface=".VnAvant" pitchFamily="34" charset="0"/>
              </a:rPr>
            </a:b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                Ru hìi ru hêi</a:t>
            </a:r>
            <a:br>
              <a:rPr lang="en-US" sz="4400" b="1">
                <a:solidFill>
                  <a:srgbClr val="FFC000"/>
                </a:solidFill>
                <a:latin typeface=".VnAvant" pitchFamily="34" charset="0"/>
              </a:rPr>
            </a:b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                C¸i ngñ cßn say.</a:t>
            </a:r>
            <a:endParaRPr lang="en-US" sz="42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01796" y="2133600"/>
            <a:ext cx="8623006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     </a:t>
            </a:r>
            <a:r>
              <a:rPr lang="en-US" sz="4400" b="1">
                <a:solidFill>
                  <a:srgbClr val="0070C0"/>
                </a:solidFill>
                <a:latin typeface=".VnAvant" pitchFamily="34" charset="0"/>
              </a:rPr>
              <a:t>- Nhµ s¹ch th× m¸t, b¸t s¹ch ngon c¬m.</a:t>
            </a:r>
            <a:endParaRPr lang="en-US" sz="42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27132803534_19327464435c19e6b47e96fde9c07a2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086"/>
            <a:ext cx="9144000" cy="401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2865_dbeda2b9fb3c79f96f5cdfb790e56d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4421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b="1" smtClean="0">
                <a:latin typeface=".VnAvant" pitchFamily="34" charset="0"/>
                <a:cs typeface="Times New Roman" pitchFamily="18" charset="0"/>
              </a:rPr>
              <a:t>Hµ rÊt thÝch con gµ bµ cho. S¸ng s¸ng, Hµ dËy sím chê gµ g¸y ß ã o. VËy mµ m·i nã ch¼ng g¸y. Mét h«m, Hµ tØnh giÊc nghe gµ côc ta côc t¸c. Giê Hµ ®· râ v</a:t>
            </a:r>
            <a:r>
              <a:rPr lang="en-US" sz="4800" b="1">
                <a:latin typeface=".VnAvant" panose="020B7200000000000000" pitchFamily="34" charset="0"/>
              </a:rPr>
              <a:t>×</a:t>
            </a:r>
            <a:r>
              <a:rPr lang="en-US" sz="4800" b="1" smtClean="0">
                <a:latin typeface=".VnAvant" pitchFamily="34" charset="0"/>
                <a:cs typeface="Times New Roman" pitchFamily="18" charset="0"/>
              </a:rPr>
              <a:t> sao con gµ ch¼ng g¸y.</a:t>
            </a:r>
            <a:endParaRPr lang="en-US" sz="4800" b="1" dirty="0"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.VnAvant" pitchFamily="34" charset="0"/>
                <a:cs typeface="Times New Roman" pitchFamily="18" charset="0"/>
              </a:rPr>
              <a:t>Em vÏ vÇng tr</a:t>
            </a:r>
            <a:r>
              <a:rPr lang="vi-VN" sz="5400" b="1" smtClean="0">
                <a:latin typeface=".VnAvant" panose="020B7200000000000000" pitchFamily="34" charset="0"/>
              </a:rPr>
              <a:t>¨</a:t>
            </a:r>
            <a:r>
              <a:rPr lang="en-US" sz="5400" b="1" smtClean="0">
                <a:latin typeface=".VnAvant" pitchFamily="34" charset="0"/>
                <a:cs typeface="Times New Roman" pitchFamily="18" charset="0"/>
              </a:rPr>
              <a:t>ng s¸ng.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1025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KỂ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030" y="602373"/>
            <a:ext cx="4465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QUẠ VÀ ĐÀN BỒ 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27060300837_de6c3fcec67abd34f7b48e245c290cb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673503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27060309055_c7f5afb437b5c28629949b48caac40f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1" y="3901683"/>
            <a:ext cx="3868538" cy="272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27060307493_5931d1887b73d47d2706f48959ccc35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1295400"/>
            <a:ext cx="3893127" cy="248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27060305977_e36b532f9e95aaa735d3bba4c9e92af1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3964"/>
            <a:ext cx="3673503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0837_de6c3fcec67abd34f7b48e245c290cb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"/>
            <a:ext cx="5810956" cy="44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98427"/>
              <a:gd name="adj2" fmla="val 37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8862" y="5265003"/>
            <a:ext cx="5618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7493_5931d1887b73d47d2706f48959ccc35f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9"/>
            <a:ext cx="6633209" cy="49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73010"/>
              <a:gd name="adj2" fmla="val 619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54864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486400"/>
            <a:ext cx="775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194</Words>
  <Application>Microsoft Office PowerPoint</Application>
  <PresentationFormat>On-screen Show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Arial-Rounded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2020-08-15T13:22:29Z</dcterms:created>
  <dcterms:modified xsi:type="dcterms:W3CDTF">2025-04-07T13:36:15Z</dcterms:modified>
</cp:coreProperties>
</file>