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76" r:id="rId3"/>
    <p:sldId id="270" r:id="rId4"/>
    <p:sldId id="258" r:id="rId5"/>
    <p:sldId id="271" r:id="rId6"/>
    <p:sldId id="272" r:id="rId7"/>
    <p:sldId id="260" r:id="rId8"/>
    <p:sldId id="275" r:id="rId9"/>
    <p:sldId id="262" r:id="rId10"/>
    <p:sldId id="266" r:id="rId11"/>
    <p:sldId id="267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76"/>
            <p14:sldId id="270"/>
            <p14:sldId id="258"/>
            <p14:sldId id="271"/>
            <p14:sldId id="272"/>
            <p14:sldId id="260"/>
            <p14:sldId id="275"/>
            <p14:sldId id="262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EAD"/>
    <a:srgbClr val="5F8C26"/>
    <a:srgbClr val="9CB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912" y="8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82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66" indent="0" algn="ctr">
              <a:buNone/>
              <a:defRPr sz="1500"/>
            </a:lvl2pPr>
            <a:lvl3pPr marL="685532" indent="0" algn="ctr">
              <a:buNone/>
              <a:defRPr sz="1350"/>
            </a:lvl3pPr>
            <a:lvl4pPr marL="1028297" indent="0" algn="ctr">
              <a:buNone/>
              <a:defRPr sz="1200"/>
            </a:lvl4pPr>
            <a:lvl5pPr marL="1371063" indent="0" algn="ctr">
              <a:buNone/>
              <a:defRPr sz="1200"/>
            </a:lvl5pPr>
            <a:lvl6pPr marL="1713828" indent="0" algn="ctr">
              <a:buNone/>
              <a:defRPr sz="1200"/>
            </a:lvl6pPr>
            <a:lvl7pPr marL="2056594" indent="0" algn="ctr">
              <a:buNone/>
              <a:defRPr sz="1200"/>
            </a:lvl7pPr>
            <a:lvl8pPr marL="2399360" indent="0" algn="ctr">
              <a:buNone/>
              <a:defRPr sz="1200"/>
            </a:lvl8pPr>
            <a:lvl9pPr marL="2742126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26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04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5"/>
            <a:ext cx="7886700" cy="2139553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14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18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3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6" y="3505219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7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21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3505219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4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5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5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6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62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6" indent="0">
              <a:buNone/>
              <a:defRPr sz="2099"/>
            </a:lvl2pPr>
            <a:lvl3pPr marL="685532" indent="0">
              <a:buNone/>
              <a:defRPr sz="1800"/>
            </a:lvl3pPr>
            <a:lvl4pPr marL="1028297" indent="0">
              <a:buNone/>
              <a:defRPr sz="1500"/>
            </a:lvl4pPr>
            <a:lvl5pPr marL="1371063" indent="0">
              <a:buNone/>
              <a:defRPr sz="1500"/>
            </a:lvl5pPr>
            <a:lvl6pPr marL="1713828" indent="0">
              <a:buNone/>
              <a:defRPr sz="1500"/>
            </a:lvl6pPr>
            <a:lvl7pPr marL="2056594" indent="0">
              <a:buNone/>
              <a:defRPr sz="1500"/>
            </a:lvl7pPr>
            <a:lvl8pPr marL="2399360" indent="0">
              <a:buNone/>
              <a:defRPr sz="1500"/>
            </a:lvl8pPr>
            <a:lvl9pPr marL="2742126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6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3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08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1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532" rtl="0" eaLnBrk="1" latinLnBrk="0" hangingPunct="1">
        <a:lnSpc>
          <a:spcPct val="90000"/>
        </a:lnSpc>
        <a:spcBef>
          <a:spcPct val="0"/>
        </a:spcBef>
        <a:buNone/>
        <a:defRPr sz="32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3" indent="-171383" algn="l" defTabSz="685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914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80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46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12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77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43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0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32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7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63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8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94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6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2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9" y="528781"/>
            <a:ext cx="1995511" cy="66838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655" y="1829070"/>
            <a:ext cx="9140692" cy="300315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3432686"/>
            <a:ext cx="9610081" cy="150748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8049" y="1343912"/>
            <a:ext cx="6251415" cy="3500658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7697" y="2840295"/>
            <a:ext cx="5151335" cy="115357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61: </a:t>
            </a:r>
            <a:r>
              <a:rPr kumimoji="0" lang="en-US" altLang="zh-CN" sz="35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ong</a:t>
            </a:r>
            <a:r>
              <a:rPr kumimoji="0" lang="en-US" altLang="zh-CN" sz="35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kumimoji="0" lang="en-US" altLang="zh-CN" sz="35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ông</a:t>
            </a:r>
            <a:r>
              <a:rPr kumimoji="0" lang="en-US" altLang="zh-CN" sz="3599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kumimoji="0" lang="en-US" altLang="zh-CN" sz="3599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ung</a:t>
            </a:r>
            <a:r>
              <a:rPr kumimoji="0" lang="en-US" altLang="zh-CN" sz="3599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kumimoji="0" lang="en-US" altLang="zh-CN" sz="3599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ưng</a:t>
            </a:r>
            <a:endParaRPr kumimoji="0" lang="zh-CN" altLang="en-US" sz="3599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7776" y="-23775"/>
            <a:ext cx="2544573" cy="24629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654" y="3630235"/>
            <a:ext cx="2062832" cy="121517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81260" y="2610917"/>
            <a:ext cx="1053578" cy="201486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4811" y="3600172"/>
            <a:ext cx="2087536" cy="12151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1710" y="2497759"/>
            <a:ext cx="1631828" cy="253200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3278" y="4625777"/>
            <a:ext cx="9140694" cy="51447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3278" y="4718022"/>
            <a:ext cx="9140694" cy="42661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3278" y="4864770"/>
            <a:ext cx="9140694" cy="27413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4838" y="2171557"/>
            <a:ext cx="5962185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199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8846" y="135769"/>
            <a:ext cx="7970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3241" y="781866"/>
            <a:ext cx="246189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15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291"/>
            <a:ext cx="4492239" cy="4262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98" y="827291"/>
            <a:ext cx="4485701" cy="43162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3394" y="57850"/>
            <a:ext cx="4209807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Chî vµ siªu thÞ</a:t>
            </a:r>
            <a:endParaRPr lang="en-US" sz="4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80753" y="317281"/>
            <a:ext cx="8771862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000" b="1" smtClean="0">
                <a:latin typeface=".VnAvant" pitchFamily="34" charset="0"/>
              </a:rPr>
              <a:t> </a:t>
            </a:r>
            <a:r>
              <a:rPr lang="en-US" sz="4400" b="1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4400" b="1">
                <a:solidFill>
                  <a:srgbClr val="FF0000"/>
                </a:solidFill>
                <a:latin typeface=".VnAvant" pitchFamily="34" charset="0"/>
              </a:rPr>
              <a:t>§ãi cho s¹ch, r¸ch cho th¬m.</a:t>
            </a:r>
            <a:endParaRPr lang="en-US" sz="4400" b="1" dirty="0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301796" y="1396760"/>
            <a:ext cx="8529775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 smtClean="0">
                <a:solidFill>
                  <a:srgbClr val="00B050"/>
                </a:solidFill>
                <a:latin typeface=".VnAvant" pitchFamily="34" charset="0"/>
              </a:rPr>
              <a:t>- </a:t>
            </a:r>
            <a:r>
              <a:rPr lang="en-US" sz="4400" b="1">
                <a:solidFill>
                  <a:srgbClr val="00B050"/>
                </a:solidFill>
                <a:latin typeface=".VnAvant" pitchFamily="34" charset="0"/>
              </a:rPr>
              <a:t>Th¸ng ba, c©y bµng thay ¸o xanh míi</a:t>
            </a:r>
            <a:r>
              <a:rPr lang="en-US" sz="4400" b="1" smtClean="0">
                <a:solidFill>
                  <a:srgbClr val="00B050"/>
                </a:solidFill>
                <a:latin typeface=".VnAvant" pitchFamily="34" charset="0"/>
              </a:rPr>
              <a:t>.</a:t>
            </a:r>
            <a:endParaRPr lang="en-US" sz="4200" b="1" dirty="0">
              <a:solidFill>
                <a:srgbClr val="00B05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255181" y="3091273"/>
            <a:ext cx="8623006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000" b="1" smtClean="0">
                <a:solidFill>
                  <a:srgbClr val="FFC000"/>
                </a:solidFill>
                <a:latin typeface=".VnAvant" pitchFamily="34" charset="0"/>
              </a:rPr>
              <a:t> </a:t>
            </a:r>
            <a:r>
              <a:rPr lang="en-US" sz="4400" b="1" smtClean="0">
                <a:solidFill>
                  <a:srgbClr val="7030A0"/>
                </a:solidFill>
                <a:latin typeface=".VnAvant" pitchFamily="34" charset="0"/>
              </a:rPr>
              <a:t>- </a:t>
            </a:r>
            <a:r>
              <a:rPr lang="en-US" sz="4400" b="1">
                <a:solidFill>
                  <a:srgbClr val="7030A0"/>
                </a:solidFill>
                <a:latin typeface=".VnAvant" pitchFamily="34" charset="0"/>
              </a:rPr>
              <a:t>Con ë nhµ nhí ®äc s¸ch, chí ph¸ ph¸ch, nghÞch </a:t>
            </a:r>
            <a:r>
              <a:rPr lang="en-US" sz="4400" b="1" smtClean="0">
                <a:solidFill>
                  <a:srgbClr val="7030A0"/>
                </a:solidFill>
                <a:latin typeface=".VnAvant" pitchFamily="34" charset="0"/>
              </a:rPr>
              <a:t>ngîm</a:t>
            </a:r>
            <a:r>
              <a:rPr lang="en-US" sz="4400" b="1">
                <a:solidFill>
                  <a:srgbClr val="7030A0"/>
                </a:solidFill>
                <a:latin typeface=".VnAvant" pitchFamily="34" charset="0"/>
              </a:rPr>
              <a:t>.</a:t>
            </a:r>
            <a:endParaRPr lang="en-US" sz="4200" b="1" dirty="0">
              <a:solidFill>
                <a:srgbClr val="7030A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0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265814" y="3603983"/>
            <a:ext cx="8748748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 smtClean="0">
                <a:latin typeface=".VnAvant" pitchFamily="34" charset="0"/>
              </a:rPr>
              <a:t>       Nh÷ng b«ng hoa hång rung rinh trong giã.</a:t>
            </a:r>
            <a:endParaRPr lang="en-US" sz="4400" b="1" dirty="0"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418612" y="3586740"/>
            <a:ext cx="1359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«ng</a:t>
            </a:r>
            <a:endParaRPr lang="vi-VN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2420776" y="3582717"/>
            <a:ext cx="1359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­ng</a:t>
            </a:r>
            <a:endParaRPr lang="vi-VN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722692" y="4260440"/>
            <a:ext cx="1359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ong</a:t>
            </a:r>
            <a:endParaRPr lang="vi-VN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7800002" y="3594396"/>
            <a:ext cx="1359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ung</a:t>
            </a:r>
            <a:endParaRPr lang="vi-VN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6" y="85060"/>
            <a:ext cx="8800214" cy="3509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1386" y="85060"/>
            <a:ext cx="2585964" cy="584775"/>
          </a:xfrm>
          <a:prstGeom prst="rect">
            <a:avLst/>
          </a:prstGeom>
          <a:solidFill>
            <a:srgbClr val="CDDEAD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1. NhËn biÕt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26" y="2"/>
            <a:ext cx="2032133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3620717" y="677853"/>
            <a:ext cx="1589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«ng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937037" y="660721"/>
            <a:ext cx="1572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ong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5371748" y="692818"/>
            <a:ext cx="1486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ung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155040" y="468786"/>
            <a:ext cx="1872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­</a:t>
            </a:r>
            <a:r>
              <a:rPr lang="vi-VN" sz="7200" b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ư</a:t>
            </a:r>
            <a:r>
              <a:rPr lang="en-US" sz="54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198441"/>
              </p:ext>
            </p:extLst>
          </p:nvPr>
        </p:nvGraphicFramePr>
        <p:xfrm>
          <a:off x="3248613" y="1860698"/>
          <a:ext cx="3354206" cy="2424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081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3412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40264" y="2007330"/>
            <a:ext cx="1449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b="1" smtClean="0">
                <a:latin typeface=".VnAvant" pitchFamily="34" charset="0"/>
              </a:rPr>
              <a:t>tr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962700" y="2019683"/>
            <a:ext cx="15975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ong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039126" y="3200418"/>
            <a:ext cx="20013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b="1" smtClean="0">
                <a:latin typeface=".VnAvant" pitchFamily="34" charset="0"/>
              </a:rPr>
              <a:t>trong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434393" y="3200418"/>
            <a:ext cx="16261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ong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4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12" grpId="0"/>
      <p:bldP spid="13" grpId="0"/>
      <p:bldP spid="14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1670892" y="298015"/>
            <a:ext cx="23560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dßng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4904079" y="298015"/>
            <a:ext cx="230874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vâng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46473-DAB6-49CC-AA65-0BA3B6CEA093}"/>
              </a:ext>
            </a:extLst>
          </p:cNvPr>
          <p:cNvSpPr txBox="1"/>
          <p:nvPr/>
        </p:nvSpPr>
        <p:spPr>
          <a:xfrm>
            <a:off x="1693392" y="1578337"/>
            <a:ext cx="23335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bæng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4904079" y="1551447"/>
            <a:ext cx="208081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céng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CB14D-2B00-40C7-A796-5DC89180659B}"/>
              </a:ext>
            </a:extLst>
          </p:cNvPr>
          <p:cNvSpPr txBox="1"/>
          <p:nvPr/>
        </p:nvSpPr>
        <p:spPr>
          <a:xfrm>
            <a:off x="1693391" y="2790253"/>
            <a:ext cx="2251288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thóng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4917933" y="2771425"/>
            <a:ext cx="2294886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vòng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2186573" y="299156"/>
            <a:ext cx="1893533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ong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2201194" y="1578336"/>
            <a:ext cx="159440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«ng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2388059" y="2788337"/>
            <a:ext cx="180117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ung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3CB14D-2B00-40C7-A796-5DC89180659B}"/>
              </a:ext>
            </a:extLst>
          </p:cNvPr>
          <p:cNvSpPr txBox="1"/>
          <p:nvPr/>
        </p:nvSpPr>
        <p:spPr>
          <a:xfrm>
            <a:off x="1670892" y="3984667"/>
            <a:ext cx="2507703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®ùng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3CB14D-2B00-40C7-A796-5DC89180659B}"/>
              </a:ext>
            </a:extLst>
          </p:cNvPr>
          <p:cNvSpPr txBox="1"/>
          <p:nvPr/>
        </p:nvSpPr>
        <p:spPr>
          <a:xfrm>
            <a:off x="4907939" y="4020766"/>
            <a:ext cx="22304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höng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328285" y="299156"/>
            <a:ext cx="178162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ong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392083" y="1553392"/>
            <a:ext cx="159440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«ng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346952" y="2770616"/>
            <a:ext cx="185126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ung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822321" y="4013793"/>
            <a:ext cx="149889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­ng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2647811" y="3984667"/>
            <a:ext cx="149889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­ng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6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9" grpId="0"/>
      <p:bldP spid="22" grpId="0"/>
      <p:bldP spid="25" grpId="0"/>
      <p:bldP spid="8" grpId="0"/>
      <p:bldP spid="10" grpId="0"/>
      <p:bldP spid="16" grpId="0"/>
      <p:bldP spid="13" grpId="0"/>
      <p:bldP spid="17" grpId="0"/>
      <p:bldP spid="18" grpId="0"/>
      <p:bldP spid="20" grpId="0"/>
      <p:bldP spid="21" grpId="0"/>
      <p:bldP spid="2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30" y="45320"/>
            <a:ext cx="2168904" cy="89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799"/>
            <a:ext cx="2994394" cy="303736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94" y="1066799"/>
            <a:ext cx="3094075" cy="3037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28" y="1066799"/>
            <a:ext cx="3125972" cy="30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30" y="45320"/>
            <a:ext cx="2168904" cy="89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799"/>
            <a:ext cx="2994394" cy="303736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94" y="1066799"/>
            <a:ext cx="3094075" cy="3037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28" y="1066799"/>
            <a:ext cx="3125972" cy="30373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2" y="4104167"/>
            <a:ext cx="3212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latin typeface=".VnAvant" panose="020B7200000000000000" pitchFamily="34" charset="0"/>
              </a:rPr>
              <a:t>chong chãng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2408" y="4107711"/>
            <a:ext cx="2558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latin typeface=".VnAvant" panose="020B7200000000000000" pitchFamily="34" charset="0"/>
              </a:rPr>
              <a:t>b«ng sóng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5809" y="4107711"/>
            <a:ext cx="2632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latin typeface=".VnAvant" panose="020B7200000000000000" pitchFamily="34" charset="0"/>
              </a:rPr>
              <a:t>b¸nh ch­ng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51832" y="4100155"/>
            <a:ext cx="1061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.VnAvant" panose="020B7200000000000000" pitchFamily="34" charset="0"/>
              </a:rPr>
              <a:t>ong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7361" y="4100156"/>
            <a:ext cx="1061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.VnAvant" panose="020B7200000000000000" pitchFamily="34" charset="0"/>
              </a:rPr>
              <a:t>ong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99293" y="4113861"/>
            <a:ext cx="1061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.VnAvant" panose="020B7200000000000000" pitchFamily="34" charset="0"/>
              </a:rPr>
              <a:t>«ng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95980" y="4107710"/>
            <a:ext cx="1043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sz="3600" b="1" smtClean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20438" y="4110787"/>
            <a:ext cx="766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.VnAvant" panose="020B7200000000000000" pitchFamily="34" charset="0"/>
              </a:rPr>
              <a:t>­ng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 t="73786" r="4529" b="5632"/>
          <a:stretch/>
        </p:blipFill>
        <p:spPr>
          <a:xfrm>
            <a:off x="429017" y="547577"/>
            <a:ext cx="8458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874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7079" y="3305584"/>
            <a:ext cx="87080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smtClean="0">
                <a:latin typeface=".VnAvant" pitchFamily="34" charset="0"/>
                <a:cs typeface="Times New Roman" pitchFamily="18" charset="0"/>
              </a:rPr>
              <a:t>Nam theo mÑ ®i chî. Chî ®«ng vui vµ b¸n ®ñ thø. Ngay tõ cæng lµ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smtClean="0">
                <a:latin typeface=".VnAvant" pitchFamily="34" charset="0"/>
                <a:cs typeface="Times New Roman" pitchFamily="18" charset="0"/>
              </a:rPr>
              <a:t> d·y hµng ®å dïng gia </a:t>
            </a:r>
            <a:r>
              <a:rPr lang="en-US" sz="2800" b="1">
                <a:latin typeface=".VnAvant" pitchFamily="34" charset="0"/>
                <a:cs typeface="Times New Roman" pitchFamily="18" charset="0"/>
              </a:rPr>
              <a:t>®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2800" b="1">
                <a:latin typeface=".VnAvant" pitchFamily="34" charset="0"/>
                <a:cs typeface="Times New Roman" pitchFamily="18" charset="0"/>
              </a:rPr>
              <a:t>nh</a:t>
            </a:r>
            <a:r>
              <a:rPr lang="en-US" sz="2800" b="1" smtClean="0">
                <a:latin typeface=".VnAvant" pitchFamily="34" charset="0"/>
                <a:cs typeface="Times New Roman" pitchFamily="18" charset="0"/>
              </a:rPr>
              <a:t>. Bªn trong lµ hµng rau, thÞt vµ c¸. Nam thÝch l¾m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smtClean="0">
                <a:latin typeface=".VnAvant" pitchFamily="34" charset="0"/>
                <a:cs typeface="Times New Roman" pitchFamily="18" charset="0"/>
              </a:rPr>
              <a:t> lÇn ®Çu cïng mÑ ®i chî.</a:t>
            </a:r>
            <a:endParaRPr lang="en-US" sz="2800" b="1" dirty="0">
              <a:latin typeface=".VnAvant" pitchFamily="34" charset="0"/>
              <a:cs typeface="Times New Roman" pitchFamily="18" charset="0"/>
            </a:endParaRPr>
          </a:p>
        </p:txBody>
      </p:sp>
      <p:cxnSp>
        <p:nvCxnSpPr>
          <p:cNvPr id="13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2819070" y="4606414"/>
            <a:ext cx="9221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5470119" y="3748720"/>
            <a:ext cx="92214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2547611" y="4192259"/>
            <a:ext cx="92214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7469042" y="4177054"/>
            <a:ext cx="92214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3964485" y="4187687"/>
            <a:ext cx="11157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788</TotalTime>
  <Words>184</Words>
  <Application>Microsoft Office PowerPoint</Application>
  <PresentationFormat>On-screen Show (16:9)</PresentationFormat>
  <Paragraphs>48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Arial-Rounded</vt:lpstr>
      <vt:lpstr>等线</vt:lpstr>
      <vt:lpstr>等线 Light</vt:lpstr>
      <vt:lpstr>DFPOP1-W9</vt:lpstr>
      <vt:lpstr>宋体</vt:lpstr>
      <vt:lpstr>华康少女文字W5</vt:lpstr>
      <vt:lpstr>.VnAvant</vt:lpstr>
      <vt:lpstr>Arial</vt:lpstr>
      <vt:lpstr>Calibri</vt:lpstr>
      <vt:lpstr>Calibri Light</vt:lpstr>
      <vt:lpstr>Times New Roman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Windows User</cp:lastModifiedBy>
  <cp:revision>389</cp:revision>
  <dcterms:created xsi:type="dcterms:W3CDTF">2017-07-29T07:38:32Z</dcterms:created>
  <dcterms:modified xsi:type="dcterms:W3CDTF">2025-04-07T13:37:07Z</dcterms:modified>
</cp:coreProperties>
</file>