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2" r:id="rId3"/>
    <p:sldId id="268" r:id="rId4"/>
    <p:sldId id="258" r:id="rId5"/>
    <p:sldId id="269" r:id="rId6"/>
    <p:sldId id="270" r:id="rId7"/>
    <p:sldId id="260" r:id="rId8"/>
    <p:sldId id="271" r:id="rId9"/>
    <p:sldId id="261" r:id="rId10"/>
    <p:sldId id="262" r:id="rId11"/>
    <p:sldId id="266" r:id="rId12"/>
    <p:sldId id="267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ết 1" id="{50E1AC05-E808-47C5-ACCE-5BE89D6A3B62}">
          <p14:sldIdLst>
            <p14:sldId id="272"/>
            <p14:sldId id="268"/>
            <p14:sldId id="258"/>
            <p14:sldId id="269"/>
            <p14:sldId id="270"/>
            <p14:sldId id="260"/>
            <p14:sldId id="271"/>
            <p14:sldId id="261"/>
            <p14:sldId id="262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12" y="84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83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66" indent="0" algn="ctr">
              <a:buNone/>
              <a:defRPr sz="1500"/>
            </a:lvl2pPr>
            <a:lvl3pPr marL="685532" indent="0" algn="ctr">
              <a:buNone/>
              <a:defRPr sz="1350"/>
            </a:lvl3pPr>
            <a:lvl4pPr marL="1028297" indent="0" algn="ctr">
              <a:buNone/>
              <a:defRPr sz="1200"/>
            </a:lvl4pPr>
            <a:lvl5pPr marL="1371063" indent="0" algn="ctr">
              <a:buNone/>
              <a:defRPr sz="1200"/>
            </a:lvl5pPr>
            <a:lvl6pPr marL="1713828" indent="0" algn="ctr">
              <a:buNone/>
              <a:defRPr sz="1200"/>
            </a:lvl6pPr>
            <a:lvl7pPr marL="2056594" indent="0" algn="ctr">
              <a:buNone/>
              <a:defRPr sz="1200"/>
            </a:lvl7pPr>
            <a:lvl8pPr marL="2399360" indent="0" algn="ctr">
              <a:buNone/>
              <a:defRPr sz="1200"/>
            </a:lvl8pPr>
            <a:lvl9pPr marL="27421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7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4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2305"/>
            <a:ext cx="7886700" cy="2139553"/>
          </a:xfrm>
        </p:spPr>
        <p:txBody>
          <a:bodyPr anchor="b"/>
          <a:lstStyle>
            <a:lvl1pPr>
              <a:defRPr sz="4498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3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1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91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9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66" indent="0">
              <a:buNone/>
              <a:defRPr sz="1500" b="1"/>
            </a:lvl2pPr>
            <a:lvl3pPr marL="685532" indent="0">
              <a:buNone/>
              <a:defRPr sz="1350" b="1"/>
            </a:lvl3pPr>
            <a:lvl4pPr marL="1028297" indent="0">
              <a:buNone/>
              <a:defRPr sz="1200" b="1"/>
            </a:lvl4pPr>
            <a:lvl5pPr marL="1371063" indent="0">
              <a:buNone/>
              <a:defRPr sz="1200" b="1"/>
            </a:lvl5pPr>
            <a:lvl6pPr marL="1713828" indent="0">
              <a:buNone/>
              <a:defRPr sz="1200" b="1"/>
            </a:lvl6pPr>
            <a:lvl7pPr marL="2056594" indent="0">
              <a:buNone/>
              <a:defRPr sz="1200" b="1"/>
            </a:lvl7pPr>
            <a:lvl8pPr marL="2399360" indent="0">
              <a:buNone/>
              <a:defRPr sz="1200" b="1"/>
            </a:lvl8pPr>
            <a:lvl9pPr marL="27421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8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32998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6" y="3505219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7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6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3505219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4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8" y="3435862"/>
            <a:ext cx="618427" cy="95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5" y="4178076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6" y="3987534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4642338"/>
            <a:ext cx="9155017" cy="50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3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1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8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399"/>
            </a:lvl1pPr>
            <a:lvl2pPr>
              <a:defRPr sz="2099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68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239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399"/>
            </a:lvl1pPr>
            <a:lvl2pPr marL="342766" indent="0">
              <a:buNone/>
              <a:defRPr sz="2099"/>
            </a:lvl2pPr>
            <a:lvl3pPr marL="685532" indent="0">
              <a:buNone/>
              <a:defRPr sz="1800"/>
            </a:lvl3pPr>
            <a:lvl4pPr marL="1028297" indent="0">
              <a:buNone/>
              <a:defRPr sz="1500"/>
            </a:lvl4pPr>
            <a:lvl5pPr marL="1371063" indent="0">
              <a:buNone/>
              <a:defRPr sz="1500"/>
            </a:lvl5pPr>
            <a:lvl6pPr marL="1713828" indent="0">
              <a:buNone/>
              <a:defRPr sz="1500"/>
            </a:lvl6pPr>
            <a:lvl7pPr marL="2056594" indent="0">
              <a:buNone/>
              <a:defRPr sz="1500"/>
            </a:lvl7pPr>
            <a:lvl8pPr marL="2399360" indent="0">
              <a:buNone/>
              <a:defRPr sz="1500"/>
            </a:lvl8pPr>
            <a:lvl9pPr marL="27421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66" indent="0">
              <a:buNone/>
              <a:defRPr sz="1050"/>
            </a:lvl2pPr>
            <a:lvl3pPr marL="685532" indent="0">
              <a:buNone/>
              <a:defRPr sz="900"/>
            </a:lvl3pPr>
            <a:lvl4pPr marL="1028297" indent="0">
              <a:buNone/>
              <a:defRPr sz="750"/>
            </a:lvl4pPr>
            <a:lvl5pPr marL="1371063" indent="0">
              <a:buNone/>
              <a:defRPr sz="750"/>
            </a:lvl5pPr>
            <a:lvl6pPr marL="1713828" indent="0">
              <a:buNone/>
              <a:defRPr sz="750"/>
            </a:lvl6pPr>
            <a:lvl7pPr marL="2056594" indent="0">
              <a:buNone/>
              <a:defRPr sz="750"/>
            </a:lvl7pPr>
            <a:lvl8pPr marL="2399360" indent="0">
              <a:buNone/>
              <a:defRPr sz="750"/>
            </a:lvl8pPr>
            <a:lvl9pPr marL="2742126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36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1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85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2025/4/7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2025/4/7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6855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09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532" rtl="0" eaLnBrk="1" latinLnBrk="0" hangingPunct="1">
        <a:lnSpc>
          <a:spcPct val="90000"/>
        </a:lnSpc>
        <a:spcBef>
          <a:spcPct val="0"/>
        </a:spcBef>
        <a:buNone/>
        <a:defRPr sz="329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83" indent="-171383" algn="l" defTabSz="6855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1414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6914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80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46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212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77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0743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508" indent="-171383" algn="l" defTabSz="6855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76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532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97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63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28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94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360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126" algn="l" defTabSz="68553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2.png"/><Relationship Id="rId10" Type="http://schemas.openxmlformats.org/officeDocument/2006/relationships/image" Target="../media/image23.png"/><Relationship Id="rId4" Type="http://schemas.openxmlformats.org/officeDocument/2006/relationships/image" Target="../media/image11.png"/><Relationship Id="rId9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9" y="528781"/>
            <a:ext cx="1995511" cy="668383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655" y="1829070"/>
            <a:ext cx="9140692" cy="3003152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" y="3432686"/>
            <a:ext cx="9610081" cy="1507486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8049" y="1343912"/>
            <a:ext cx="6251415" cy="3500658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1967697" y="2840295"/>
            <a:ext cx="5151335" cy="1153577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599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3599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62: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iêc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iên</a:t>
            </a:r>
            <a:r>
              <a:rPr kumimoji="0" lang="en-US" altLang="zh-CN" sz="3599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 </a:t>
            </a:r>
            <a:r>
              <a:rPr kumimoji="0" lang="en-US" altLang="zh-CN" sz="3599" b="1" i="0" u="none" strike="noStrike" kern="1200" cap="none" spc="0" normalizeH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iêp</a:t>
            </a:r>
            <a:endParaRPr kumimoji="0" lang="zh-CN" altLang="en-US" sz="3599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7776" y="-23775"/>
            <a:ext cx="2544573" cy="2462901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654" y="3630235"/>
            <a:ext cx="2062832" cy="121517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81260" y="2610917"/>
            <a:ext cx="1053578" cy="2014861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4811" y="3600172"/>
            <a:ext cx="2087536" cy="12151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1710" y="2497759"/>
            <a:ext cx="1631828" cy="253200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3278" y="4625777"/>
            <a:ext cx="9140694" cy="51447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3278" y="4718022"/>
            <a:ext cx="9140694" cy="42661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3278" y="4864770"/>
            <a:ext cx="9140694" cy="274130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34838" y="2171557"/>
            <a:ext cx="5962185" cy="584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199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TIẾNG VIỆT</a:t>
            </a:r>
            <a:endParaRPr kumimoji="0" lang="zh-CN" altLang="en-US" sz="3199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598846" y="135769"/>
            <a:ext cx="7970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5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53241" y="781866"/>
            <a:ext cx="246189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2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" t="6772" r="8111" b="61482"/>
          <a:stretch/>
        </p:blipFill>
        <p:spPr>
          <a:xfrm>
            <a:off x="130628" y="87084"/>
            <a:ext cx="8850085" cy="25908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3A0C937-3E14-45DD-B011-2DE543C9CCCE}"/>
              </a:ext>
            </a:extLst>
          </p:cNvPr>
          <p:cNvSpPr txBox="1"/>
          <p:nvPr/>
        </p:nvSpPr>
        <p:spPr>
          <a:xfrm>
            <a:off x="217713" y="2527081"/>
            <a:ext cx="8762999" cy="2656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3000" b="1" smtClean="0">
                <a:solidFill>
                  <a:schemeClr val="tx1"/>
                </a:solidFill>
                <a:latin typeface=".VnAvant" pitchFamily="34" charset="0"/>
                <a:ea typeface="Arial-Rounded" panose="020B0500000000000000" pitchFamily="34" charset="-93"/>
                <a:cs typeface="Arial-Rounded" panose="020B0500000000000000" pitchFamily="34" charset="-93"/>
              </a:rPr>
              <a:t>VÞnh H¹ Long lµ mét k× quan thiªn nhiªn. N¬i ®©y cã nh÷ng hßn ®¶o lín nhá trïng ®iÖp, soi bãng trªn mÆt biÓn xanh biÕc. Du kh¸ch thÝch ®Õn ®©y ng¾m c¶nh, t¾m m¸t vµ ®i d¹o trªn nh÷ng b·i biÓn.</a:t>
            </a:r>
            <a:endParaRPr lang="vi-VN" sz="30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8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51184" y="4091269"/>
            <a:ext cx="75225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791798" y="4036840"/>
            <a:ext cx="8274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072649" y="4957563"/>
            <a:ext cx="8274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777346" y="4036840"/>
            <a:ext cx="82748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6283140" y="3128762"/>
            <a:ext cx="9102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Đường nối Thẳng 11">
            <a:extLst>
              <a:ext uri="{FF2B5EF4-FFF2-40B4-BE49-F238E27FC236}">
                <a16:creationId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7341435" y="3139648"/>
            <a:ext cx="100125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87" r="-62"/>
          <a:stretch/>
        </p:blipFill>
        <p:spPr>
          <a:xfrm>
            <a:off x="228600" y="250371"/>
            <a:ext cx="8686800" cy="475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171454"/>
            <a:ext cx="4292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7030A0"/>
                </a:solidFill>
                <a:latin typeface=".VnAvant" pitchFamily="34" charset="0"/>
              </a:rPr>
              <a:t>dßng s«ng</a:t>
            </a:r>
            <a:endParaRPr lang="en-US" sz="6000" b="1" dirty="0">
              <a:solidFill>
                <a:srgbClr val="7030A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544206" y="1127929"/>
            <a:ext cx="373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C000"/>
                </a:solidFill>
                <a:latin typeface=".VnAvant" pitchFamily="34" charset="0"/>
              </a:rPr>
              <a:t>c©y sung</a:t>
            </a:r>
            <a:endParaRPr lang="en-US" sz="6000" b="1" dirty="0">
              <a:solidFill>
                <a:srgbClr val="FFC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179606"/>
            <a:ext cx="3803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0000"/>
                </a:solidFill>
                <a:latin typeface=".VnAvant" pitchFamily="34" charset="0"/>
              </a:rPr>
              <a:t>cÇu l«ng</a:t>
            </a:r>
            <a:endParaRPr lang="en-US" sz="6000" b="1" dirty="0">
              <a:solidFill>
                <a:srgbClr val="FF000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275896" y="2082719"/>
            <a:ext cx="870913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B050"/>
                </a:solidFill>
                <a:latin typeface=".VnAvant" pitchFamily="34" charset="0"/>
              </a:rPr>
              <a:t>     </a:t>
            </a:r>
            <a:r>
              <a:rPr lang="en-US" sz="4400" b="1" smtClean="0">
                <a:solidFill>
                  <a:srgbClr val="00B0F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00B0F0"/>
                </a:solidFill>
                <a:latin typeface=".VnAvant" pitchFamily="34" charset="0"/>
              </a:rPr>
              <a:t>Chó thá nh¶y tung t¨ng t¨ng trªn b·i cá.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E950C-8CC5-4506-9AAE-C82592883E18}"/>
              </a:ext>
            </a:extLst>
          </p:cNvPr>
          <p:cNvSpPr txBox="1"/>
          <p:nvPr/>
        </p:nvSpPr>
        <p:spPr>
          <a:xfrm>
            <a:off x="4868885" y="1067056"/>
            <a:ext cx="358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00B050"/>
                </a:solidFill>
                <a:latin typeface=".VnAvant" pitchFamily="34" charset="0"/>
              </a:rPr>
              <a:t>trøng gµ</a:t>
            </a:r>
            <a:endParaRPr lang="en-US" sz="6000" b="1" dirty="0">
              <a:solidFill>
                <a:srgbClr val="00B050"/>
              </a:solidFill>
              <a:latin typeface=".VnAvant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896" y="3620181"/>
            <a:ext cx="839624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smtClean="0">
                <a:latin typeface=".VnAvant" pitchFamily="34" charset="0"/>
              </a:rPr>
              <a:t>      </a:t>
            </a:r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-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Trêi nãng, bè </a:t>
            </a:r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dÉn </a:t>
            </a:r>
            <a:r>
              <a:rPr lang="en-US" sz="4400" b="1">
                <a:solidFill>
                  <a:srgbClr val="002060"/>
                </a:solidFill>
                <a:latin typeface=".VnAvant" pitchFamily="34" charset="0"/>
              </a:rPr>
              <a:t>Th«ng ®i ra bê hå hãng m¸t</a:t>
            </a:r>
            <a:r>
              <a:rPr lang="en-US" sz="4400" b="1" smtClean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4400" b="1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32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2" r="2737" b="74485"/>
          <a:stretch/>
        </p:blipFill>
        <p:spPr>
          <a:xfrm>
            <a:off x="174171" y="119742"/>
            <a:ext cx="8773886" cy="324272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171" y="3497639"/>
            <a:ext cx="896925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>
                <a:latin typeface=".VnAvant" pitchFamily="34" charset="0"/>
                <a:ea typeface="Arial-Rounded"/>
                <a:cs typeface="Arial-Rounded"/>
              </a:rPr>
              <a:t> </a:t>
            </a:r>
            <a:r>
              <a:rPr lang="en-US" sz="3200" b="1" smtClean="0">
                <a:latin typeface=".VnAvant" pitchFamily="34" charset="0"/>
                <a:ea typeface="Arial-Rounded"/>
                <a:cs typeface="Arial-Rounded"/>
              </a:rPr>
              <a:t>         </a:t>
            </a:r>
            <a:r>
              <a:rPr lang="en-US" sz="4800" b="1" smtClean="0">
                <a:latin typeface=".VnAvant" pitchFamily="34" charset="0"/>
                <a:ea typeface="Arial-Rounded"/>
                <a:cs typeface="Arial-Rounded"/>
              </a:rPr>
              <a:t>BiÓn xanh biÕc. Nh÷ng hßn ®¶o lín nhá trïng ®iÖp.</a:t>
            </a:r>
            <a:endParaRPr lang="vi-VN" sz="4800" b="1"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781753" y="3511128"/>
            <a:ext cx="11208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sz="4800" b="1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57555" y="3516138"/>
            <a:ext cx="10951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iªn</a:t>
            </a:r>
            <a:endParaRPr lang="en-US" sz="4800" b="1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281184" y="4258074"/>
            <a:ext cx="11336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180503"/>
              </p:ext>
            </p:extLst>
          </p:nvPr>
        </p:nvGraphicFramePr>
        <p:xfrm>
          <a:off x="2930746" y="1943100"/>
          <a:ext cx="3661440" cy="225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0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005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4755">
                <a:tc gridSpan="2">
                  <a:txBody>
                    <a:bodyPr/>
                    <a:lstStyle/>
                    <a:p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91453" marR="91453" marT="34302" marB="3430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67051" y="2121667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>
                <a:latin typeface=".VnAvant" pitchFamily="34" charset="0"/>
              </a:rPr>
              <a:t>b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08552" y="2116823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733801" y="3193728"/>
            <a:ext cx="2209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latin typeface=".VnAvant" pitchFamily="34" charset="0"/>
              </a:rPr>
              <a:t>biÕc</a:t>
            </a:r>
            <a:endParaRPr lang="en-US" altLang="en-US" sz="5400">
              <a:latin typeface=".VnAvant" pitchFamily="34" charset="0"/>
            </a:endParaRPr>
          </a:p>
        </p:txBody>
      </p:sp>
      <p:sp>
        <p:nvSpPr>
          <p:cNvPr id="15" name="Hộp Văn bản 6"/>
          <p:cNvSpPr txBox="1">
            <a:spLocks noChangeArrowheads="1"/>
          </p:cNvSpPr>
          <p:nvPr/>
        </p:nvSpPr>
        <p:spPr bwMode="auto">
          <a:xfrm>
            <a:off x="1544638" y="706041"/>
            <a:ext cx="2295524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iªc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16" name="Hộp Văn bản 6"/>
          <p:cNvSpPr txBox="1">
            <a:spLocks noChangeArrowheads="1"/>
          </p:cNvSpPr>
          <p:nvPr/>
        </p:nvSpPr>
        <p:spPr bwMode="auto">
          <a:xfrm>
            <a:off x="6400800" y="734023"/>
            <a:ext cx="1981200" cy="1231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7200" smtClean="0">
                <a:solidFill>
                  <a:srgbClr val="FF0000"/>
                </a:solidFill>
                <a:latin typeface=".VnAvant" pitchFamily="34" charset="0"/>
                <a:ea typeface="Arial-Rounded"/>
                <a:cs typeface="Arial-Rounded"/>
              </a:rPr>
              <a:t>iªp</a:t>
            </a:r>
            <a:endParaRPr lang="vi-VN" sz="7200">
              <a:solidFill>
                <a:srgbClr val="FF0000"/>
              </a:solidFill>
              <a:latin typeface="Arial-Rounded"/>
              <a:ea typeface="Arial-Rounded"/>
              <a:cs typeface="Arial-Rounded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54476" y="717948"/>
            <a:ext cx="22701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iªn</a:t>
            </a:r>
            <a:endParaRPr lang="en-US" sz="7200" b="1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280848" y="3187453"/>
            <a:ext cx="15462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en-US" sz="5400" smtClean="0">
                <a:solidFill>
                  <a:srgbClr val="FF0000"/>
                </a:solidFill>
                <a:latin typeface=".VnAvant" pitchFamily="34" charset="0"/>
              </a:rPr>
              <a:t>iªc</a:t>
            </a:r>
            <a:endParaRPr lang="en-US" altLang="en-US" sz="540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4" name="Hình ảnh 10">
            <a:extLst>
              <a:ext uri="{FF2B5EF4-FFF2-40B4-BE49-F238E27FC236}">
                <a16:creationId xmlns:a16="http://schemas.microsoft.com/office/drawing/2014/main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152400" y="114299"/>
            <a:ext cx="2057400" cy="974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482472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5" grpId="0"/>
      <p:bldP spid="16" grpId="0"/>
      <p:bldP spid="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FAD81C7-514F-4D16-BAD2-DDC0D9FA94BD}"/>
              </a:ext>
            </a:extLst>
          </p:cNvPr>
          <p:cNvSpPr txBox="1"/>
          <p:nvPr/>
        </p:nvSpPr>
        <p:spPr>
          <a:xfrm>
            <a:off x="689546" y="532575"/>
            <a:ext cx="2580474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thiÕc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711060" y="515669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tiÖc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46473-DAB6-49CC-AA65-0BA3B6CEA093}"/>
              </a:ext>
            </a:extLst>
          </p:cNvPr>
          <p:cNvSpPr txBox="1"/>
          <p:nvPr/>
        </p:nvSpPr>
        <p:spPr>
          <a:xfrm>
            <a:off x="657244" y="2078076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®iÖn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3408753" y="2062155"/>
            <a:ext cx="255493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kiÕn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3CB14D-2B00-40C7-A796-5DC89180659B}"/>
              </a:ext>
            </a:extLst>
          </p:cNvPr>
          <p:cNvSpPr txBox="1"/>
          <p:nvPr/>
        </p:nvSpPr>
        <p:spPr>
          <a:xfrm>
            <a:off x="657243" y="3488379"/>
            <a:ext cx="233354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diÖp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3436097" y="3497252"/>
            <a:ext cx="2322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thiÕp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380782" y="533184"/>
            <a:ext cx="189045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62542" y="2078079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854952" y="2063691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4119307" y="3497252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1162542" y="3487016"/>
            <a:ext cx="1693392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3932492" y="525237"/>
            <a:ext cx="1711406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207488" y="490103"/>
            <a:ext cx="230874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xiÕc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640284" y="486918"/>
            <a:ext cx="1723880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97B973E-DD9D-4A71-B337-0DAC5E6EE947}"/>
              </a:ext>
            </a:extLst>
          </p:cNvPr>
          <p:cNvSpPr txBox="1"/>
          <p:nvPr/>
        </p:nvSpPr>
        <p:spPr>
          <a:xfrm>
            <a:off x="6137308" y="2050279"/>
            <a:ext cx="2080819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thiÖn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820364" y="2056303"/>
            <a:ext cx="162636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095F9C-3744-4468-88AC-82763CC330A4}"/>
              </a:ext>
            </a:extLst>
          </p:cNvPr>
          <p:cNvSpPr txBox="1"/>
          <p:nvPr/>
        </p:nvSpPr>
        <p:spPr>
          <a:xfrm>
            <a:off x="6254990" y="3475454"/>
            <a:ext cx="2017797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latin typeface=".VnAvant" panose="020B7200000000000000" pitchFamily="34" charset="0"/>
              </a:rPr>
              <a:t>tiÖp</a:t>
            </a:r>
            <a:endParaRPr lang="en-US" sz="6000" b="1" dirty="0">
              <a:latin typeface=".VnAvant" panose="020B72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869AE4-8E8E-4E8E-816F-3767B5F0996B}"/>
              </a:ext>
            </a:extLst>
          </p:cNvPr>
          <p:cNvSpPr txBox="1"/>
          <p:nvPr/>
        </p:nvSpPr>
        <p:spPr>
          <a:xfrm>
            <a:off x="6483790" y="3473165"/>
            <a:ext cx="1817891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9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5" grpId="0"/>
      <p:bldP spid="19" grpId="0"/>
      <p:bldP spid="22" grpId="0"/>
      <p:bldP spid="25" grpId="0"/>
      <p:bldP spid="8" grpId="0"/>
      <p:bldP spid="10" grpId="0"/>
      <p:bldP spid="11" grpId="0"/>
      <p:bldP spid="14" grpId="0"/>
      <p:bldP spid="16" grpId="0"/>
      <p:bldP spid="13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283031" y="1486721"/>
            <a:ext cx="2645226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085006" y="1486721"/>
            <a:ext cx="2717080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030687" y="1486720"/>
            <a:ext cx="2764970" cy="209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6" t="33231" r="75206" b="61882"/>
          <a:stretch/>
        </p:blipFill>
        <p:spPr>
          <a:xfrm>
            <a:off x="557349" y="376640"/>
            <a:ext cx="1280160" cy="8871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391" r="61892" b="31429"/>
          <a:stretch/>
        </p:blipFill>
        <p:spPr>
          <a:xfrm>
            <a:off x="283031" y="1486721"/>
            <a:ext cx="2645226" cy="2097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67" t="59465" r="37035" b="31217"/>
          <a:stretch/>
        </p:blipFill>
        <p:spPr>
          <a:xfrm>
            <a:off x="3085006" y="1486721"/>
            <a:ext cx="2717080" cy="2133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59462" r="11275" b="31279"/>
          <a:stretch/>
        </p:blipFill>
        <p:spPr>
          <a:xfrm>
            <a:off x="6030687" y="1486720"/>
            <a:ext cx="2764970" cy="2097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120" y="3670123"/>
            <a:ext cx="29354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latin typeface=".VnAvant" panose="020B7200000000000000" pitchFamily="34" charset="0"/>
              </a:rPr>
              <a:t>xanh biÕc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21663" y="3643726"/>
            <a:ext cx="27739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sß ®iÖp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58888" y="3649987"/>
            <a:ext cx="27431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mtClean="0">
                <a:latin typeface=".VnAvant" panose="020B7200000000000000" pitchFamily="34" charset="0"/>
              </a:rPr>
              <a:t>bê biÓn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5494" y="3660917"/>
            <a:ext cx="10422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41520" y="3650031"/>
            <a:ext cx="10198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6713" y="3648351"/>
            <a:ext cx="10534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5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5" t="32593" r="5787" b="25926"/>
          <a:stretch/>
        </p:blipFill>
        <p:spPr>
          <a:xfrm>
            <a:off x="195948" y="174171"/>
            <a:ext cx="8730343" cy="481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404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t="75555" r="5786" b="5609"/>
          <a:stretch/>
        </p:blipFill>
        <p:spPr>
          <a:xfrm>
            <a:off x="783771" y="1110342"/>
            <a:ext cx="7794172" cy="310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25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108</Words>
  <Application>Microsoft Office PowerPoint</Application>
  <PresentationFormat>On-screen Show (16:9)</PresentationFormat>
  <Paragraphs>47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Arial-Rounded</vt:lpstr>
      <vt:lpstr>等线</vt:lpstr>
      <vt:lpstr>等线 Light</vt:lpstr>
      <vt:lpstr>DFPOP1-W9</vt:lpstr>
      <vt:lpstr>宋体</vt:lpstr>
      <vt:lpstr>华康少女文字W5</vt:lpstr>
      <vt:lpstr>.VnAvant</vt:lpstr>
      <vt:lpstr>Arial</vt:lpstr>
      <vt:lpstr>Calibri</vt:lpstr>
      <vt:lpstr>Calibri Light</vt:lpstr>
      <vt:lpstr>Times New Roman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Windows User</cp:lastModifiedBy>
  <cp:revision>393</cp:revision>
  <dcterms:created xsi:type="dcterms:W3CDTF">2017-07-29T07:38:32Z</dcterms:created>
  <dcterms:modified xsi:type="dcterms:W3CDTF">2025-04-07T13:38:11Z</dcterms:modified>
</cp:coreProperties>
</file>