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75" r:id="rId3"/>
    <p:sldId id="268" r:id="rId4"/>
    <p:sldId id="258" r:id="rId5"/>
    <p:sldId id="269" r:id="rId6"/>
    <p:sldId id="270" r:id="rId7"/>
    <p:sldId id="260" r:id="rId8"/>
    <p:sldId id="272" r:id="rId9"/>
    <p:sldId id="273" r:id="rId10"/>
    <p:sldId id="262" r:id="rId11"/>
    <p:sldId id="266" r:id="rId12"/>
    <p:sldId id="274" r:id="rId13"/>
    <p:sldId id="267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75"/>
            <p14:sldId id="268"/>
            <p14:sldId id="258"/>
            <p14:sldId id="269"/>
            <p14:sldId id="270"/>
            <p14:sldId id="260"/>
            <p14:sldId id="272"/>
            <p14:sldId id="273"/>
            <p14:sldId id="262"/>
            <p14:sldId id="266"/>
            <p14:sldId id="274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95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2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2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3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1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2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4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</a:t>
            </a:r>
            <a:r>
              <a:rPr kumimoji="0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3: </a:t>
            </a:r>
            <a:r>
              <a:rPr kumimoji="0" lang="en-US" altLang="zh-CN" sz="35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iêng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3599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iêm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3599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yên</a:t>
            </a:r>
            <a:endParaRPr kumimoji="0" lang="zh-CN" altLang="en-US" sz="3599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52DEE0-C8E5-4E36-8E49-4C5494878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7923" r="9318" b="61738"/>
          <a:stretch/>
        </p:blipFill>
        <p:spPr>
          <a:xfrm>
            <a:off x="185530" y="95534"/>
            <a:ext cx="8795182" cy="4899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A5E941-6215-455A-8E40-6FE7F20A4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0" y="95534"/>
            <a:ext cx="1722783" cy="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190417" y="691088"/>
            <a:ext cx="8762999" cy="43926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36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Hµ theo bè ®Õn s©n chim. S©n chim cã cß, diÖc, s¸o, bå n«ng, ... Hµ ch¨m chó nh×n nh÷ng ®µn cß tr¾ng, diÖc x¸m bay liÖng, ®Ëu kÝn trªn nh÷ng ngän c©y. Sau mét ngµy ®i kiÕm ¨n, tõng ®µn chim rÝu rÝt vÒ tæ, tr«ng thËt yªn b×nh.</a:t>
            </a:r>
            <a:endParaRPr lang="vi-VN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44887" y="4214099"/>
            <a:ext cx="12115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393544" y="4807437"/>
            <a:ext cx="9102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067961" y="3184016"/>
            <a:ext cx="12115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5E941-6215-455A-8E40-6FE7F20A4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-34081" y="0"/>
            <a:ext cx="1722783" cy="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45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38FE5-66B1-40B0-A29C-693526D3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t="61691" r="7452" b="7661"/>
          <a:stretch/>
        </p:blipFill>
        <p:spPr>
          <a:xfrm>
            <a:off x="0" y="696036"/>
            <a:ext cx="9144000" cy="444746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C263D8C-3877-47BF-8361-517B020E636D}"/>
              </a:ext>
            </a:extLst>
          </p:cNvPr>
          <p:cNvSpPr txBox="1"/>
          <p:nvPr/>
        </p:nvSpPr>
        <p:spPr>
          <a:xfrm>
            <a:off x="2695403" y="-33518"/>
            <a:ext cx="3671306" cy="851297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Loµi</a:t>
            </a:r>
            <a:r>
              <a:rPr kumimoji="0" lang="en-US" sz="44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5896" y="171454"/>
            <a:ext cx="429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7030A0"/>
                </a:solidFill>
                <a:latin typeface=".VnAvant" pitchFamily="34" charset="0"/>
              </a:rPr>
              <a:t>chiÕc xe</a:t>
            </a:r>
            <a:endParaRPr lang="en-US" sz="60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44206" y="1127929"/>
            <a:ext cx="373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C000"/>
                </a:solidFill>
                <a:latin typeface=".VnAvant" pitchFamily="34" charset="0"/>
              </a:rPr>
              <a:t>thiÖp mêi</a:t>
            </a:r>
            <a:endParaRPr lang="en-US" sz="60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868885" y="179606"/>
            <a:ext cx="3803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liªn tiÕp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91884" y="2082719"/>
            <a:ext cx="853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.VnAvant" pitchFamily="34" charset="0"/>
              </a:rPr>
              <a:t>- </a:t>
            </a:r>
            <a:r>
              <a:rPr lang="en-US" sz="4200" b="1" smtClean="0">
                <a:solidFill>
                  <a:srgbClr val="0070C0"/>
                </a:solidFill>
                <a:latin typeface=".VnAvant" pitchFamily="34" charset="0"/>
              </a:rPr>
              <a:t>Quª t«i, mäi nhµ ®Òu cã ®iÖn. </a:t>
            </a:r>
            <a:endParaRPr lang="en-US" sz="4200" b="1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868885" y="1067056"/>
            <a:ext cx="358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B050"/>
                </a:solidFill>
                <a:latin typeface=".VnAvant" pitchFamily="34" charset="0"/>
              </a:rPr>
              <a:t>miÒn nói</a:t>
            </a:r>
            <a:endParaRPr lang="en-US" sz="60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29" y="3065009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- </a:t>
            </a:r>
            <a:r>
              <a:rPr lang="en-US" sz="4400" b="1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§µn kiÕn nèi tiÕp nhau ®i theo hµng. </a:t>
            </a:r>
          </a:p>
        </p:txBody>
      </p:sp>
    </p:spTree>
    <p:extLst>
      <p:ext uri="{BB962C8B-B14F-4D97-AF65-F5344CB8AC3E}">
        <p14:creationId xmlns:p14="http://schemas.microsoft.com/office/powerpoint/2010/main" val="4743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F79131-5A2B-4016-8B24-E91C8FD61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66452"/>
          <a:stretch/>
        </p:blipFill>
        <p:spPr>
          <a:xfrm>
            <a:off x="0" y="0"/>
            <a:ext cx="9144000" cy="5143500"/>
          </a:xfrm>
          <a:prstGeom prst="roundRect">
            <a:avLst>
              <a:gd name="adj" fmla="val 17945"/>
            </a:avLst>
          </a:prstGeom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246794" y="3628978"/>
            <a:ext cx="502123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CN" sz="72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6794" y="3628978"/>
            <a:ext cx="874708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smtClean="0">
                <a:latin typeface=".VnAvant" pitchFamily="34" charset="0"/>
              </a:rPr>
              <a:t>       YÕn phông cã bé l«ng tÝm biªng biÕc, tr«ng rÊt diªm dóa.</a:t>
            </a:r>
            <a:endParaRPr lang="en-US" sz="4400" b="1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28699" y="3637076"/>
            <a:ext cx="12330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ªn</a:t>
            </a:r>
            <a:endParaRPr lang="en-US" sz="4400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9187" y="4297951"/>
            <a:ext cx="13917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iªng</a:t>
            </a:r>
            <a:endParaRPr lang="en-US" sz="4400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98546" y="4292439"/>
            <a:ext cx="12121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27323"/>
              </p:ext>
            </p:extLst>
          </p:nvPr>
        </p:nvGraphicFramePr>
        <p:xfrm>
          <a:off x="2930746" y="1943100"/>
          <a:ext cx="4043260" cy="22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00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755">
                <a:tc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67051" y="2121667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latin typeface=".VnAvant" pitchFamily="34" charset="0"/>
              </a:rPr>
              <a:t>b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41713" y="2116823"/>
            <a:ext cx="1828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iªng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93113" y="3193728"/>
            <a:ext cx="220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latin typeface=".VnAvant" pitchFamily="34" charset="0"/>
              </a:rPr>
              <a:t>biªng</a:t>
            </a:r>
            <a:endParaRPr lang="en-US" altLang="en-US" sz="5400">
              <a:latin typeface=".VnAvant" pitchFamily="34" charset="0"/>
            </a:endParaRPr>
          </a:p>
        </p:txBody>
      </p:sp>
      <p:sp>
        <p:nvSpPr>
          <p:cNvPr id="15" name="Hộp Văn bản 6"/>
          <p:cNvSpPr txBox="1">
            <a:spLocks noChangeArrowheads="1"/>
          </p:cNvSpPr>
          <p:nvPr/>
        </p:nvSpPr>
        <p:spPr bwMode="auto">
          <a:xfrm>
            <a:off x="1544638" y="706041"/>
            <a:ext cx="2295524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iªng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6" name="Hộp Văn bản 6"/>
          <p:cNvSpPr txBox="1">
            <a:spLocks noChangeArrowheads="1"/>
          </p:cNvSpPr>
          <p:nvPr/>
        </p:nvSpPr>
        <p:spPr bwMode="auto">
          <a:xfrm>
            <a:off x="6400800" y="734023"/>
            <a:ext cx="19812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yªn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54476" y="717948"/>
            <a:ext cx="2270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08144" y="3187453"/>
            <a:ext cx="20437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iªng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152400" y="114299"/>
            <a:ext cx="2057400" cy="97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82472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5" grpId="0"/>
      <p:bldP spid="16" grpId="0"/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89546" y="532575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kiÔng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711060" y="515669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liÖng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57244" y="2078076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diÒm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3408753" y="2062155"/>
            <a:ext cx="255493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kiÓm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657243" y="3488379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yªn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3436097" y="3497252"/>
            <a:ext cx="232245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yÕn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135118" y="533184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iªng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162542" y="2078079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iªm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854952" y="2063691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iªm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436907" y="3497252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yªn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62250" y="3487016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yªn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891548" y="511589"/>
            <a:ext cx="200470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iªng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207488" y="490103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riÒng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449212" y="486918"/>
            <a:ext cx="187594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iªng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6137308" y="2050279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xiªm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561052" y="2056303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iªm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9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1" grpId="0"/>
      <p:bldP spid="14" grpId="0"/>
      <p:bldP spid="16" grpId="0"/>
      <p:bldP spid="13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376640"/>
            <a:ext cx="1280160" cy="887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C13BC-109C-48CB-A224-EBB3E0DF47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59453" r="63396" b="34208"/>
          <a:stretch/>
        </p:blipFill>
        <p:spPr>
          <a:xfrm>
            <a:off x="22356" y="1239737"/>
            <a:ext cx="3062037" cy="2658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628F2-9725-4C21-BE3B-07A728F6C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58798" r="32718" b="33461"/>
          <a:stretch/>
        </p:blipFill>
        <p:spPr>
          <a:xfrm>
            <a:off x="3056878" y="1263785"/>
            <a:ext cx="2893101" cy="2634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25CC93-351A-47F0-AE91-6644FEC25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0" t="59235" r="16459" b="33461"/>
          <a:stretch/>
        </p:blipFill>
        <p:spPr>
          <a:xfrm>
            <a:off x="6291618" y="1263785"/>
            <a:ext cx="2852382" cy="26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229801" y="158276"/>
            <a:ext cx="2322329" cy="887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C13BC-109C-48CB-A224-EBB3E0DF47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59453" r="63396" b="34208"/>
          <a:stretch/>
        </p:blipFill>
        <p:spPr>
          <a:xfrm>
            <a:off x="22356" y="1239737"/>
            <a:ext cx="3062037" cy="2658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628F2-9725-4C21-BE3B-07A728F6C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58798" r="32718" b="33461"/>
          <a:stretch/>
        </p:blipFill>
        <p:spPr>
          <a:xfrm>
            <a:off x="3056878" y="1263785"/>
            <a:ext cx="2893101" cy="2634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25CC93-351A-47F0-AE91-6644FEC25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0" t="59235" r="16459" b="33461"/>
          <a:stretch/>
        </p:blipFill>
        <p:spPr>
          <a:xfrm>
            <a:off x="6291618" y="1263785"/>
            <a:ext cx="2852382" cy="26343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459" y="4161442"/>
            <a:ext cx="2962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atin typeface=".VnAvant" panose="020B7200000000000000" pitchFamily="34" charset="0"/>
              </a:rPr>
              <a:t>sÇu riªng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1420" y="4161442"/>
            <a:ext cx="2921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atin typeface=".VnAvant" panose="020B7200000000000000" pitchFamily="34" charset="0"/>
              </a:rPr>
              <a:t>c¸ kiÕm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3530" y="4148944"/>
            <a:ext cx="2770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atin typeface=".VnAvant" panose="020B7200000000000000" pitchFamily="34" charset="0"/>
              </a:rPr>
              <a:t>tæ yÕn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5966" y="4158138"/>
            <a:ext cx="1391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iªng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927" y="4162592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99188" y="4141173"/>
            <a:ext cx="1210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yªn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62A7DE-93E4-4CFB-BB93-C4AB86A51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24852" y="112427"/>
            <a:ext cx="1259175" cy="60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C43BA6-DCD4-4962-81B1-6A5DC64EA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2" t="36065" r="15538" b="28962"/>
          <a:stretch/>
        </p:blipFill>
        <p:spPr>
          <a:xfrm>
            <a:off x="224851" y="719527"/>
            <a:ext cx="8919149" cy="44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DBD3A-4632-4D62-9AC6-4FBD042F4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536712"/>
            <a:ext cx="2333569" cy="964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F0623C-E839-4752-94B9-67A1450D2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77875" r="7963" b="8019"/>
          <a:stretch/>
        </p:blipFill>
        <p:spPr>
          <a:xfrm>
            <a:off x="210650" y="1707947"/>
            <a:ext cx="8933350" cy="25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1301</TotalTime>
  <Words>101</Words>
  <Application>Microsoft Office PowerPoint</Application>
  <PresentationFormat>On-screen Show (16:9)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Windows User</cp:lastModifiedBy>
  <cp:revision>396</cp:revision>
  <dcterms:created xsi:type="dcterms:W3CDTF">2017-07-29T07:38:32Z</dcterms:created>
  <dcterms:modified xsi:type="dcterms:W3CDTF">2025-04-07T13:39:06Z</dcterms:modified>
</cp:coreProperties>
</file>