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76" r:id="rId3"/>
    <p:sldId id="268" r:id="rId4"/>
    <p:sldId id="258" r:id="rId5"/>
    <p:sldId id="269" r:id="rId6"/>
    <p:sldId id="270" r:id="rId7"/>
    <p:sldId id="260" r:id="rId8"/>
    <p:sldId id="275" r:id="rId9"/>
    <p:sldId id="273" r:id="rId10"/>
    <p:sldId id="262" r:id="rId11"/>
    <p:sldId id="266" r:id="rId12"/>
    <p:sldId id="274" r:id="rId13"/>
    <p:sldId id="267" r:id="rId14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1" id="{50E1AC05-E808-47C5-ACCE-5BE89D6A3B62}">
          <p14:sldIdLst>
            <p14:sldId id="276"/>
            <p14:sldId id="268"/>
            <p14:sldId id="258"/>
            <p14:sldId id="269"/>
            <p14:sldId id="270"/>
            <p14:sldId id="260"/>
            <p14:sldId id="275"/>
            <p14:sldId id="273"/>
            <p14:sldId id="262"/>
            <p14:sldId id="266"/>
            <p14:sldId id="274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912" y="84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85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66" indent="0" algn="ctr">
              <a:buNone/>
              <a:defRPr sz="1500"/>
            </a:lvl2pPr>
            <a:lvl3pPr marL="685532" indent="0" algn="ctr">
              <a:buNone/>
              <a:defRPr sz="1350"/>
            </a:lvl3pPr>
            <a:lvl4pPr marL="1028297" indent="0" algn="ctr">
              <a:buNone/>
              <a:defRPr sz="1200"/>
            </a:lvl4pPr>
            <a:lvl5pPr marL="1371063" indent="0" algn="ctr">
              <a:buNone/>
              <a:defRPr sz="1200"/>
            </a:lvl5pPr>
            <a:lvl6pPr marL="1713828" indent="0" algn="ctr">
              <a:buNone/>
              <a:defRPr sz="1200"/>
            </a:lvl6pPr>
            <a:lvl7pPr marL="2056594" indent="0" algn="ctr">
              <a:buNone/>
              <a:defRPr sz="1200"/>
            </a:lvl7pPr>
            <a:lvl8pPr marL="2399360" indent="0" algn="ctr">
              <a:buNone/>
              <a:defRPr sz="1200"/>
            </a:lvl8pPr>
            <a:lvl9pPr marL="2742126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22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72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5"/>
            <a:ext cx="7886700" cy="2139553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8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34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70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6" y="3505219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7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00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3505219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4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5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5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1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28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66" indent="0">
              <a:buNone/>
              <a:defRPr sz="2099"/>
            </a:lvl2pPr>
            <a:lvl3pPr marL="685532" indent="0">
              <a:buNone/>
              <a:defRPr sz="1800"/>
            </a:lvl3pPr>
            <a:lvl4pPr marL="1028297" indent="0">
              <a:buNone/>
              <a:defRPr sz="1500"/>
            </a:lvl4pPr>
            <a:lvl5pPr marL="1371063" indent="0">
              <a:buNone/>
              <a:defRPr sz="1500"/>
            </a:lvl5pPr>
            <a:lvl6pPr marL="1713828" indent="0">
              <a:buNone/>
              <a:defRPr sz="1500"/>
            </a:lvl6pPr>
            <a:lvl7pPr marL="2056594" indent="0">
              <a:buNone/>
              <a:defRPr sz="1500"/>
            </a:lvl7pPr>
            <a:lvl8pPr marL="2399360" indent="0">
              <a:buNone/>
              <a:defRPr sz="1500"/>
            </a:lvl8pPr>
            <a:lvl9pPr marL="2742126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57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61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4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90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532" rtl="0" eaLnBrk="1" latinLnBrk="0" hangingPunct="1">
        <a:lnSpc>
          <a:spcPct val="90000"/>
        </a:lnSpc>
        <a:spcBef>
          <a:spcPct val="0"/>
        </a:spcBef>
        <a:buNone/>
        <a:defRPr sz="32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3" indent="-171383" algn="l" defTabSz="685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4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6914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80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46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12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77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43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0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32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7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63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8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94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6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2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9" y="528781"/>
            <a:ext cx="1995511" cy="66838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655" y="1829070"/>
            <a:ext cx="9140692" cy="300315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3432686"/>
            <a:ext cx="9610081" cy="1507486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8049" y="1343912"/>
            <a:ext cx="6251415" cy="3500658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7697" y="2840295"/>
            <a:ext cx="5151335" cy="115357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5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64: </a:t>
            </a:r>
            <a:r>
              <a:rPr kumimoji="0" lang="en-US" altLang="zh-CN" sz="35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iêt</a:t>
            </a:r>
            <a:r>
              <a:rPr kumimoji="0" lang="en-US" altLang="zh-CN" sz="3599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kumimoji="0" lang="en-US" altLang="zh-CN" sz="3599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iêu</a:t>
            </a:r>
            <a:r>
              <a:rPr kumimoji="0" lang="en-US" altLang="zh-CN" sz="3599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kumimoji="0" lang="en-US" altLang="zh-CN" sz="3599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yêu</a:t>
            </a:r>
            <a:endParaRPr kumimoji="0" lang="zh-CN" altLang="en-US" sz="3599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7776" y="-23775"/>
            <a:ext cx="2544573" cy="24629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654" y="3630235"/>
            <a:ext cx="2062832" cy="121517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81260" y="2610917"/>
            <a:ext cx="1053578" cy="201486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4811" y="3600172"/>
            <a:ext cx="2087536" cy="12151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1710" y="2497759"/>
            <a:ext cx="1631828" cy="2532007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3278" y="4625777"/>
            <a:ext cx="9140694" cy="51447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3278" y="4718022"/>
            <a:ext cx="9140694" cy="42661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3278" y="4864770"/>
            <a:ext cx="9140694" cy="27413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4838" y="2171557"/>
            <a:ext cx="5962185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199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8846" y="135769"/>
            <a:ext cx="7970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3241" y="781866"/>
            <a:ext cx="246189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77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3D1BA3-12EC-4F78-AD06-F663E6D5C4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1" t="2900" r="10945" b="63284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A5E941-6215-455A-8E40-6FE7F20A46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t="8502" r="77392" b="87246"/>
          <a:stretch/>
        </p:blipFill>
        <p:spPr>
          <a:xfrm>
            <a:off x="0" y="504968"/>
            <a:ext cx="2183642" cy="100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3">
            <a:extLst>
              <a:ext uri="{FF2B5EF4-FFF2-40B4-BE49-F238E27FC236}">
                <a16:creationId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190417" y="691088"/>
            <a:ext cx="8762999" cy="43926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3600" b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Bè cho Nam vµ em ch¬i th¶ diÒu. Bè d¹y Nam biÕt c¸ch võa ch¹y võa kÐo c¨ng d©y vµ giËt giËt ®Ó con diÒu cã thÓ bay cao. Hai anh em thÝch thó ng¾m nh×n nh÷ng c¸nh diÒu sÆc sì, ®¸ng yªu chao liÖng trªn bÇu trêi.</a:t>
            </a:r>
            <a:endParaRPr lang="vi-VN" sz="36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8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459506" y="3094982"/>
            <a:ext cx="1001252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725078" y="4220584"/>
            <a:ext cx="1001252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3325303" y="2010307"/>
            <a:ext cx="91022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87A5E941-6215-455A-8E40-6FE7F20A46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t="8502" r="77392" b="87246"/>
          <a:stretch/>
        </p:blipFill>
        <p:spPr>
          <a:xfrm>
            <a:off x="-34081" y="0"/>
            <a:ext cx="1722783" cy="755123"/>
          </a:xfrm>
          <a:prstGeom prst="rect">
            <a:avLst/>
          </a:prstGeom>
        </p:spPr>
      </p:pic>
      <p:cxnSp>
        <p:nvCxnSpPr>
          <p:cNvPr id="7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5794385" y="4242205"/>
            <a:ext cx="100125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7458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C263D8C-3877-47BF-8361-517B020E636D}"/>
              </a:ext>
            </a:extLst>
          </p:cNvPr>
          <p:cNvSpPr txBox="1"/>
          <p:nvPr/>
        </p:nvSpPr>
        <p:spPr>
          <a:xfrm>
            <a:off x="1610434" y="-6222"/>
            <a:ext cx="6305265" cy="851297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4400" b="1" kern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ThÕ giíi trªn bÇu trêi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7EA82E-F6F5-4D87-A3A7-E8B6B8097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t="57005" r="9589" b="7439"/>
          <a:stretch/>
        </p:blipFill>
        <p:spPr>
          <a:xfrm>
            <a:off x="1" y="817779"/>
            <a:ext cx="9144000" cy="432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275896" y="373759"/>
            <a:ext cx="4292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7030A0"/>
                </a:solidFill>
                <a:latin typeface=".VnAvant" pitchFamily="34" charset="0"/>
              </a:rPr>
              <a:t>næi tiÕng</a:t>
            </a:r>
            <a:endParaRPr lang="en-US" sz="6000" b="1" dirty="0">
              <a:solidFill>
                <a:srgbClr val="7030A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544206" y="1414532"/>
            <a:ext cx="373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C000"/>
                </a:solidFill>
                <a:latin typeface=".VnAvant" pitchFamily="34" charset="0"/>
              </a:rPr>
              <a:t>t×m kiÕm</a:t>
            </a:r>
            <a:endParaRPr lang="en-US" sz="6000" b="1" dirty="0">
              <a:solidFill>
                <a:srgbClr val="FFC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4868885" y="360110"/>
            <a:ext cx="3803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niÒm vui</a:t>
            </a:r>
            <a:endParaRPr lang="en-US" sz="6000" b="1" dirty="0">
              <a:solidFill>
                <a:srgbClr val="FF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163773" y="2601334"/>
            <a:ext cx="876683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.VnAvant" pitchFamily="34" charset="0"/>
              </a:rPr>
              <a:t>    </a:t>
            </a:r>
            <a:r>
              <a:rPr lang="en-US" sz="3800" b="1" smtClean="0">
                <a:solidFill>
                  <a:srgbClr val="0070C0"/>
                </a:solidFill>
                <a:latin typeface=".VnAvant" pitchFamily="34" charset="0"/>
              </a:rPr>
              <a:t>Dï ai nãi ng¶ nãi nghiªng</a:t>
            </a:r>
          </a:p>
          <a:p>
            <a:pPr algn="ctr"/>
            <a:r>
              <a:rPr lang="en-US" sz="3800" b="1" smtClean="0">
                <a:solidFill>
                  <a:srgbClr val="0070C0"/>
                </a:solidFill>
                <a:latin typeface=".VnAvant" pitchFamily="34" charset="0"/>
              </a:rPr>
              <a:t>Lßng ta vÉn v÷ng nh­ kiÒng ba ch©n.</a:t>
            </a:r>
            <a:r>
              <a:rPr lang="en-US" sz="3600" b="1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endParaRPr lang="en-US" sz="3600" b="1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4868884" y="1362126"/>
            <a:ext cx="358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00B050"/>
                </a:solidFill>
                <a:latin typeface=".VnAvant" pitchFamily="34" charset="0"/>
              </a:rPr>
              <a:t>yªn ¶</a:t>
            </a:r>
            <a:endParaRPr lang="en-US" sz="6000" b="1" dirty="0">
              <a:solidFill>
                <a:srgbClr val="00B05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32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246794" y="3628978"/>
            <a:ext cx="502123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altLang="zh-CN" sz="7200" b="1" dirty="0" smtClean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6794" y="3628978"/>
            <a:ext cx="874708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400" b="1" smtClean="0">
                <a:latin typeface=".VnAvant" pitchFamily="34" charset="0"/>
              </a:rPr>
              <a:t>      Em yªu s¸ch. Nhê cã s¸ch, em biÕt nhiÒu ®iÒu hay.</a:t>
            </a:r>
            <a:endParaRPr lang="en-US" sz="4400" b="1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165767" y="3635749"/>
            <a:ext cx="12105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itchFamily="34" charset="0"/>
              </a:rPr>
              <a:t>yªu</a:t>
            </a:r>
            <a:endParaRPr lang="en-US" sz="4400" b="1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56418" y="4290776"/>
            <a:ext cx="85151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itchFamily="34" charset="0"/>
              </a:rPr>
              <a:t>iªt</a:t>
            </a:r>
            <a:endParaRPr lang="en-US" sz="4400" b="1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497042" y="4292439"/>
            <a:ext cx="10198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itchFamily="34" charset="0"/>
              </a:rPr>
              <a:t>iªu</a:t>
            </a:r>
            <a:endParaRPr lang="en-US" sz="4400" b="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9A5F02-743E-4152-8BAC-9B856BB664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8" b="71207"/>
          <a:stretch/>
        </p:blipFill>
        <p:spPr>
          <a:xfrm>
            <a:off x="0" y="26307"/>
            <a:ext cx="9144000" cy="3602671"/>
          </a:xfrm>
          <a:prstGeom prst="rect">
            <a:avLst/>
          </a:prstGeom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161836" y="4292439"/>
            <a:ext cx="10198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itchFamily="34" charset="0"/>
              </a:rPr>
              <a:t>iªu</a:t>
            </a:r>
            <a:endParaRPr lang="en-US" sz="4400" b="1"/>
          </a:p>
        </p:txBody>
      </p:sp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7" grpId="0"/>
      <p:bldP spid="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327323"/>
              </p:ext>
            </p:extLst>
          </p:nvPr>
        </p:nvGraphicFramePr>
        <p:xfrm>
          <a:off x="2930746" y="1943100"/>
          <a:ext cx="4043260" cy="225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1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200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53" marR="91453" marT="34302" marB="3430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53" marR="91453" marT="34302" marB="3430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4755">
                <a:tc gridSpan="2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53" marR="91453" marT="34302" marB="3430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067051" y="2121667"/>
            <a:ext cx="15462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5400">
                <a:latin typeface=".VnAvant" pitchFamily="34" charset="0"/>
              </a:rPr>
              <a:t>b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041713" y="2116823"/>
            <a:ext cx="1828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5400" smtClean="0">
                <a:solidFill>
                  <a:srgbClr val="FF0000"/>
                </a:solidFill>
                <a:latin typeface=".VnAvant" pitchFamily="34" charset="0"/>
              </a:rPr>
              <a:t>iªt</a:t>
            </a:r>
            <a:endParaRPr lang="en-US" altLang="en-US" sz="540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993113" y="3193728"/>
            <a:ext cx="2209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5400" smtClean="0">
                <a:latin typeface=".VnAvant" pitchFamily="34" charset="0"/>
              </a:rPr>
              <a:t>biÕt</a:t>
            </a:r>
            <a:endParaRPr lang="en-US" altLang="en-US" sz="5400">
              <a:latin typeface=".VnAvant" pitchFamily="34" charset="0"/>
            </a:endParaRPr>
          </a:p>
        </p:txBody>
      </p:sp>
      <p:sp>
        <p:nvSpPr>
          <p:cNvPr id="15" name="Hộp Văn bản 6"/>
          <p:cNvSpPr txBox="1">
            <a:spLocks noChangeArrowheads="1"/>
          </p:cNvSpPr>
          <p:nvPr/>
        </p:nvSpPr>
        <p:spPr bwMode="auto">
          <a:xfrm>
            <a:off x="1544638" y="706041"/>
            <a:ext cx="2295524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7200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iªt</a:t>
            </a:r>
            <a:endParaRPr lang="vi-VN" sz="720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16" name="Hộp Văn bản 6"/>
          <p:cNvSpPr txBox="1">
            <a:spLocks noChangeArrowheads="1"/>
          </p:cNvSpPr>
          <p:nvPr/>
        </p:nvSpPr>
        <p:spPr bwMode="auto">
          <a:xfrm>
            <a:off x="6400800" y="734023"/>
            <a:ext cx="198120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7200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yªu</a:t>
            </a:r>
            <a:endParaRPr lang="vi-VN" sz="720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54476" y="717948"/>
            <a:ext cx="2270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.VnAvant" pitchFamily="34" charset="0"/>
              </a:rPr>
              <a:t>iªu</a:t>
            </a:r>
            <a:endParaRPr lang="en-US" sz="72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308144" y="3187453"/>
            <a:ext cx="204375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5400" smtClean="0">
                <a:solidFill>
                  <a:srgbClr val="FF0000"/>
                </a:solidFill>
                <a:latin typeface=".VnAvant" pitchFamily="34" charset="0"/>
              </a:rPr>
              <a:t>iªt</a:t>
            </a:r>
            <a:endParaRPr lang="en-US" altLang="en-US" sz="540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4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152400" y="114299"/>
            <a:ext cx="2057400" cy="974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482472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15" grpId="0"/>
      <p:bldP spid="16" grpId="0"/>
      <p:bldP spid="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689546" y="532575"/>
            <a:ext cx="2580474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chiÕt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3711060" y="515669"/>
            <a:ext cx="230874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viÕt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646473-DAB6-49CC-AA65-0BA3B6CEA093}"/>
              </a:ext>
            </a:extLst>
          </p:cNvPr>
          <p:cNvSpPr txBox="1"/>
          <p:nvPr/>
        </p:nvSpPr>
        <p:spPr>
          <a:xfrm>
            <a:off x="657244" y="2078076"/>
            <a:ext cx="23335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chiÒu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7B973E-DD9D-4A71-B337-0DAC5E6EE947}"/>
              </a:ext>
            </a:extLst>
          </p:cNvPr>
          <p:cNvSpPr txBox="1"/>
          <p:nvPr/>
        </p:nvSpPr>
        <p:spPr>
          <a:xfrm>
            <a:off x="3408753" y="2062155"/>
            <a:ext cx="255493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diÔu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3CB14D-2B00-40C7-A796-5DC89180659B}"/>
              </a:ext>
            </a:extLst>
          </p:cNvPr>
          <p:cNvSpPr txBox="1"/>
          <p:nvPr/>
        </p:nvSpPr>
        <p:spPr>
          <a:xfrm>
            <a:off x="657243" y="3488379"/>
            <a:ext cx="23335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yªu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3436097" y="3497252"/>
            <a:ext cx="232245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yÕu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653742" y="533184"/>
            <a:ext cx="189045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iªt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612926" y="2078079"/>
            <a:ext cx="169339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iªu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3909544" y="2063691"/>
            <a:ext cx="162636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iªu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3436097" y="3497246"/>
            <a:ext cx="1817891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yªu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62250" y="3488565"/>
            <a:ext cx="169339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yªu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4137212" y="511589"/>
            <a:ext cx="2004706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iªt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207488" y="490103"/>
            <a:ext cx="230874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viÖt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626636" y="486918"/>
            <a:ext cx="1875944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iªt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7B973E-DD9D-4A71-B337-0DAC5E6EE947}"/>
              </a:ext>
            </a:extLst>
          </p:cNvPr>
          <p:cNvSpPr txBox="1"/>
          <p:nvPr/>
        </p:nvSpPr>
        <p:spPr>
          <a:xfrm>
            <a:off x="6137308" y="2050279"/>
            <a:ext cx="208081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kiÓu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574700" y="2056303"/>
            <a:ext cx="162636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iªu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6071081" y="3540467"/>
            <a:ext cx="232245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yÓu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074392" y="3546154"/>
            <a:ext cx="1817891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yªu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9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9" grpId="0"/>
      <p:bldP spid="22" grpId="0"/>
      <p:bldP spid="25" grpId="0"/>
      <p:bldP spid="8" grpId="0"/>
      <p:bldP spid="10" grpId="0"/>
      <p:bldP spid="11" grpId="0"/>
      <p:bldP spid="14" grpId="0"/>
      <p:bldP spid="16" grpId="0"/>
      <p:bldP spid="13" grpId="0"/>
      <p:bldP spid="17" grpId="0"/>
      <p:bldP spid="18" grpId="0"/>
      <p:bldP spid="20" grpId="0"/>
      <p:bldP spid="21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6" t="33231" r="75206" b="61882"/>
          <a:stretch/>
        </p:blipFill>
        <p:spPr>
          <a:xfrm>
            <a:off x="557349" y="376640"/>
            <a:ext cx="1280160" cy="8871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55A421-8476-4FF2-8EC7-1CD3E92793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9" t="58906" r="62755" b="32935"/>
          <a:stretch/>
        </p:blipFill>
        <p:spPr>
          <a:xfrm>
            <a:off x="10073" y="1501255"/>
            <a:ext cx="3251741" cy="19789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CC3308-D3C0-495D-9517-D1821C6003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8" t="59304" r="39573" b="33333"/>
          <a:stretch/>
        </p:blipFill>
        <p:spPr>
          <a:xfrm>
            <a:off x="3207222" y="1576316"/>
            <a:ext cx="3029804" cy="19038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C88C08-72B6-4035-9EE0-3FF4618A63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03" t="57214" r="18625" b="32537"/>
          <a:stretch/>
        </p:blipFill>
        <p:spPr>
          <a:xfrm>
            <a:off x="6237026" y="1603610"/>
            <a:ext cx="2811439" cy="187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6" t="33231" r="75206" b="61882"/>
          <a:stretch/>
        </p:blipFill>
        <p:spPr>
          <a:xfrm>
            <a:off x="557349" y="376640"/>
            <a:ext cx="1280160" cy="8871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55A421-8476-4FF2-8EC7-1CD3E92793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9" t="58906" r="62755" b="32935"/>
          <a:stretch/>
        </p:blipFill>
        <p:spPr>
          <a:xfrm>
            <a:off x="10073" y="1501255"/>
            <a:ext cx="3251741" cy="19789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CC3308-D3C0-495D-9517-D1821C6003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8" t="59304" r="39573" b="33333"/>
          <a:stretch/>
        </p:blipFill>
        <p:spPr>
          <a:xfrm>
            <a:off x="3207222" y="1576316"/>
            <a:ext cx="3029804" cy="19038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C88C08-72B6-4035-9EE0-3FF4618A63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03" t="57214" r="18625" b="32537"/>
          <a:stretch/>
        </p:blipFill>
        <p:spPr>
          <a:xfrm>
            <a:off x="6237026" y="1603610"/>
            <a:ext cx="2811439" cy="18765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459" y="3776721"/>
            <a:ext cx="29629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mtClean="0">
                <a:latin typeface=".VnAvant" panose="020B7200000000000000" pitchFamily="34" charset="0"/>
              </a:rPr>
              <a:t>nhiÖt kÕ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92204" y="3776720"/>
            <a:ext cx="29629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mtClean="0">
                <a:latin typeface=".VnAvant" panose="020B7200000000000000" pitchFamily="34" charset="0"/>
              </a:rPr>
              <a:t>con diÒu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4194" y="3778688"/>
            <a:ext cx="29629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mtClean="0">
                <a:latin typeface=".VnAvant" panose="020B7200000000000000" pitchFamily="34" charset="0"/>
              </a:rPr>
              <a:t>yªu chiÒu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2912" y="3768987"/>
            <a:ext cx="8515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iªt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53855" y="3768987"/>
            <a:ext cx="10198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iªu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55138" y="3780529"/>
            <a:ext cx="12105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yªu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28634" y="3768986"/>
            <a:ext cx="10198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iªu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1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29C1B0-4BA4-436E-8B9D-2DF3535799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5" t="37295" r="16099" b="29469"/>
          <a:stretch/>
        </p:blipFill>
        <p:spPr>
          <a:xfrm>
            <a:off x="0" y="62728"/>
            <a:ext cx="9144000" cy="50534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62A7DE-93E4-4CFB-BB93-C4AB86A519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t="33662" r="76281" b="62623"/>
          <a:stretch/>
        </p:blipFill>
        <p:spPr>
          <a:xfrm>
            <a:off x="0" y="0"/>
            <a:ext cx="1259175" cy="6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7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8DBD3A-4632-4D62-9AC6-4FBD042F4B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73622" r="74409" b="22705"/>
          <a:stretch/>
        </p:blipFill>
        <p:spPr>
          <a:xfrm>
            <a:off x="450574" y="536712"/>
            <a:ext cx="2333569" cy="964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569BC2-FAD7-4F26-997A-CB0CF962BB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 t="77852" r="7691" b="7958"/>
          <a:stretch/>
        </p:blipFill>
        <p:spPr>
          <a:xfrm>
            <a:off x="286602" y="1733265"/>
            <a:ext cx="8857397" cy="234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1323</TotalTime>
  <Words>99</Words>
  <Application>Microsoft Office PowerPoint</Application>
  <PresentationFormat>On-screen Show (16:9)</PresentationFormat>
  <Paragraphs>50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Arial-Rounded</vt:lpstr>
      <vt:lpstr>等线</vt:lpstr>
      <vt:lpstr>等线 Light</vt:lpstr>
      <vt:lpstr>DFPOP1-W9</vt:lpstr>
      <vt:lpstr>宋体</vt:lpstr>
      <vt:lpstr>华康少女文字W5</vt:lpstr>
      <vt:lpstr>.VnAvant</vt:lpstr>
      <vt:lpstr>Arial</vt:lpstr>
      <vt:lpstr>Calibri</vt:lpstr>
      <vt:lpstr>Calibri Light</vt:lpstr>
      <vt:lpstr>Times New Roman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Administrator</dc:creator>
  <cp:lastModifiedBy>Windows User</cp:lastModifiedBy>
  <cp:revision>399</cp:revision>
  <dcterms:created xsi:type="dcterms:W3CDTF">2017-07-29T07:38:32Z</dcterms:created>
  <dcterms:modified xsi:type="dcterms:W3CDTF">2025-04-07T13:40:03Z</dcterms:modified>
</cp:coreProperties>
</file>