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0"/>
  </p:notesMasterIdLst>
  <p:sldIdLst>
    <p:sldId id="492" r:id="rId3"/>
    <p:sldId id="480" r:id="rId4"/>
    <p:sldId id="481" r:id="rId5"/>
    <p:sldId id="487" r:id="rId6"/>
    <p:sldId id="489" r:id="rId7"/>
    <p:sldId id="490" r:id="rId8"/>
    <p:sldId id="491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FBC02EA0-DF79-4F08-BB07-9058E4B5C966}">
          <p14:sldIdLst>
            <p14:sldId id="492"/>
            <p14:sldId id="480"/>
            <p14:sldId id="481"/>
            <p14:sldId id="487"/>
            <p14:sldId id="489"/>
            <p14:sldId id="490"/>
            <p14:sldId id="4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4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6" indent="0" algn="ctr">
              <a:buNone/>
              <a:defRPr sz="2000"/>
            </a:lvl2pPr>
            <a:lvl3pPr marL="913951" indent="0" algn="ctr">
              <a:buNone/>
              <a:defRPr sz="1800"/>
            </a:lvl3pPr>
            <a:lvl4pPr marL="1370926" indent="0" algn="ctr">
              <a:buNone/>
              <a:defRPr sz="1600"/>
            </a:lvl4pPr>
            <a:lvl5pPr marL="1827901" indent="0" algn="ctr">
              <a:buNone/>
              <a:defRPr sz="1600"/>
            </a:lvl5pPr>
            <a:lvl6pPr marL="2284875" indent="0" algn="ctr">
              <a:buNone/>
              <a:defRPr sz="1600"/>
            </a:lvl6pPr>
            <a:lvl7pPr marL="2741851" indent="0" algn="ctr">
              <a:buNone/>
              <a:defRPr sz="1600"/>
            </a:lvl7pPr>
            <a:lvl8pPr marL="3198827" indent="0" algn="ctr">
              <a:buNone/>
              <a:defRPr sz="1600"/>
            </a:lvl8pPr>
            <a:lvl9pPr marL="36558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4" y="1710137"/>
            <a:ext cx="10514231" cy="2853398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4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9"/>
            <a:ext cx="5180926" cy="43523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9"/>
            <a:ext cx="5180926" cy="43523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7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1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901" indent="0">
              <a:buNone/>
              <a:defRPr sz="1600" b="1"/>
            </a:lvl5pPr>
            <a:lvl6pPr marL="2284875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7" indent="0">
              <a:buNone/>
              <a:defRPr sz="1600" b="1"/>
            </a:lvl8pPr>
            <a:lvl9pPr marL="365580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7"/>
            <a:ext cx="5157117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1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901" indent="0">
              <a:buNone/>
              <a:defRPr sz="1600" b="1"/>
            </a:lvl5pPr>
            <a:lvl6pPr marL="2284875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7" indent="0">
              <a:buNone/>
              <a:defRPr sz="1600" b="1"/>
            </a:lvl8pPr>
            <a:lvl9pPr marL="365580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657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391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8" y="4674708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7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2" y="4255125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30" y="4582211"/>
            <a:ext cx="824462" cy="127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431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39" y="4674708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8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30" y="4582211"/>
            <a:ext cx="824462" cy="1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1" y="5572058"/>
            <a:ext cx="12816409" cy="114179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7943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0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8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6976" indent="0">
              <a:buNone/>
              <a:defRPr sz="1400"/>
            </a:lvl2pPr>
            <a:lvl3pPr marL="913951" indent="0">
              <a:buNone/>
              <a:defRPr sz="1200"/>
            </a:lvl3pPr>
            <a:lvl4pPr marL="1370926" indent="0">
              <a:buNone/>
              <a:defRPr sz="1000"/>
            </a:lvl4pPr>
            <a:lvl5pPr marL="1827901" indent="0">
              <a:buNone/>
              <a:defRPr sz="1000"/>
            </a:lvl5pPr>
            <a:lvl6pPr marL="2284875" indent="0">
              <a:buNone/>
              <a:defRPr sz="1000"/>
            </a:lvl6pPr>
            <a:lvl7pPr marL="2741851" indent="0">
              <a:buNone/>
              <a:defRPr sz="1000"/>
            </a:lvl7pPr>
            <a:lvl8pPr marL="3198827" indent="0">
              <a:buNone/>
              <a:defRPr sz="1000"/>
            </a:lvl8pPr>
            <a:lvl9pPr marL="365580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6"/>
            <a:ext cx="6171397" cy="4874754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6" indent="0">
              <a:buNone/>
              <a:defRPr sz="2798"/>
            </a:lvl2pPr>
            <a:lvl3pPr marL="913951" indent="0">
              <a:buNone/>
              <a:defRPr sz="2400"/>
            </a:lvl3pPr>
            <a:lvl4pPr marL="1370926" indent="0">
              <a:buNone/>
              <a:defRPr sz="2000"/>
            </a:lvl4pPr>
            <a:lvl5pPr marL="1827901" indent="0">
              <a:buNone/>
              <a:defRPr sz="2000"/>
            </a:lvl5pPr>
            <a:lvl6pPr marL="2284875" indent="0">
              <a:buNone/>
              <a:defRPr sz="2000"/>
            </a:lvl6pPr>
            <a:lvl7pPr marL="2741851" indent="0">
              <a:buNone/>
              <a:defRPr sz="2000"/>
            </a:lvl7pPr>
            <a:lvl8pPr marL="3198827" indent="0">
              <a:buNone/>
              <a:defRPr sz="2000"/>
            </a:lvl8pPr>
            <a:lvl9pPr marL="365580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8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6976" indent="0">
              <a:buNone/>
              <a:defRPr sz="1400"/>
            </a:lvl2pPr>
            <a:lvl3pPr marL="913951" indent="0">
              <a:buNone/>
              <a:defRPr sz="1200"/>
            </a:lvl3pPr>
            <a:lvl4pPr marL="1370926" indent="0">
              <a:buNone/>
              <a:defRPr sz="1000"/>
            </a:lvl4pPr>
            <a:lvl5pPr marL="1827901" indent="0">
              <a:buNone/>
              <a:defRPr sz="1000"/>
            </a:lvl5pPr>
            <a:lvl6pPr marL="2284875" indent="0">
              <a:buNone/>
              <a:defRPr sz="1000"/>
            </a:lvl6pPr>
            <a:lvl7pPr marL="2741851" indent="0">
              <a:buNone/>
              <a:defRPr sz="1000"/>
            </a:lvl7pPr>
            <a:lvl8pPr marL="3198827" indent="0">
              <a:buNone/>
              <a:defRPr sz="1000"/>
            </a:lvl8pPr>
            <a:lvl9pPr marL="365580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212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212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9"/>
            <a:ext cx="10514231" cy="435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3951" rtl="0" eaLnBrk="1" latinLnBrk="0" hangingPunct="1">
        <a:lnSpc>
          <a:spcPct val="90000"/>
        </a:lnSpc>
        <a:spcBef>
          <a:spcPct val="0"/>
        </a:spcBef>
        <a:buNone/>
        <a:defRPr sz="4398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8" indent="-228488" algn="l" defTabSz="91395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462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3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65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5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6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5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7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2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1" y="706191"/>
            <a:ext cx="2660335" cy="89106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9683"/>
            <a:ext cx="12186002" cy="400368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7559"/>
            <a:ext cx="12811773" cy="200972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149" y="1792890"/>
            <a:ext cx="8334135" cy="466693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255" y="3787808"/>
            <a:ext cx="6867552" cy="153790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3951">
              <a:defRPr/>
            </a:pPr>
            <a:r>
              <a:rPr lang="en-US" altLang="zh-CN" sz="4798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8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65: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4798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890" y="-30455"/>
            <a:ext cx="3392322" cy="328344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924"/>
            <a:ext cx="2750085" cy="1620022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596" y="3482010"/>
            <a:ext cx="1404588" cy="268613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5190" y="4800846"/>
            <a:ext cx="2783019" cy="162002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7688" y="3331153"/>
            <a:ext cx="2175487" cy="337557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8141"/>
            <a:ext cx="12186005" cy="6858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1118"/>
            <a:ext cx="12186005" cy="56875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756"/>
            <a:ext cx="12186005" cy="36545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185" y="2896273"/>
            <a:ext cx="7948545" cy="74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51">
              <a:defRPr/>
            </a:pPr>
            <a:r>
              <a:rPr lang="en-US" altLang="zh-CN" sz="4265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5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357" y="182243"/>
            <a:ext cx="1062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51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3951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6" y="1043593"/>
            <a:ext cx="3282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7" y="1482809"/>
            <a:ext cx="11132441" cy="45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960097"/>
            <a:ext cx="11640490" cy="5551062"/>
          </a:xfrm>
          <a:prstGeom prst="rect">
            <a:avLst/>
          </a:prstGeom>
          <a:solidFill>
            <a:srgbClr val="99CCFF"/>
          </a:solidFill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Tr¸i ®Êt cña chóng ta v« cïng réng lín. Nói rõng trïng ®iÖp. Đång xanh bao la. BÇu trêi cao réng. BiÓn c¶ mªnh m«ng. Sù sèng kh«ng ngõng sinh s«i, n¶y në. Chóng ta cÇn biÕt yªu quý, gi÷ g×n vµ b¶o vÖ sù sèng trªn tr¸i ®Êt nµy.</a:t>
            </a:r>
            <a:endParaRPr lang="vi-VN" sz="6600" b="1" dirty="0">
              <a:solidFill>
                <a:schemeClr val="tx1"/>
              </a:solidFill>
              <a:latin typeface="Arial-Rounded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296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" y="133992"/>
            <a:ext cx="2295595" cy="111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8" y="1632454"/>
            <a:ext cx="9854125" cy="22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706"/>
            <a:ext cx="6006662" cy="5889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8111" y="148108"/>
            <a:ext cx="7683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Lửa, m</a:t>
            </a:r>
            <a:r>
              <a:rPr lang="vi-VN" sz="4400" b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a và con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hổ hung h</a:t>
            </a:r>
            <a:r>
              <a:rPr lang="vi-VN" sz="4400" b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61" y="922706"/>
            <a:ext cx="6183751" cy="57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" y="1072277"/>
            <a:ext cx="5938062" cy="5787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95" y="1175657"/>
            <a:ext cx="6054581" cy="56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98</Words>
  <Application>Microsoft Office PowerPoint</Application>
  <PresentationFormat>Custom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3256</cp:revision>
  <dcterms:created xsi:type="dcterms:W3CDTF">2015-12-01T09:06:39Z</dcterms:created>
  <dcterms:modified xsi:type="dcterms:W3CDTF">2025-04-07T13:40:42Z</dcterms:modified>
</cp:coreProperties>
</file>