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85" r:id="rId3"/>
    <p:sldId id="281" r:id="rId4"/>
    <p:sldId id="258" r:id="rId5"/>
    <p:sldId id="282" r:id="rId6"/>
    <p:sldId id="283" r:id="rId7"/>
    <p:sldId id="260" r:id="rId8"/>
    <p:sldId id="284" r:id="rId9"/>
    <p:sldId id="261" r:id="rId10"/>
    <p:sldId id="262" r:id="rId11"/>
    <p:sldId id="266" r:id="rId12"/>
    <p:sldId id="27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85"/>
            <p14:sldId id="281"/>
            <p14:sldId id="258"/>
            <p14:sldId id="282"/>
            <p14:sldId id="283"/>
            <p14:sldId id="260"/>
            <p14:sldId id="284"/>
            <p14:sldId id="261"/>
            <p14:sldId id="262"/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73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6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6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66: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uôi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uôm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85060" y="2368608"/>
            <a:ext cx="9058940" cy="27241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Buæi sím mai, «ng mÆt trêi nh« lªn tõ biÓn.   MÆt biÓn s¸ng lÊp l¸nh.   </a:t>
            </a:r>
            <a:r>
              <a:rPr lang="en-US" sz="3200" b="1" smtClean="0">
                <a:solidFill>
                  <a:schemeClr val="tx1"/>
                </a:solidFill>
                <a:latin typeface=".VnAvant" panose="020B7200000000000000" pitchFamily="34" charset="0"/>
              </a:rPr>
              <a:t>§</a:t>
            </a:r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µn h¶i ©u s¶i c¸nh bay liÖng trªn bÇu trêi.   Xa xa lµ nh</a:t>
            </a:r>
            <a:r>
              <a:rPr lang="en-US" sz="3000" b="1">
                <a:solidFill>
                  <a:schemeClr val="tx1"/>
                </a:solidFill>
                <a:latin typeface=".VnAvant" panose="020B7200000000000000" pitchFamily="34" charset="0"/>
              </a:rPr>
              <a:t>÷</a:t>
            </a:r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 c¸nh buåm c</a:t>
            </a:r>
            <a:r>
              <a:rPr lang="vi-VN" sz="3200" b="1" smtClean="0">
                <a:solidFill>
                  <a:schemeClr val="tx1"/>
                </a:solidFill>
                <a:latin typeface=".VnAvant" pitchFamily="34" charset="0"/>
              </a:rPr>
              <a:t>¨</a:t>
            </a:r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 giã.   PhÝa bÕn c¶ng, nh</a:t>
            </a:r>
            <a:r>
              <a:rPr lang="en-US" sz="3000" b="1">
                <a:solidFill>
                  <a:schemeClr val="tx1"/>
                </a:solidFill>
                <a:latin typeface=".VnAvant" panose="020B7200000000000000" pitchFamily="34" charset="0"/>
              </a:rPr>
              <a:t>÷</a:t>
            </a:r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 chiÕc tµu c¸ nèi ®u«i nhau vµo bê.</a:t>
            </a:r>
            <a:endParaRPr lang="vi-VN" sz="30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0"/>
            <a:ext cx="8654901" cy="24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234120" y="2987746"/>
            <a:ext cx="8172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68226" y="4416052"/>
            <a:ext cx="108771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59870" y="4883885"/>
            <a:ext cx="8172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029236" y="2458526"/>
            <a:ext cx="3657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275906" y="2959761"/>
            <a:ext cx="3657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944347" y="2927862"/>
            <a:ext cx="3657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92666" y="3870089"/>
            <a:ext cx="3657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572875" y="3390115"/>
            <a:ext cx="3657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2" y="595423"/>
            <a:ext cx="7846827" cy="42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-198699" y="156163"/>
            <a:ext cx="376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  <a:latin typeface=".VnAvant" pitchFamily="34" charset="0"/>
              </a:rPr>
              <a:t>mãng tay</a:t>
            </a:r>
            <a:endParaRPr lang="en-US" sz="4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867400" y="171277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b÷a tiÖc</a:t>
            </a:r>
            <a:endParaRPr lang="en-US" sz="4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817635" y="178469"/>
            <a:ext cx="371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®Ìn ®iÖn</a:t>
            </a:r>
            <a:endParaRPr lang="en-US" sz="44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2401" y="935898"/>
            <a:ext cx="8832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</a:rPr>
              <a:t>- ThÇy c« d¹y chóng em nhiÒu ®iÒu hay lÏ ph¶i.</a:t>
            </a:r>
            <a:endParaRPr lang="en-US" sz="4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095694" y="2414347"/>
            <a:ext cx="7143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.VnAvant" pitchFamily="34" charset="0"/>
              </a:rPr>
              <a:t> </a:t>
            </a:r>
            <a:r>
              <a:rPr lang="en-US" sz="4000" b="1" smtClean="0">
                <a:latin typeface=".VnAvant" pitchFamily="34" charset="0"/>
              </a:rPr>
              <a:t> </a:t>
            </a:r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-</a:t>
            </a:r>
            <a:r>
              <a:rPr lang="en-US" sz="4000" smtClean="0">
                <a:latin typeface=".VnAvant" pitchFamily="34" charset="0"/>
              </a:rPr>
              <a:t>    </a:t>
            </a:r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C¸nh diÒu no giã</a:t>
            </a: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/>
            </a:r>
            <a:br>
              <a:rPr lang="en-US" sz="4000" b="1">
                <a:solidFill>
                  <a:srgbClr val="0070C0"/>
                </a:solidFill>
                <a:latin typeface=".VnAvant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>        </a:t>
            </a:r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S¸o nã thæi vang</a:t>
            </a: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/>
            </a:r>
            <a:br>
              <a:rPr lang="en-US" sz="4000" b="1">
                <a:solidFill>
                  <a:srgbClr val="0070C0"/>
                </a:solidFill>
                <a:latin typeface=".VnAvant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>       </a:t>
            </a:r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 Sao trêi tr«i ngang</a:t>
            </a: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/>
            </a:r>
            <a:br>
              <a:rPr lang="en-US" sz="4000" b="1">
                <a:solidFill>
                  <a:srgbClr val="0070C0"/>
                </a:solidFill>
                <a:latin typeface=".VnAvant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.VnAvant" pitchFamily="34" charset="0"/>
              </a:rPr>
              <a:t>       </a:t>
            </a:r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 DiÒu thµnh tr¨ng vµng.</a:t>
            </a:r>
            <a:endParaRPr lang="en-US" sz="4000" b="1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88876"/>
            <a:ext cx="8793126" cy="38915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8348" y="4143281"/>
            <a:ext cx="8708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.VnAvant" pitchFamily="34" charset="0"/>
              </a:rPr>
              <a:t>ThuyÒn buåm xu«i theo chiÒu giã.</a:t>
            </a:r>
            <a:endParaRPr lang="en-US" sz="40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80541" y="4152208"/>
            <a:ext cx="107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u«i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540003" y="4143281"/>
            <a:ext cx="144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u«m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11113" y="663402"/>
            <a:ext cx="198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u«m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92435"/>
              </p:ext>
            </p:extLst>
          </p:nvPr>
        </p:nvGraphicFramePr>
        <p:xfrm>
          <a:off x="3428603" y="1869709"/>
          <a:ext cx="2787314" cy="190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2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38607" y="189605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123521" y="683284"/>
            <a:ext cx="195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34329" y="2819381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xu«i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19669" y="189605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511195" y="281938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u«i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250875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6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1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945415" y="249601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muèi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468910" y="249600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muçi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945415" y="142307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nguéi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5468910" y="1465611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tuæi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945414" y="260208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buåm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5468910" y="2637959"/>
            <a:ext cx="268626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muçm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702323" y="146346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5468909" y="3840735"/>
            <a:ext cx="307966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nhuém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945413" y="3748582"/>
            <a:ext cx="280787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nhuèm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854897" y="3755670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190911" y="2633986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447062" y="2602088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380822" y="3839248"/>
            <a:ext cx="205977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903475" y="142307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196534" y="249599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65188" y="249601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7" grpId="0"/>
      <p:bldP spid="18" grpId="0"/>
      <p:bldP spid="20" grpId="0"/>
      <p:bldP spid="21" grpId="0"/>
      <p:bldP spid="23" grpId="0"/>
      <p:bldP spid="16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8" y="1210627"/>
            <a:ext cx="2809942" cy="239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49" y="1387548"/>
            <a:ext cx="2732567" cy="221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6" y="1514041"/>
            <a:ext cx="2509284" cy="20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2" y="1196448"/>
            <a:ext cx="2809942" cy="239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92" y="1450794"/>
            <a:ext cx="2732567" cy="221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87" y="1514041"/>
            <a:ext cx="2509284" cy="2090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249995" y="3604436"/>
            <a:ext cx="285469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con suèi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2990462" y="3590257"/>
            <a:ext cx="3187038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buæi s¸ng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932957" y="3590258"/>
            <a:ext cx="311534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qu¶ muçm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97087" y="3600890"/>
            <a:ext cx="189045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7677754" y="3587049"/>
            <a:ext cx="205977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369948" y="3593803"/>
            <a:ext cx="189045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u«i</a:t>
            </a:r>
            <a:endParaRPr lang="en-US" sz="4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48856"/>
            <a:ext cx="8888817" cy="48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" y="1484062"/>
            <a:ext cx="7410893" cy="2056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" y="562287"/>
            <a:ext cx="2221533" cy="6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153</Words>
  <Application>Microsoft Office PowerPoint</Application>
  <PresentationFormat>On-screen Show (16:9)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392</cp:revision>
  <dcterms:created xsi:type="dcterms:W3CDTF">2017-07-29T07:38:32Z</dcterms:created>
  <dcterms:modified xsi:type="dcterms:W3CDTF">2025-04-07T13:41:19Z</dcterms:modified>
</cp:coreProperties>
</file>