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74" r:id="rId3"/>
    <p:sldId id="270" r:id="rId4"/>
    <p:sldId id="258" r:id="rId5"/>
    <p:sldId id="257" r:id="rId6"/>
    <p:sldId id="271" r:id="rId7"/>
    <p:sldId id="272" r:id="rId8"/>
    <p:sldId id="260" r:id="rId9"/>
    <p:sldId id="273" r:id="rId10"/>
    <p:sldId id="261" r:id="rId11"/>
    <p:sldId id="262" r:id="rId12"/>
    <p:sldId id="266" r:id="rId13"/>
    <p:sldId id="267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0E1AC05-E808-47C5-ACCE-5BE89D6A3B62}">
          <p14:sldIdLst>
            <p14:sldId id="274"/>
            <p14:sldId id="270"/>
            <p14:sldId id="258"/>
            <p14:sldId id="257"/>
            <p14:sldId id="271"/>
            <p14:sldId id="272"/>
            <p14:sldId id="260"/>
            <p14:sldId id="273"/>
            <p14:sldId id="261"/>
            <p14:sldId id="262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91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19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19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25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528781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182907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343268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49" y="134391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7697" y="2840295"/>
            <a:ext cx="5151335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67: </a:t>
            </a:r>
            <a:r>
              <a:rPr kumimoji="0" lang="en-US" altLang="zh-CN" sz="3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uôc</a:t>
            </a:r>
            <a:r>
              <a:rPr kumimoji="0" lang="en-US" altLang="zh-CN" sz="3599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kumimoji="0" lang="en-US" altLang="zh-CN" sz="3599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uôt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6" y="-23775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3630235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2610917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3600172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2497759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4625777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4718022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486477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4838" y="2171557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8846" y="135769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241" y="78186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5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18"/>
            <a:ext cx="8489769" cy="273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553441" y="2642249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2" y="620463"/>
            <a:ext cx="7794172" cy="289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300730"/>
            <a:ext cx="8810324" cy="16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692769" y="4319632"/>
            <a:ext cx="7397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567859" y="4363177"/>
            <a:ext cx="8137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490038"/>
            <a:ext cx="220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1854337"/>
            <a:ext cx="7567748" cy="3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1410788"/>
            <a:ext cx="4720046" cy="4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-198699" y="308563"/>
            <a:ext cx="3760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C000"/>
                </a:solidFill>
                <a:latin typeface=".VnAvant" pitchFamily="34" charset="0"/>
              </a:rPr>
              <a:t>buổi tèi</a:t>
            </a:r>
            <a:endParaRPr lang="en-US" sz="44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6076950" y="323677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B050"/>
                </a:solidFill>
                <a:latin typeface=".VnAvant" pitchFamily="34" charset="0"/>
              </a:rPr>
              <a:t>tuæi th¬</a:t>
            </a:r>
            <a:endParaRPr lang="en-US" sz="44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817635" y="311819"/>
            <a:ext cx="3710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7030A0"/>
                </a:solidFill>
                <a:latin typeface=".VnAvant" pitchFamily="34" charset="0"/>
              </a:rPr>
              <a:t>luém thuém</a:t>
            </a:r>
            <a:endParaRPr lang="en-US" sz="44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52401" y="1241406"/>
            <a:ext cx="8832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- Chó nai léi qua suèi nhá.</a:t>
            </a:r>
            <a:endParaRPr lang="en-US" sz="44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49141" y="2147647"/>
            <a:ext cx="8439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 </a:t>
            </a:r>
            <a:r>
              <a:rPr lang="en-US" sz="4000" b="1" smtClean="0">
                <a:latin typeface=".VnAvant" pitchFamily="34" charset="0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-</a:t>
            </a:r>
            <a:r>
              <a:rPr lang="en-US" sz="4000" smtClean="0">
                <a:latin typeface=".VnAvant" pitchFamily="34" charset="0"/>
              </a:rPr>
              <a:t>   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Nh÷ng c¸nh buåm ®á th¾m</a:t>
            </a: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/>
            </a:r>
            <a:br>
              <a:rPr lang="en-US" sz="40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4000" b="1">
                <a:solidFill>
                  <a:srgbClr val="0070C0"/>
                </a:solidFill>
                <a:latin typeface=".VnAvant" pitchFamily="34" charset="0"/>
              </a:rPr>
              <a:t>     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 Tr«i trªn nÒn biÓn xanh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       Tr«ng nh­ lµ tÊm tranh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       Cña ai võa míi vÏ.</a:t>
            </a:r>
            <a:endParaRPr lang="en-US" sz="4000" b="1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7" y="462917"/>
            <a:ext cx="8595285" cy="32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43915" y="4119698"/>
            <a:ext cx="8832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smtClean="0">
                <a:latin typeface=".VnAvant" pitchFamily="34" charset="0"/>
              </a:rPr>
              <a:t>MÑ vuèt tãc vµ buéc n¬ cho Hµ.</a:t>
            </a:r>
            <a:endParaRPr lang="en-US" sz="4200" b="1">
              <a:latin typeface=".VnAvant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774529" y="4119698"/>
            <a:ext cx="1672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660006" y="4119698"/>
            <a:ext cx="2073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u«t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906620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u«c    u«t</a:t>
            </a:r>
            <a:endParaRPr lang="zh-CN" altLang="en-US" sz="80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67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211113" y="663402"/>
            <a:ext cx="1988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u«t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491021"/>
              </p:ext>
            </p:extLst>
          </p:nvPr>
        </p:nvGraphicFramePr>
        <p:xfrm>
          <a:off x="3124199" y="1943100"/>
          <a:ext cx="3510818" cy="1833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32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438607" y="1896051"/>
            <a:ext cx="139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123521" y="683284"/>
            <a:ext cx="1957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u«c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981928" y="2828292"/>
            <a:ext cx="2437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buéc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029218" y="1896051"/>
            <a:ext cx="1638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u«c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434995" y="2838431"/>
            <a:ext cx="192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u«c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0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250875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5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4" grpId="0"/>
      <p:bldP spid="17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945415" y="249601"/>
            <a:ext cx="258047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cuèc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468910" y="249600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luéc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945415" y="1423079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ruèc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5468910" y="1465611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thuéc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945414" y="2602089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buèt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10" y="2637959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muèt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09" y="3840735"/>
            <a:ext cx="307966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>
                <a:latin typeface=".VnAvant" panose="020B7200000000000000" pitchFamily="34" charset="0"/>
              </a:rPr>
              <a:t>t</a:t>
            </a:r>
            <a:r>
              <a:rPr lang="en-US" sz="6000" b="1" smtClean="0">
                <a:latin typeface=".VnAvant" panose="020B7200000000000000" pitchFamily="34" charset="0"/>
              </a:rPr>
              <a:t>uét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945413" y="3748582"/>
            <a:ext cx="280787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ruét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181092" y="3748582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186013" y="1434630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442227" y="251551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659005" y="249601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169472" y="1461179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u«c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697105" y="3824782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194241" y="2625946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433766" y="2599566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17" grpId="0"/>
      <p:bldP spid="18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7" y="1147731"/>
            <a:ext cx="2851692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9" y="1141177"/>
            <a:ext cx="2978151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65901"/>
            <a:ext cx="2989806" cy="235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7" y="1147731"/>
            <a:ext cx="2851692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9" y="1141177"/>
            <a:ext cx="2978151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65901"/>
            <a:ext cx="2989806" cy="235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170907" y="3394407"/>
            <a:ext cx="28516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smtClean="0">
                <a:latin typeface=".VnAvant" panose="020B7200000000000000" pitchFamily="34" charset="0"/>
              </a:rPr>
              <a:t>ngän ®uèc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3306222" y="3397913"/>
            <a:ext cx="28516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smtClean="0">
                <a:latin typeface=".VnAvant" panose="020B7200000000000000" pitchFamily="34" charset="0"/>
              </a:rPr>
              <a:t>viªn thuèc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6291264" y="3374858"/>
            <a:ext cx="28516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smtClean="0">
                <a:latin typeface=".VnAvant" panose="020B7200000000000000" pitchFamily="34" charset="0"/>
              </a:rPr>
              <a:t>con chuét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4944373" y="3393907"/>
            <a:ext cx="189045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8026516" y="3374858"/>
            <a:ext cx="189045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926805" y="3393907"/>
            <a:ext cx="189045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13806"/>
            <a:ext cx="8782050" cy="4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</TotalTime>
  <Words>90</Words>
  <Application>Microsoft Office PowerPoint</Application>
  <PresentationFormat>On-screen Show (16:9)</PresentationFormat>
  <Paragraphs>47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Arial-Rounded</vt:lpstr>
      <vt:lpstr>等线</vt:lpstr>
      <vt:lpstr>等线 Light</vt:lpstr>
      <vt:lpstr>DFPOP1-W9</vt:lpstr>
      <vt:lpstr>DFPWaWaW5-GB5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405</cp:revision>
  <dcterms:created xsi:type="dcterms:W3CDTF">2017-07-29T07:38:32Z</dcterms:created>
  <dcterms:modified xsi:type="dcterms:W3CDTF">2025-04-07T13:41:57Z</dcterms:modified>
</cp:coreProperties>
</file>