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75" r:id="rId3"/>
    <p:sldId id="270" r:id="rId4"/>
    <p:sldId id="258" r:id="rId5"/>
    <p:sldId id="273" r:id="rId6"/>
    <p:sldId id="272" r:id="rId7"/>
    <p:sldId id="260" r:id="rId8"/>
    <p:sldId id="274" r:id="rId9"/>
    <p:sldId id="261" r:id="rId10"/>
    <p:sldId id="262" r:id="rId11"/>
    <p:sldId id="266" r:id="rId12"/>
    <p:sldId id="26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50E1AC05-E808-47C5-ACCE-5BE89D6A3B62}">
          <p14:sldIdLst>
            <p14:sldId id="275"/>
            <p14:sldId id="270"/>
            <p14:sldId id="258"/>
            <p14:sldId id="273"/>
            <p14:sldId id="272"/>
            <p14:sldId id="260"/>
            <p14:sldId id="274"/>
            <p14:sldId id="261"/>
            <p14:sldId id="262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02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6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75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6" indent="0" algn="ctr">
              <a:buNone/>
              <a:defRPr sz="1500"/>
            </a:lvl2pPr>
            <a:lvl3pPr marL="685532" indent="0" algn="ctr">
              <a:buNone/>
              <a:defRPr sz="1350"/>
            </a:lvl3pPr>
            <a:lvl4pPr marL="1028297" indent="0" algn="ctr">
              <a:buNone/>
              <a:defRPr sz="1200"/>
            </a:lvl4pPr>
            <a:lvl5pPr marL="1371063" indent="0" algn="ctr">
              <a:buNone/>
              <a:defRPr sz="1200"/>
            </a:lvl5pPr>
            <a:lvl6pPr marL="1713828" indent="0" algn="ctr">
              <a:buNone/>
              <a:defRPr sz="1200"/>
            </a:lvl6pPr>
            <a:lvl7pPr marL="2056594" indent="0" algn="ctr">
              <a:buNone/>
              <a:defRPr sz="1200"/>
            </a:lvl7pPr>
            <a:lvl8pPr marL="2399360" indent="0" algn="ctr">
              <a:buNone/>
              <a:defRPr sz="1200"/>
            </a:lvl8pPr>
            <a:lvl9pPr marL="27421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6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8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35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6" y="3505219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7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5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3505219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4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4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5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0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2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6" indent="0">
              <a:buNone/>
              <a:defRPr sz="2099"/>
            </a:lvl2pPr>
            <a:lvl3pPr marL="685532" indent="0">
              <a:buNone/>
              <a:defRPr sz="1800"/>
            </a:lvl3pPr>
            <a:lvl4pPr marL="1028297" indent="0">
              <a:buNone/>
              <a:defRPr sz="1500"/>
            </a:lvl4pPr>
            <a:lvl5pPr marL="1371063" indent="0">
              <a:buNone/>
              <a:defRPr sz="1500"/>
            </a:lvl5pPr>
            <a:lvl6pPr marL="1713828" indent="0">
              <a:buNone/>
              <a:defRPr sz="1500"/>
            </a:lvl6pPr>
            <a:lvl7pPr marL="2056594" indent="0">
              <a:buNone/>
              <a:defRPr sz="1500"/>
            </a:lvl7pPr>
            <a:lvl8pPr marL="2399360" indent="0">
              <a:buNone/>
              <a:defRPr sz="1500"/>
            </a:lvl8pPr>
            <a:lvl9pPr marL="274212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17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76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532" rtl="0" eaLnBrk="1" latinLnBrk="0" hangingPunct="1">
        <a:lnSpc>
          <a:spcPct val="90000"/>
        </a:lnSpc>
        <a:spcBef>
          <a:spcPct val="0"/>
        </a:spcBef>
        <a:buNone/>
        <a:defRPr sz="32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3" indent="-171383" algn="l" defTabSz="685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914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80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46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12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77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43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0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2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7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3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8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94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6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2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9" y="528781"/>
            <a:ext cx="1995511" cy="66838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655" y="1829070"/>
            <a:ext cx="9140692" cy="3003152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3432686"/>
            <a:ext cx="9610081" cy="1507486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8049" y="1343912"/>
            <a:ext cx="6251415" cy="350065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7697" y="2840295"/>
            <a:ext cx="5151335" cy="1153577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68: </a:t>
            </a:r>
            <a:r>
              <a:rPr kumimoji="0" lang="en-US" altLang="zh-CN" sz="35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uôn</a:t>
            </a:r>
            <a:r>
              <a:rPr kumimoji="0" lang="en-US" altLang="zh-CN" sz="3599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kumimoji="0" lang="en-US" altLang="zh-CN" sz="3599" b="1" i="0" u="none" strike="noStrike" kern="1200" cap="none" spc="0" normalizeH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uông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7776" y="-23775"/>
            <a:ext cx="2544573" cy="24629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654" y="3630235"/>
            <a:ext cx="2062832" cy="121517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81260" y="2610917"/>
            <a:ext cx="1053578" cy="201486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4811" y="3600172"/>
            <a:ext cx="2087536" cy="12151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1710" y="2497759"/>
            <a:ext cx="1631828" cy="2532007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3278" y="4625777"/>
            <a:ext cx="9140694" cy="51447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3278" y="4718022"/>
            <a:ext cx="9140694" cy="42661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3278" y="4864770"/>
            <a:ext cx="9140694" cy="27413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4838" y="2171557"/>
            <a:ext cx="5962185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8846" y="135769"/>
            <a:ext cx="7970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3241" y="781866"/>
            <a:ext cx="24618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2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7855415" y="5121843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192506" y="2196396"/>
            <a:ext cx="8653556" cy="29965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 Trêi s¾p m­</a:t>
            </a:r>
            <a:r>
              <a:rPr lang="vi-VN" sz="2800" b="1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a. Chuån chuån bay thÊp. BÇu trêi ®en kÞt. Giã thæi m¹nh cuèn theo nh</a:t>
            </a:r>
            <a:r>
              <a:rPr lang="en-US" sz="2800" b="1">
                <a:solidFill>
                  <a:schemeClr val="tx1"/>
                </a:solidFill>
                <a:latin typeface=".VnAvant" panose="020B7200000000000000" pitchFamily="34" charset="0"/>
              </a:rPr>
              <a:t>÷</a:t>
            </a:r>
            <a:r>
              <a:rPr lang="en-US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 ®¸m l¸ kh«. Råi m</a:t>
            </a:r>
            <a:r>
              <a:rPr lang="vi-VN" sz="2800" b="1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­a µo µo trót xuèng.</a:t>
            </a:r>
          </a:p>
          <a:p>
            <a:r>
              <a:rPr lang="en-US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    M</a:t>
            </a:r>
            <a:r>
              <a:rPr lang="vi-VN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a t¹nh, nh</a:t>
            </a:r>
            <a:r>
              <a:rPr lang="en-US" sz="2800" b="1">
                <a:solidFill>
                  <a:schemeClr val="tx1"/>
                </a:solidFill>
                <a:latin typeface=".VnAvant" panose="020B7200000000000000" pitchFamily="34" charset="0"/>
              </a:rPr>
              <a:t>÷</a:t>
            </a:r>
            <a:r>
              <a:rPr lang="en-US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ng h¹t m</a:t>
            </a:r>
            <a:r>
              <a:rPr lang="vi-VN" sz="2800" b="1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ư</a:t>
            </a:r>
            <a:r>
              <a:rPr lang="en-US" sz="2800" b="1" smtClean="0">
                <a:solidFill>
                  <a:schemeClr val="tx1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a long lanh ®äng trªn c¸c cuèng l¸. BÇu trêi trong xanh, kh«ng khÝ m¸t mÎ.</a:t>
            </a:r>
            <a:endParaRPr lang="vi-VN" sz="28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7508" y="129041"/>
            <a:ext cx="8653556" cy="2186096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90573" y="2785866"/>
            <a:ext cx="10877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837619" y="2790926"/>
            <a:ext cx="108771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969614" y="3213378"/>
            <a:ext cx="89893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88956" y="3682802"/>
            <a:ext cx="1196482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71456" y="4534806"/>
            <a:ext cx="1087711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1" y="300038"/>
            <a:ext cx="222885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7" y="1520456"/>
            <a:ext cx="7602279" cy="33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07" y="831851"/>
            <a:ext cx="33702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-198699" y="925604"/>
            <a:ext cx="3760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C000"/>
                </a:solidFill>
                <a:latin typeface=".VnAvant" pitchFamily="34" charset="0"/>
              </a:rPr>
              <a:t>ruét thÞt</a:t>
            </a:r>
            <a:endParaRPr lang="en-US" sz="44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5791200" y="904375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cuéc thi</a:t>
            </a:r>
            <a:endParaRPr lang="en-US" sz="44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740682" y="925603"/>
            <a:ext cx="3710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7030A0"/>
                </a:solidFill>
                <a:latin typeface=".VnAvant" pitchFamily="34" charset="0"/>
              </a:rPr>
              <a:t>thuéc bµi</a:t>
            </a:r>
            <a:endParaRPr lang="en-US" sz="4400" b="1" dirty="0">
              <a:solidFill>
                <a:srgbClr val="7030A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16568" y="1770748"/>
            <a:ext cx="87589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itchFamily="34" charset="0"/>
              </a:rPr>
              <a:t> </a:t>
            </a:r>
            <a:r>
              <a:rPr lang="en-US" sz="4000" b="1" smtClean="0">
                <a:latin typeface=".VnAvant" pitchFamily="34" charset="0"/>
              </a:rPr>
              <a:t> </a:t>
            </a:r>
            <a:r>
              <a:rPr lang="en-US" sz="3400" b="1" smtClean="0">
                <a:solidFill>
                  <a:srgbClr val="0070C0"/>
                </a:solidFill>
                <a:latin typeface=".VnAvant" pitchFamily="34" charset="0"/>
              </a:rPr>
              <a:t>-</a:t>
            </a:r>
            <a:r>
              <a:rPr lang="en-US" sz="3400" smtClean="0">
                <a:latin typeface=".VnAvant" pitchFamily="34" charset="0"/>
              </a:rPr>
              <a:t>    </a:t>
            </a:r>
            <a:r>
              <a:rPr lang="en-US" sz="3400" b="1" smtClean="0">
                <a:solidFill>
                  <a:srgbClr val="0070C0"/>
                </a:solidFill>
                <a:latin typeface=".VnAvant" pitchFamily="34" charset="0"/>
              </a:rPr>
              <a:t>Con mÌo mµ trÌo c©y cau</a:t>
            </a:r>
            <a:r>
              <a:rPr lang="en-US" sz="3400" b="1">
                <a:solidFill>
                  <a:srgbClr val="0070C0"/>
                </a:solidFill>
                <a:latin typeface=".VnAvant" pitchFamily="34" charset="0"/>
              </a:rPr>
              <a:t/>
            </a:r>
            <a:br>
              <a:rPr lang="en-US" sz="3400" b="1">
                <a:solidFill>
                  <a:srgbClr val="0070C0"/>
                </a:solidFill>
                <a:latin typeface=".VnAvant" pitchFamily="34" charset="0"/>
              </a:rPr>
            </a:br>
            <a:r>
              <a:rPr lang="en-US" sz="3400" b="1" smtClean="0">
                <a:solidFill>
                  <a:srgbClr val="0070C0"/>
                </a:solidFill>
                <a:latin typeface=".VnAvant" pitchFamily="34" charset="0"/>
              </a:rPr>
              <a:t>Hái th¨m chó chuét ®i ®©u v¾ng nhµ</a:t>
            </a:r>
            <a:r>
              <a:rPr lang="en-US" sz="3400" b="1">
                <a:solidFill>
                  <a:srgbClr val="0070C0"/>
                </a:solidFill>
                <a:latin typeface=".VnAvant" pitchFamily="34" charset="0"/>
              </a:rPr>
              <a:t/>
            </a:r>
            <a:br>
              <a:rPr lang="en-US" sz="3400" b="1">
                <a:solidFill>
                  <a:srgbClr val="0070C0"/>
                </a:solidFill>
                <a:latin typeface=".VnAvant" pitchFamily="34" charset="0"/>
              </a:rPr>
            </a:br>
            <a:r>
              <a:rPr lang="en-US" sz="3400" b="1">
                <a:solidFill>
                  <a:srgbClr val="0070C0"/>
                </a:solidFill>
                <a:latin typeface=".VnAvant" pitchFamily="34" charset="0"/>
              </a:rPr>
              <a:t>       </a:t>
            </a:r>
            <a:r>
              <a:rPr lang="en-US" sz="3400" b="1" smtClean="0">
                <a:solidFill>
                  <a:srgbClr val="0070C0"/>
                </a:solidFill>
                <a:latin typeface=".VnAvant" pitchFamily="34" charset="0"/>
              </a:rPr>
              <a:t> Chó chuét ®i chî ®»ng xa</a:t>
            </a:r>
            <a:r>
              <a:rPr lang="en-US" sz="3400" b="1">
                <a:solidFill>
                  <a:srgbClr val="0070C0"/>
                </a:solidFill>
                <a:latin typeface=".VnAvant" pitchFamily="34" charset="0"/>
              </a:rPr>
              <a:t/>
            </a:r>
            <a:br>
              <a:rPr lang="en-US" sz="3400" b="1">
                <a:solidFill>
                  <a:srgbClr val="0070C0"/>
                </a:solidFill>
                <a:latin typeface=".VnAvant" pitchFamily="34" charset="0"/>
              </a:rPr>
            </a:br>
            <a:r>
              <a:rPr lang="en-US" sz="3400" b="1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3400" b="1" smtClean="0">
                <a:solidFill>
                  <a:srgbClr val="0070C0"/>
                </a:solidFill>
                <a:latin typeface=".VnAvant" pitchFamily="34" charset="0"/>
              </a:rPr>
              <a:t>Mua m¾m, mua muèi giç cha chó mÌo.</a:t>
            </a:r>
            <a:endParaRPr lang="en-US" sz="3400" b="1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168442" y="3848405"/>
            <a:ext cx="8807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Chuån chuån bay qua c¸c luèng rau..</a:t>
            </a:r>
            <a:endParaRPr lang="vi-VN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2341127" y="3848405"/>
            <a:ext cx="11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u«n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448894" y="3848405"/>
            <a:ext cx="1376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u«ng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188189"/>
            <a:ext cx="8807116" cy="3130826"/>
          </a:xfrm>
          <a:prstGeom prst="rect">
            <a:avLst/>
          </a:prstGeom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791202" y="3848404"/>
            <a:ext cx="11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u«n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211113" y="663402"/>
            <a:ext cx="2547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u«ng</a:t>
            </a:r>
            <a:endParaRPr lang="vi-VN" sz="6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447169"/>
              </p:ext>
            </p:extLst>
          </p:nvPr>
        </p:nvGraphicFramePr>
        <p:xfrm>
          <a:off x="3124199" y="1943100"/>
          <a:ext cx="3510818" cy="1833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5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322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438607" y="1896051"/>
            <a:ext cx="1391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endParaRPr lang="vi-VN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123521" y="683284"/>
            <a:ext cx="19576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u«n</a:t>
            </a:r>
            <a:endParaRPr lang="vi-VN" sz="6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595270" y="2832490"/>
            <a:ext cx="2437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chuån</a:t>
            </a:r>
            <a:endParaRPr lang="vi-VN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5029218" y="1896051"/>
            <a:ext cx="1638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4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434995" y="2838431"/>
            <a:ext cx="1927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u«n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0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250875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86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3" grpId="0"/>
      <p:bldP spid="24" grpId="0"/>
      <p:bldP spid="17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945415" y="249601"/>
            <a:ext cx="258047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khu«n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468910" y="249600"/>
            <a:ext cx="23087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muèn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46473-DAB6-49CC-AA65-0BA3B6CEA093}"/>
              </a:ext>
            </a:extLst>
          </p:cNvPr>
          <p:cNvSpPr txBox="1"/>
          <p:nvPr/>
        </p:nvSpPr>
        <p:spPr>
          <a:xfrm>
            <a:off x="945415" y="1423079"/>
            <a:ext cx="233354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muén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B973E-DD9D-4A71-B337-0DAC5E6EE947}"/>
              </a:ext>
            </a:extLst>
          </p:cNvPr>
          <p:cNvSpPr txBox="1"/>
          <p:nvPr/>
        </p:nvSpPr>
        <p:spPr>
          <a:xfrm>
            <a:off x="5468910" y="1465611"/>
            <a:ext cx="268626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nguån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CB14D-2B00-40C7-A796-5DC89180659B}"/>
              </a:ext>
            </a:extLst>
          </p:cNvPr>
          <p:cNvSpPr txBox="1"/>
          <p:nvPr/>
        </p:nvSpPr>
        <p:spPr>
          <a:xfrm>
            <a:off x="945414" y="2602089"/>
            <a:ext cx="280787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buång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5468910" y="2637959"/>
            <a:ext cx="268626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luèng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5468909" y="3840735"/>
            <a:ext cx="307966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vu«ng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945413" y="3748582"/>
            <a:ext cx="280787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thuæng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906230" y="3840735"/>
            <a:ext cx="227300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u«ng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656294" y="1426454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6418722" y="1447141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6192533" y="249598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845228" y="249599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629887" y="3752367"/>
            <a:ext cx="227300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u«ng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651475" y="2627530"/>
            <a:ext cx="227300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u«ng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438610" y="2617994"/>
            <a:ext cx="227300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u«ng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68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9" grpId="0"/>
      <p:bldP spid="22" grpId="0"/>
      <p:bldP spid="25" grpId="0"/>
      <p:bldP spid="17" grpId="0"/>
      <p:bldP spid="18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53" y="1137293"/>
            <a:ext cx="3104147" cy="271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9469"/>
            <a:ext cx="2822471" cy="265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85" y="1137293"/>
            <a:ext cx="3416968" cy="271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0" y="-1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53" y="1137293"/>
            <a:ext cx="3104147" cy="271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9469"/>
            <a:ext cx="2822471" cy="265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885" y="1137293"/>
            <a:ext cx="3416968" cy="271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241997" y="3850104"/>
            <a:ext cx="258047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smtClean="0">
                <a:latin typeface=".VnAvant" panose="020B7200000000000000" pitchFamily="34" charset="0"/>
              </a:rPr>
              <a:t>cuén chØ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5942876" y="3850104"/>
            <a:ext cx="322518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smtClean="0">
                <a:latin typeface=".VnAvant" panose="020B7200000000000000" pitchFamily="34" charset="0"/>
              </a:rPr>
              <a:t>qu¶ chu«ng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2631118" y="3866145"/>
            <a:ext cx="350498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smtClean="0">
                <a:latin typeface=".VnAvant" panose="020B7200000000000000" pitchFamily="34" charset="0"/>
              </a:rPr>
              <a:t>buång chuèi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38199" y="3848012"/>
            <a:ext cx="189045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7514851" y="3848012"/>
            <a:ext cx="227300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u«ng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2934830" y="3866145"/>
            <a:ext cx="227300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u«ng</a:t>
            </a:r>
            <a:endParaRPr lang="en-US" sz="36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81777" y="230605"/>
            <a:ext cx="8401276" cy="4702341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65139"/>
            <a:ext cx="3119253" cy="94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10773"/>
            <a:ext cx="7988300" cy="293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986</TotalTime>
  <Words>144</Words>
  <Application>Microsoft Office PowerPoint</Application>
  <PresentationFormat>On-screen Show (16:9)</PresentationFormat>
  <Paragraphs>44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Arial-Rounded</vt:lpstr>
      <vt:lpstr>等线</vt:lpstr>
      <vt:lpstr>等线 Light</vt:lpstr>
      <vt:lpstr>DFPOP1-W9</vt:lpstr>
      <vt:lpstr>宋体</vt:lpstr>
      <vt:lpstr>华康少女文字W5</vt:lpstr>
      <vt:lpstr>.VnAvant</vt:lpstr>
      <vt:lpstr>Arial</vt:lpstr>
      <vt:lpstr>Calibri</vt:lpstr>
      <vt:lpstr>Calibri Light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HOME</dc:creator>
  <cp:lastModifiedBy>Windows User</cp:lastModifiedBy>
  <cp:revision>404</cp:revision>
  <dcterms:created xsi:type="dcterms:W3CDTF">2017-07-29T07:38:32Z</dcterms:created>
  <dcterms:modified xsi:type="dcterms:W3CDTF">2025-04-07T13:42:33Z</dcterms:modified>
</cp:coreProperties>
</file>