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6" r:id="rId3"/>
    <p:sldId id="271" r:id="rId4"/>
    <p:sldId id="258" r:id="rId5"/>
    <p:sldId id="273" r:id="rId6"/>
    <p:sldId id="272" r:id="rId7"/>
    <p:sldId id="260" r:id="rId8"/>
    <p:sldId id="274" r:id="rId9"/>
    <p:sldId id="275" r:id="rId10"/>
    <p:sldId id="269" r:id="rId11"/>
    <p:sldId id="266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76"/>
            <p14:sldId id="271"/>
            <p14:sldId id="258"/>
            <p14:sldId id="273"/>
            <p14:sldId id="272"/>
            <p14:sldId id="260"/>
            <p14:sldId id="274"/>
            <p14:sldId id="275"/>
            <p14:sldId id="269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6C00"/>
    <a:srgbClr val="00FFFF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8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2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1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42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69: </a:t>
            </a:r>
            <a:r>
              <a:rPr kumimoji="0" lang="en-US" altLang="zh-CN" sz="3599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ươi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ươu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06327" y="2692728"/>
            <a:ext cx="8905324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	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Lạc đà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đặc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biệt.  Nó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bướu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to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lưng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   Bướu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nơi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trữ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béo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  Nhờ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uống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băng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vùng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sa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mạc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khô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cằn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6507462" y="3257198"/>
            <a:ext cx="75705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2824046" y="4588509"/>
            <a:ext cx="90268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0" y="55574"/>
            <a:ext cx="8905324" cy="2820976"/>
          </a:xfrm>
          <a:prstGeom prst="rect">
            <a:avLst/>
          </a:prstGeom>
        </p:spPr>
      </p:pic>
      <p:cxnSp>
        <p:nvCxnSpPr>
          <p:cNvPr id="16" name="Đường nối Thẳng 8">
            <a:extLst>
              <a:ext uri="{FF2B5EF4-FFF2-40B4-BE49-F238E27FC236}">
                <a16:creationId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399070" y="3691073"/>
            <a:ext cx="756237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9086" y="2767562"/>
            <a:ext cx="464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en-US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0953" y="2767562"/>
            <a:ext cx="464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en-US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0819" y="3204033"/>
            <a:ext cx="464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57349" y="3221308"/>
            <a:ext cx="464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0548" y="4078910"/>
            <a:ext cx="464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609541"/>
            <a:ext cx="7736441" cy="41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27404" y="317963"/>
            <a:ext cx="3760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8E6C00"/>
                </a:solidFill>
                <a:latin typeface=".VnAvant" pitchFamily="34" charset="0"/>
              </a:rPr>
              <a:t>b¸nh cuèn</a:t>
            </a:r>
            <a:endParaRPr lang="en-US" sz="4400" b="1" dirty="0">
              <a:solidFill>
                <a:srgbClr val="8E6C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939266" y="323677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.VnAvant" pitchFamily="34" charset="0"/>
              </a:rPr>
              <a:t>ý muèn</a:t>
            </a:r>
            <a:endParaRPr lang="en-US" sz="44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77248" y="1300647"/>
            <a:ext cx="371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7030A0"/>
                </a:solidFill>
                <a:latin typeface=".VnAvant" pitchFamily="34" charset="0"/>
              </a:rPr>
              <a:t>rau muèng</a:t>
            </a:r>
            <a:endParaRPr lang="en-US" sz="44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77248" y="2509597"/>
            <a:ext cx="880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.VnAvant" pitchFamily="34" charset="0"/>
              </a:rPr>
              <a:t>- Nh÷ng luèng rau xanh m¬n mën.</a:t>
            </a:r>
            <a:endParaRPr lang="en-US" sz="4000" b="1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066857" y="1298258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C00000"/>
                </a:solidFill>
                <a:latin typeface=".VnAvant" pitchFamily="34" charset="0"/>
              </a:rPr>
              <a:t>h×nh vu«ng</a:t>
            </a:r>
            <a:endParaRPr lang="en-US" sz="4400" b="1" dirty="0">
              <a:solidFill>
                <a:srgbClr val="C0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177248" y="3580254"/>
            <a:ext cx="880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accent4">
                    <a:lumMod val="50000"/>
                  </a:schemeClr>
                </a:solidFill>
                <a:latin typeface=".VnAvant" pitchFamily="34" charset="0"/>
              </a:rPr>
              <a:t>- BÐ nhí kh«ng ®i häc muén.</a:t>
            </a:r>
            <a:endParaRPr lang="en-US" sz="4000" b="1">
              <a:solidFill>
                <a:schemeClr val="accent4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84094"/>
            <a:ext cx="8629650" cy="3789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98553" y="4078658"/>
            <a:ext cx="892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Chim kh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u biết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bắt ch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tiếng ng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7955526" y="4075044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ươi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04833" y="4074076"/>
            <a:ext cx="142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ươu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11113" y="663402"/>
            <a:ext cx="1988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u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37392"/>
              </p:ext>
            </p:extLst>
          </p:nvPr>
        </p:nvGraphicFramePr>
        <p:xfrm>
          <a:off x="3124199" y="1943100"/>
          <a:ext cx="3510818" cy="183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9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322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438607" y="1896051"/>
            <a:ext cx="139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endParaRPr lang="vi-VN" sz="54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123521" y="683284"/>
            <a:ext cx="1957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</a:t>
            </a:r>
            <a:r>
              <a:rPr lang="en-US" sz="60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i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81928" y="2828292"/>
            <a:ext cx="2437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r>
              <a:rPr lang="vi-VN" sz="5400" b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ười</a:t>
            </a:r>
            <a:endParaRPr lang="vi-VN" sz="5400" b="1" dirty="0"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029218" y="1896051"/>
            <a:ext cx="163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endParaRPr lang="vi-VN" sz="5400" b="1" dirty="0">
              <a:solidFill>
                <a:srgbClr val="FF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711453" y="2827798"/>
            <a:ext cx="192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i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pic>
        <p:nvPicPr>
          <p:cNvPr id="20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250875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7162800" y="7208011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3" grpId="0"/>
      <p:bldP spid="24" grpId="0"/>
      <p:bldP spid="1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504208" y="1154917"/>
            <a:ext cx="229554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ưởi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2740863" y="1123596"/>
            <a:ext cx="1815638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4881098" y="1132996"/>
            <a:ext cx="1864335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ưới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88182" y="3107586"/>
            <a:ext cx="2131663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ướu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2328506" y="3087191"/>
            <a:ext cx="2083982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6600" b="1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4511164" y="3085494"/>
            <a:ext cx="2580727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ướu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2824" y="1147435"/>
            <a:ext cx="15917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6107" y="3096474"/>
            <a:ext cx="21925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883902" y="1145904"/>
            <a:ext cx="2111241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7135065" y="3077027"/>
            <a:ext cx="223247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ượu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82876" y="1109687"/>
            <a:ext cx="15917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00527" y="1123865"/>
            <a:ext cx="15917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557212" y="1132742"/>
            <a:ext cx="15917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65090" y="3077689"/>
            <a:ext cx="21925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417873" y="3067056"/>
            <a:ext cx="21925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93414" y="3064854"/>
            <a:ext cx="21925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6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7" grpId="0"/>
      <p:bldP spid="14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989469"/>
            <a:ext cx="2551814" cy="1972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69" y="989469"/>
            <a:ext cx="3030279" cy="194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67" y="941649"/>
            <a:ext cx="2806996" cy="19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989469"/>
            <a:ext cx="2551814" cy="1972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69" y="989469"/>
            <a:ext cx="3030279" cy="194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61" y="941649"/>
            <a:ext cx="2806996" cy="1997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148855" y="3270796"/>
            <a:ext cx="265813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800" b="1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i c</a:t>
            </a:r>
            <a:r>
              <a:rPr lang="vi-VN" sz="4800" b="1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3072809" y="3270796"/>
            <a:ext cx="265813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quả b</a:t>
            </a:r>
            <a:r>
              <a:rPr lang="vi-VN" sz="4800" b="1">
                <a:latin typeface="Times New Roman" pitchFamily="18" charset="0"/>
                <a:cs typeface="Times New Roman" pitchFamily="18" charset="0"/>
              </a:rPr>
              <a:t>ưởi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195236" y="3238897"/>
            <a:ext cx="2658139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ốc b</a:t>
            </a:r>
            <a:r>
              <a:rPr lang="vi-VN" sz="4800" b="1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800" b="1"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22676" y="3259281"/>
            <a:ext cx="1591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2059" y="3233900"/>
            <a:ext cx="21925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4030" y="3258345"/>
            <a:ext cx="1591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18430" y="3260163"/>
            <a:ext cx="1591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vi-VN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62800" y="7208011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866389" y="159753"/>
            <a:ext cx="198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u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21493"/>
              </p:ext>
            </p:extLst>
          </p:nvPr>
        </p:nvGraphicFramePr>
        <p:xfrm>
          <a:off x="2956044" y="839919"/>
          <a:ext cx="3510818" cy="126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4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175338" y="834444"/>
            <a:ext cx="139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endParaRPr lang="vi-VN" sz="4000" b="1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51857" y="129116"/>
            <a:ext cx="161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920144" y="1403831"/>
            <a:ext cx="243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r>
              <a:rPr lang="vi-VN" sz="4000" b="1"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ười</a:t>
            </a:r>
            <a:endParaRPr lang="vi-VN" sz="4000" b="1" dirty="0"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000876" y="841894"/>
            <a:ext cx="1638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endParaRPr lang="vi-VN" sz="4000" b="1" dirty="0">
              <a:solidFill>
                <a:srgbClr val="FF0000"/>
              </a:solidFill>
              <a:latin typeface="+mj-lt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449819" y="1404101"/>
            <a:ext cx="192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+mj-lt"/>
                <a:ea typeface="Arial-Rounded" panose="020B0500000000000000" pitchFamily="34" charset="-93"/>
                <a:cs typeface="Arial-Rounded" panose="020B0500000000000000" pitchFamily="34" charset="-93"/>
              </a:rPr>
              <a:t>ươ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i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pic>
        <p:nvPicPr>
          <p:cNvPr id="20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250875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7162800" y="7208011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397881" y="2111717"/>
            <a:ext cx="8544100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c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 l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  m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4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ướu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h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ươu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kh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ướu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r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ượu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i c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quả b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ốc b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8345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5" y="1188363"/>
            <a:ext cx="7499927" cy="25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1118</TotalTime>
  <Words>164</Words>
  <Application>Microsoft Office PowerPoint</Application>
  <PresentationFormat>On-screen Show (16:9)</PresentationFormat>
  <Paragraphs>60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391</cp:revision>
  <dcterms:created xsi:type="dcterms:W3CDTF">2017-07-29T07:38:32Z</dcterms:created>
  <dcterms:modified xsi:type="dcterms:W3CDTF">2025-04-07T13:43:15Z</dcterms:modified>
</cp:coreProperties>
</file>