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5"/>
  </p:notesMasterIdLst>
  <p:sldIdLst>
    <p:sldId id="269" r:id="rId3"/>
    <p:sldId id="256" r:id="rId4"/>
    <p:sldId id="258" r:id="rId5"/>
    <p:sldId id="259" r:id="rId6"/>
    <p:sldId id="260" r:id="rId7"/>
    <p:sldId id="261" r:id="rId8"/>
    <p:sldId id="262" r:id="rId9"/>
    <p:sldId id="264" r:id="rId10"/>
    <p:sldId id="263" r:id="rId11"/>
    <p:sldId id="266" r:id="rId12"/>
    <p:sldId id="267" r:id="rId13"/>
    <p:sldId id="268"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ết 1" id="{50E1AC05-E808-47C5-ACCE-5BE89D6A3B62}">
          <p14:sldIdLst>
            <p14:sldId id="269"/>
            <p14:sldId id="256"/>
            <p14:sldId id="258"/>
            <p14:sldId id="259"/>
            <p14:sldId id="260"/>
            <p14:sldId id="261"/>
            <p14:sldId id="262"/>
            <p14:sldId id="264"/>
          </p14:sldIdLst>
        </p14:section>
        <p14:section name="Tiết 2" id="{296681D4-24D5-4E6B-BA02-9A1D8E4D5F1E}">
          <p14:sldIdLst>
            <p14:sldId id="263"/>
            <p14:sldId id="266"/>
            <p14:sldId id="267"/>
            <p14:sldId id="268"/>
          </p14:sldIdLst>
        </p14:section>
      </p14:sectionLst>
    </p:ext>
    <p:ext uri="{EFAFB233-063F-42B5-8137-9DF3F51BA10A}">
      <p15:sldGuideLst xmlns:p15="http://schemas.microsoft.com/office/powerpoint/2012/main">
        <p15:guide id="1" orient="horz" pos="1619">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4660"/>
  </p:normalViewPr>
  <p:slideViewPr>
    <p:cSldViewPr snapToGrid="0" showGuides="1">
      <p:cViewPr varScale="1">
        <p:scale>
          <a:sx n="93" d="100"/>
          <a:sy n="93" d="100"/>
        </p:scale>
        <p:origin x="918" y="66"/>
      </p:cViewPr>
      <p:guideLst>
        <p:guide orient="horz" pos="1619"/>
        <p:guide pos="29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2025/4/7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583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66" indent="0" algn="ctr">
              <a:buNone/>
              <a:defRPr sz="1500"/>
            </a:lvl2pPr>
            <a:lvl3pPr marL="685532" indent="0" algn="ctr">
              <a:buNone/>
              <a:defRPr sz="1350"/>
            </a:lvl3pPr>
            <a:lvl4pPr marL="1028297" indent="0" algn="ctr">
              <a:buNone/>
              <a:defRPr sz="1200"/>
            </a:lvl4pPr>
            <a:lvl5pPr marL="1371063" indent="0" algn="ctr">
              <a:buNone/>
              <a:defRPr sz="1200"/>
            </a:lvl5pPr>
            <a:lvl6pPr marL="1713828" indent="0" algn="ctr">
              <a:buNone/>
              <a:defRPr sz="1200"/>
            </a:lvl6pPr>
            <a:lvl7pPr marL="2056594" indent="0" algn="ctr">
              <a:buNone/>
              <a:defRPr sz="1200"/>
            </a:lvl7pPr>
            <a:lvl8pPr marL="2399360" indent="0" algn="ctr">
              <a:buNone/>
              <a:defRPr sz="1200"/>
            </a:lvl8pPr>
            <a:lvl9pPr marL="2742126"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19698352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79719642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5"/>
            <a:ext cx="7886700" cy="213955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766" indent="0">
              <a:buNone/>
              <a:defRPr sz="1500">
                <a:solidFill>
                  <a:schemeClr val="tx1">
                    <a:tint val="75000"/>
                  </a:schemeClr>
                </a:solidFill>
              </a:defRPr>
            </a:lvl2pPr>
            <a:lvl3pPr marL="685532" indent="0">
              <a:buNone/>
              <a:defRPr sz="1350">
                <a:solidFill>
                  <a:schemeClr val="tx1">
                    <a:tint val="75000"/>
                  </a:schemeClr>
                </a:solidFill>
              </a:defRPr>
            </a:lvl3pPr>
            <a:lvl4pPr marL="1028297" indent="0">
              <a:buNone/>
              <a:defRPr sz="1200">
                <a:solidFill>
                  <a:schemeClr val="tx1">
                    <a:tint val="75000"/>
                  </a:schemeClr>
                </a:solidFill>
              </a:defRPr>
            </a:lvl4pPr>
            <a:lvl5pPr marL="1371063" indent="0">
              <a:buNone/>
              <a:defRPr sz="1200">
                <a:solidFill>
                  <a:schemeClr val="tx1">
                    <a:tint val="75000"/>
                  </a:schemeClr>
                </a:solidFill>
              </a:defRPr>
            </a:lvl5pPr>
            <a:lvl6pPr marL="1713828" indent="0">
              <a:buNone/>
              <a:defRPr sz="1200">
                <a:solidFill>
                  <a:schemeClr val="tx1">
                    <a:tint val="75000"/>
                  </a:schemeClr>
                </a:solidFill>
              </a:defRPr>
            </a:lvl6pPr>
            <a:lvl7pPr marL="2056594" indent="0">
              <a:buNone/>
              <a:defRPr sz="1200">
                <a:solidFill>
                  <a:schemeClr val="tx1">
                    <a:tint val="75000"/>
                  </a:schemeClr>
                </a:solidFill>
              </a:defRPr>
            </a:lvl7pPr>
            <a:lvl8pPr marL="2399360" indent="0">
              <a:buNone/>
              <a:defRPr sz="1200">
                <a:solidFill>
                  <a:schemeClr val="tx1">
                    <a:tint val="75000"/>
                  </a:schemeClr>
                </a:solidFill>
              </a:defRPr>
            </a:lvl8pPr>
            <a:lvl9pPr marL="2742126"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06818366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8519421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1" cy="617934"/>
          </a:xfrm>
        </p:spPr>
        <p:txBody>
          <a:bodyPr anchor="b"/>
          <a:lstStyle>
            <a:lvl1pPr marL="0" indent="0">
              <a:buNone/>
              <a:defRPr sz="1800" b="1"/>
            </a:lvl1pPr>
            <a:lvl2pPr marL="342766" indent="0">
              <a:buNone/>
              <a:defRPr sz="1500" b="1"/>
            </a:lvl2pPr>
            <a:lvl3pPr marL="685532" indent="0">
              <a:buNone/>
              <a:defRPr sz="1350" b="1"/>
            </a:lvl3pPr>
            <a:lvl4pPr marL="1028297" indent="0">
              <a:buNone/>
              <a:defRPr sz="1200" b="1"/>
            </a:lvl4pPr>
            <a:lvl5pPr marL="1371063" indent="0">
              <a:buNone/>
              <a:defRPr sz="1200" b="1"/>
            </a:lvl5pPr>
            <a:lvl6pPr marL="1713828" indent="0">
              <a:buNone/>
              <a:defRPr sz="1200" b="1"/>
            </a:lvl6pPr>
            <a:lvl7pPr marL="2056594" indent="0">
              <a:buNone/>
              <a:defRPr sz="1200" b="1"/>
            </a:lvl7pPr>
            <a:lvl8pPr marL="2399360" indent="0">
              <a:buNone/>
              <a:defRPr sz="1200" b="1"/>
            </a:lvl8pPr>
            <a:lvl9pPr marL="2742126"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7"/>
            <a:ext cx="386834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766" indent="0">
              <a:buNone/>
              <a:defRPr sz="1500" b="1"/>
            </a:lvl2pPr>
            <a:lvl3pPr marL="685532" indent="0">
              <a:buNone/>
              <a:defRPr sz="1350" b="1"/>
            </a:lvl3pPr>
            <a:lvl4pPr marL="1028297" indent="0">
              <a:buNone/>
              <a:defRPr sz="1200" b="1"/>
            </a:lvl4pPr>
            <a:lvl5pPr marL="1371063" indent="0">
              <a:buNone/>
              <a:defRPr sz="1200" b="1"/>
            </a:lvl5pPr>
            <a:lvl6pPr marL="1713828" indent="0">
              <a:buNone/>
              <a:defRPr sz="1200" b="1"/>
            </a:lvl6pPr>
            <a:lvl7pPr marL="2056594" indent="0">
              <a:buNone/>
              <a:defRPr sz="1200" b="1"/>
            </a:lvl7pPr>
            <a:lvl8pPr marL="2399360" indent="0">
              <a:buNone/>
              <a:defRPr sz="1200" b="1"/>
            </a:lvl8pPr>
            <a:lvl9pPr marL="2742126"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1" y="1878807"/>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8" name="Footer Placeholder 7"/>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9" name="Slide Number Placeholder 8"/>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6789166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9"/>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32998"/>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6" y="3505219"/>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7" cy="1126056"/>
          </a:xfrm>
          <a:prstGeom prst="rect">
            <a:avLst/>
          </a:prstGeom>
        </p:spPr>
      </p:pic>
      <p:grpSp>
        <p:nvGrpSpPr>
          <p:cNvPr id="10" name="组合 9"/>
          <p:cNvGrpSpPr/>
          <p:nvPr userDrawn="1"/>
        </p:nvGrpSpPr>
        <p:grpSpPr>
          <a:xfrm>
            <a:off x="175606"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8" y="3435862"/>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Footer Placeholder 3"/>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Slide Number Placeholder 4"/>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961305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3"/>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9144000" cy="1852858"/>
          </a:xfrm>
          <a:prstGeom prst="rect">
            <a:avLst/>
          </a:prstGeom>
        </p:spPr>
      </p:pic>
      <p:sp>
        <p:nvSpPr>
          <p:cNvPr id="2" name="Date Placeholder 1"/>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3" name="Footer Placeholder 2"/>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Slide Number Placeholder 3"/>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8"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6" y="3505219"/>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4"/>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8" y="3435862"/>
            <a:ext cx="618427" cy="959575"/>
          </a:xfrm>
          <a:prstGeom prst="rect">
            <a:avLst/>
          </a:prstGeom>
        </p:spPr>
      </p:pic>
    </p:spTree>
    <p:extLst>
      <p:ext uri="{BB962C8B-B14F-4D97-AF65-F5344CB8AC3E}">
        <p14:creationId xmlns:p14="http://schemas.microsoft.com/office/powerpoint/2010/main" val="33625546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3"/>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8"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5" y="4178076"/>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6" y="3987534"/>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5" y="4642338"/>
            <a:ext cx="9155017" cy="501162"/>
          </a:xfrm>
          <a:prstGeom prst="rect">
            <a:avLst/>
          </a:prstGeom>
        </p:spPr>
      </p:pic>
    </p:spTree>
    <p:extLst>
      <p:ext uri="{BB962C8B-B14F-4D97-AF65-F5344CB8AC3E}">
        <p14:creationId xmlns:p14="http://schemas.microsoft.com/office/powerpoint/2010/main" val="40145127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3"/>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8" y="-24714"/>
            <a:ext cx="2545493" cy="2463792"/>
          </a:xfrm>
          <a:prstGeom prst="rect">
            <a:avLst/>
          </a:prstGeom>
        </p:spPr>
      </p:pic>
    </p:spTree>
    <p:extLst>
      <p:ext uri="{BB962C8B-B14F-4D97-AF65-F5344CB8AC3E}">
        <p14:creationId xmlns:p14="http://schemas.microsoft.com/office/powerpoint/2010/main" val="26770630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66" indent="0">
              <a:buNone/>
              <a:defRPr sz="1050"/>
            </a:lvl2pPr>
            <a:lvl3pPr marL="685532" indent="0">
              <a:buNone/>
              <a:defRPr sz="900"/>
            </a:lvl3pPr>
            <a:lvl4pPr marL="1028297" indent="0">
              <a:buNone/>
              <a:defRPr sz="750"/>
            </a:lvl4pPr>
            <a:lvl5pPr marL="1371063" indent="0">
              <a:buNone/>
              <a:defRPr sz="750"/>
            </a:lvl5pPr>
            <a:lvl6pPr marL="1713828" indent="0">
              <a:buNone/>
              <a:defRPr sz="750"/>
            </a:lvl6pPr>
            <a:lvl7pPr marL="2056594" indent="0">
              <a:buNone/>
              <a:defRPr sz="750"/>
            </a:lvl7pPr>
            <a:lvl8pPr marL="2399360" indent="0">
              <a:buNone/>
              <a:defRPr sz="750"/>
            </a:lvl8pPr>
            <a:lvl9pPr marL="2742126"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5234115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399"/>
            </a:lvl1pPr>
            <a:lvl2pPr marL="342766" indent="0">
              <a:buNone/>
              <a:defRPr sz="2099"/>
            </a:lvl2pPr>
            <a:lvl3pPr marL="685532" indent="0">
              <a:buNone/>
              <a:defRPr sz="1800"/>
            </a:lvl3pPr>
            <a:lvl4pPr marL="1028297" indent="0">
              <a:buNone/>
              <a:defRPr sz="1500"/>
            </a:lvl4pPr>
            <a:lvl5pPr marL="1371063" indent="0">
              <a:buNone/>
              <a:defRPr sz="1500"/>
            </a:lvl5pPr>
            <a:lvl6pPr marL="1713828" indent="0">
              <a:buNone/>
              <a:defRPr sz="1500"/>
            </a:lvl6pPr>
            <a:lvl7pPr marL="2056594" indent="0">
              <a:buNone/>
              <a:defRPr sz="1500"/>
            </a:lvl7pPr>
            <a:lvl8pPr marL="2399360" indent="0">
              <a:buNone/>
              <a:defRPr sz="1500"/>
            </a:lvl8pPr>
            <a:lvl9pPr marL="2742126"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766" indent="0">
              <a:buNone/>
              <a:defRPr sz="1050"/>
            </a:lvl2pPr>
            <a:lvl3pPr marL="685532" indent="0">
              <a:buNone/>
              <a:defRPr sz="900"/>
            </a:lvl3pPr>
            <a:lvl4pPr marL="1028297" indent="0">
              <a:buNone/>
              <a:defRPr sz="750"/>
            </a:lvl4pPr>
            <a:lvl5pPr marL="1371063" indent="0">
              <a:buNone/>
              <a:defRPr sz="750"/>
            </a:lvl5pPr>
            <a:lvl6pPr marL="1713828" indent="0">
              <a:buNone/>
              <a:defRPr sz="750"/>
            </a:lvl6pPr>
            <a:lvl7pPr marL="2056594" indent="0">
              <a:buNone/>
              <a:defRPr sz="750"/>
            </a:lvl7pPr>
            <a:lvl8pPr marL="2399360" indent="0">
              <a:buNone/>
              <a:defRPr sz="750"/>
            </a:lvl8pPr>
            <a:lvl9pPr marL="2742126"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3080647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21266243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5691913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08568" y="46996"/>
            <a:ext cx="8890779" cy="511341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2025/4/7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2025/4/7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532"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532" rtl="0" eaLnBrk="1" fontAlgn="auto" latinLnBrk="0" hangingPunct="1">
                <a:lnSpc>
                  <a:spcPct val="100000"/>
                </a:lnSpc>
                <a:spcBef>
                  <a:spcPts val="0"/>
                </a:spcBef>
                <a:spcAft>
                  <a:spcPts val="0"/>
                </a:spcAft>
                <a:buClrTx/>
                <a:buSzTx/>
                <a:buFontTx/>
                <a:buNone/>
                <a:tabLst/>
                <a:defRPr/>
              </a:pPr>
              <a:t>2025/4/7</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532"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532"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57893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532" rtl="0" eaLnBrk="1" latinLnBrk="0" hangingPunct="1">
        <a:lnSpc>
          <a:spcPct val="90000"/>
        </a:lnSpc>
        <a:spcBef>
          <a:spcPct val="0"/>
        </a:spcBef>
        <a:buNone/>
        <a:defRPr sz="3299" b="0" i="0" u="none" kern="1200">
          <a:solidFill>
            <a:schemeClr val="tx1"/>
          </a:solidFill>
          <a:latin typeface="+mj-lt"/>
          <a:ea typeface="+mj-ea"/>
          <a:cs typeface="+mj-cs"/>
        </a:defRPr>
      </a:lvl1pPr>
    </p:titleStyle>
    <p:bodyStyle>
      <a:lvl1pPr marL="171383" indent="-171383" algn="l" defTabSz="685532"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8" indent="-171383" algn="l" defTabSz="685532"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6914" indent="-171383" algn="l" defTabSz="6855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80"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446"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212"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77"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743"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508" indent="-171383" algn="l" defTabSz="6855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32" rtl="0" eaLnBrk="1" latinLnBrk="0" hangingPunct="1">
        <a:defRPr sz="1350" kern="1200">
          <a:solidFill>
            <a:schemeClr val="tx1"/>
          </a:solidFill>
          <a:latin typeface="+mn-lt"/>
          <a:ea typeface="+mn-ea"/>
          <a:cs typeface="+mn-cs"/>
        </a:defRPr>
      </a:lvl1pPr>
      <a:lvl2pPr marL="342766" algn="l" defTabSz="685532" rtl="0" eaLnBrk="1" latinLnBrk="0" hangingPunct="1">
        <a:defRPr sz="1350" kern="1200">
          <a:solidFill>
            <a:schemeClr val="tx1"/>
          </a:solidFill>
          <a:latin typeface="+mn-lt"/>
          <a:ea typeface="+mn-ea"/>
          <a:cs typeface="+mn-cs"/>
        </a:defRPr>
      </a:lvl2pPr>
      <a:lvl3pPr marL="685532" algn="l" defTabSz="685532" rtl="0" eaLnBrk="1" latinLnBrk="0" hangingPunct="1">
        <a:defRPr sz="1350" kern="1200">
          <a:solidFill>
            <a:schemeClr val="tx1"/>
          </a:solidFill>
          <a:latin typeface="+mn-lt"/>
          <a:ea typeface="+mn-ea"/>
          <a:cs typeface="+mn-cs"/>
        </a:defRPr>
      </a:lvl3pPr>
      <a:lvl4pPr marL="1028297" algn="l" defTabSz="685532" rtl="0" eaLnBrk="1" latinLnBrk="0" hangingPunct="1">
        <a:defRPr sz="1350" kern="1200">
          <a:solidFill>
            <a:schemeClr val="tx1"/>
          </a:solidFill>
          <a:latin typeface="+mn-lt"/>
          <a:ea typeface="+mn-ea"/>
          <a:cs typeface="+mn-cs"/>
        </a:defRPr>
      </a:lvl4pPr>
      <a:lvl5pPr marL="1371063" algn="l" defTabSz="685532" rtl="0" eaLnBrk="1" latinLnBrk="0" hangingPunct="1">
        <a:defRPr sz="1350" kern="1200">
          <a:solidFill>
            <a:schemeClr val="tx1"/>
          </a:solidFill>
          <a:latin typeface="+mn-lt"/>
          <a:ea typeface="+mn-ea"/>
          <a:cs typeface="+mn-cs"/>
        </a:defRPr>
      </a:lvl5pPr>
      <a:lvl6pPr marL="1713828" algn="l" defTabSz="685532" rtl="0" eaLnBrk="1" latinLnBrk="0" hangingPunct="1">
        <a:defRPr sz="1350" kern="1200">
          <a:solidFill>
            <a:schemeClr val="tx1"/>
          </a:solidFill>
          <a:latin typeface="+mn-lt"/>
          <a:ea typeface="+mn-ea"/>
          <a:cs typeface="+mn-cs"/>
        </a:defRPr>
      </a:lvl6pPr>
      <a:lvl7pPr marL="2056594" algn="l" defTabSz="685532" rtl="0" eaLnBrk="1" latinLnBrk="0" hangingPunct="1">
        <a:defRPr sz="1350" kern="1200">
          <a:solidFill>
            <a:schemeClr val="tx1"/>
          </a:solidFill>
          <a:latin typeface="+mn-lt"/>
          <a:ea typeface="+mn-ea"/>
          <a:cs typeface="+mn-cs"/>
        </a:defRPr>
      </a:lvl7pPr>
      <a:lvl8pPr marL="2399360" algn="l" defTabSz="685532" rtl="0" eaLnBrk="1" latinLnBrk="0" hangingPunct="1">
        <a:defRPr sz="1350" kern="1200">
          <a:solidFill>
            <a:schemeClr val="tx1"/>
          </a:solidFill>
          <a:latin typeface="+mn-lt"/>
          <a:ea typeface="+mn-ea"/>
          <a:cs typeface="+mn-cs"/>
        </a:defRPr>
      </a:lvl8pPr>
      <a:lvl9pPr marL="2742126" algn="l" defTabSz="6855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38.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26.emf"/><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59" y="528781"/>
            <a:ext cx="1995511" cy="668383"/>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655" y="1829070"/>
            <a:ext cx="9140692" cy="3003152"/>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 y="3432686"/>
            <a:ext cx="9610081" cy="1507486"/>
          </a:xfrm>
          <a:prstGeom prst="rect">
            <a:avLst/>
          </a:prstGeom>
        </p:spPr>
      </p:pic>
      <p:sp>
        <p:nvSpPr>
          <p:cNvPr id="26" name="任意多边形 25"/>
          <p:cNvSpPr/>
          <p:nvPr/>
        </p:nvSpPr>
        <p:spPr>
          <a:xfrm>
            <a:off x="1438049" y="1343912"/>
            <a:ext cx="6251415" cy="3500658"/>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7697" y="2840295"/>
            <a:ext cx="5151335" cy="1153577"/>
          </a:xfrm>
          <a:prstGeom prst="rect">
            <a:avLst/>
          </a:prstGeom>
          <a:noFill/>
        </p:spPr>
        <p:txBody>
          <a:bodyPr wrap="none" rtlCol="0">
            <a:prstTxWarp prst="textDoubleWave1">
              <a:avLst/>
            </a:prstTxWarp>
            <a:spAutoFit/>
          </a:bodyPr>
          <a:lstStyle/>
          <a:p>
            <a:pPr marL="0" marR="0" lvl="0" indent="0" algn="l" defTabSz="685532" rtl="0" eaLnBrk="1" fontAlgn="auto" latinLnBrk="0" hangingPunct="1">
              <a:lnSpc>
                <a:spcPct val="100000"/>
              </a:lnSpc>
              <a:spcBef>
                <a:spcPts val="0"/>
              </a:spcBef>
              <a:spcAft>
                <a:spcPts val="0"/>
              </a:spcAft>
              <a:buClrTx/>
              <a:buSzTx/>
              <a:buFontTx/>
              <a:buNone/>
              <a:tabLst/>
              <a:defRPr/>
            </a:pPr>
            <a:r>
              <a:rPr kumimoji="0" lang="en-US" altLang="zh-CN" sz="3599" b="1" i="0" u="none" strike="noStrike" kern="1200" cap="none" spc="0" normalizeH="0" baseline="0" noProof="0" dirty="0" err="1">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599"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a:t>
            </a:r>
            <a:r>
              <a:rPr kumimoji="0" lang="en-US" altLang="zh-CN" sz="3599"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71: </a:t>
            </a:r>
            <a:r>
              <a:rPr kumimoji="0" lang="en-US" altLang="zh-CN" sz="3599"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ươc</a:t>
            </a:r>
            <a:r>
              <a:rPr kumimoji="0" lang="en-US" altLang="zh-CN" sz="3599"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a:t>
            </a:r>
            <a:r>
              <a:rPr kumimoji="0" lang="en-US" altLang="zh-CN" sz="3599" b="1" i="0" u="none" strike="noStrike" kern="1200" cap="none" spc="0" normalizeH="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ươt</a:t>
            </a:r>
            <a:endParaRPr kumimoji="0" lang="zh-CN" altLang="en-US" sz="3599"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7776" y="-23775"/>
            <a:ext cx="2544573" cy="2462901"/>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1654" y="3630235"/>
            <a:ext cx="2062832" cy="1215175"/>
          </a:xfrm>
          <a:prstGeom prst="rect">
            <a:avLst/>
          </a:prstGeom>
        </p:spPr>
      </p:pic>
      <p:grpSp>
        <p:nvGrpSpPr>
          <p:cNvPr id="108" name="组合 107"/>
          <p:cNvGrpSpPr/>
          <p:nvPr/>
        </p:nvGrpSpPr>
        <p:grpSpPr>
          <a:xfrm>
            <a:off x="481260" y="2610917"/>
            <a:ext cx="1053578" cy="2014861"/>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4811" y="3600172"/>
            <a:ext cx="2087536" cy="121517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1710" y="2497759"/>
            <a:ext cx="1631828" cy="2532007"/>
          </a:xfrm>
          <a:prstGeom prst="rect">
            <a:avLst/>
          </a:prstGeom>
        </p:spPr>
      </p:pic>
      <p:sp>
        <p:nvSpPr>
          <p:cNvPr id="92" name="任意多边形 91"/>
          <p:cNvSpPr/>
          <p:nvPr/>
        </p:nvSpPr>
        <p:spPr>
          <a:xfrm>
            <a:off x="-3278" y="4625777"/>
            <a:ext cx="9140694" cy="51447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3278" y="4718022"/>
            <a:ext cx="9140694" cy="42661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3278" y="4864770"/>
            <a:ext cx="9140694" cy="274130"/>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32"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4838" y="2171557"/>
            <a:ext cx="5962185" cy="584647"/>
          </a:xfrm>
          <a:prstGeom prst="rect">
            <a:avLst/>
          </a:prstGeom>
        </p:spPr>
        <p:txBody>
          <a:bodyPr wrap="square">
            <a:spAutoFit/>
          </a:bodyPr>
          <a:lstStyle/>
          <a:p>
            <a:pPr marL="0" marR="0" lvl="0" indent="0" algn="ctr" defTabSz="685532"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199"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8846" y="135769"/>
            <a:ext cx="7970684" cy="646331"/>
          </a:xfrm>
          <a:prstGeom prst="rect">
            <a:avLst/>
          </a:prstGeom>
        </p:spPr>
        <p:txBody>
          <a:bodyPr wrap="square">
            <a:spAutoFit/>
          </a:bodyPr>
          <a:lstStyle/>
          <a:p>
            <a:pPr marL="0" marR="0" lvl="0" indent="0" algn="ctr" defTabSz="685532"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532"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3241" y="781866"/>
            <a:ext cx="2461893"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324049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50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par>
                                <p:cTn id="31" presetID="22" presetClass="entr" presetSubtype="2" fill="hold" nodeType="with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42" presetClass="entr" presetSubtype="0" fill="hold" nodeType="withEffect">
                                  <p:stCondLst>
                                    <p:cond delay="100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1000"/>
                                        <p:tgtEl>
                                          <p:spTgt spid="108"/>
                                        </p:tgtEl>
                                      </p:cBhvr>
                                    </p:animEffect>
                                    <p:anim calcmode="lin" valueType="num">
                                      <p:cBhvr>
                                        <p:cTn id="37" dur="1000" fill="hold"/>
                                        <p:tgtEl>
                                          <p:spTgt spid="108"/>
                                        </p:tgtEl>
                                        <p:attrNameLst>
                                          <p:attrName>ppt_x</p:attrName>
                                        </p:attrNameLst>
                                      </p:cBhvr>
                                      <p:tavLst>
                                        <p:tav tm="0">
                                          <p:val>
                                            <p:strVal val="#ppt_x"/>
                                          </p:val>
                                        </p:tav>
                                        <p:tav tm="100000">
                                          <p:val>
                                            <p:strVal val="#ppt_x"/>
                                          </p:val>
                                        </p:tav>
                                      </p:tavLst>
                                    </p:anim>
                                    <p:anim calcmode="lin" valueType="num">
                                      <p:cBhvr>
                                        <p:cTn id="38" dur="1000" fill="hold"/>
                                        <p:tgtEl>
                                          <p:spTgt spid="10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53" presetClass="entr" presetSubtype="528" fill="hold" nodeType="withEffect">
                                  <p:stCondLst>
                                    <p:cond delay="2000"/>
                                  </p:stCondLst>
                                  <p:childTnLst>
                                    <p:set>
                                      <p:cBhvr>
                                        <p:cTn id="45" dur="1" fill="hold">
                                          <p:stCondLst>
                                            <p:cond delay="0"/>
                                          </p:stCondLst>
                                        </p:cTn>
                                        <p:tgtEl>
                                          <p:spTgt spid="2"/>
                                        </p:tgtEl>
                                        <p:attrNameLst>
                                          <p:attrName>style.visibility</p:attrName>
                                        </p:attrNameLst>
                                      </p:cBhvr>
                                      <p:to>
                                        <p:strVal val="visible"/>
                                      </p:to>
                                    </p:set>
                                    <p:anim calcmode="lin" valueType="num">
                                      <p:cBhvr>
                                        <p:cTn id="46" dur="1250" fill="hold"/>
                                        <p:tgtEl>
                                          <p:spTgt spid="2"/>
                                        </p:tgtEl>
                                        <p:attrNameLst>
                                          <p:attrName>ppt_w</p:attrName>
                                        </p:attrNameLst>
                                      </p:cBhvr>
                                      <p:tavLst>
                                        <p:tav tm="0">
                                          <p:val>
                                            <p:fltVal val="0"/>
                                          </p:val>
                                        </p:tav>
                                        <p:tav tm="100000">
                                          <p:val>
                                            <p:strVal val="#ppt_w"/>
                                          </p:val>
                                        </p:tav>
                                      </p:tavLst>
                                    </p:anim>
                                    <p:anim calcmode="lin" valueType="num">
                                      <p:cBhvr>
                                        <p:cTn id="47" dur="1250" fill="hold"/>
                                        <p:tgtEl>
                                          <p:spTgt spid="2"/>
                                        </p:tgtEl>
                                        <p:attrNameLst>
                                          <p:attrName>ppt_h</p:attrName>
                                        </p:attrNameLst>
                                      </p:cBhvr>
                                      <p:tavLst>
                                        <p:tav tm="0">
                                          <p:val>
                                            <p:fltVal val="0"/>
                                          </p:val>
                                        </p:tav>
                                        <p:tav tm="100000">
                                          <p:val>
                                            <p:strVal val="#ppt_h"/>
                                          </p:val>
                                        </p:tav>
                                      </p:tavLst>
                                    </p:anim>
                                    <p:animEffect transition="in" filter="fade">
                                      <p:cBhvr>
                                        <p:cTn id="48" dur="1250"/>
                                        <p:tgtEl>
                                          <p:spTgt spid="2"/>
                                        </p:tgtEl>
                                      </p:cBhvr>
                                    </p:animEffect>
                                    <p:anim calcmode="lin" valueType="num">
                                      <p:cBhvr>
                                        <p:cTn id="49" dur="1250" fill="hold"/>
                                        <p:tgtEl>
                                          <p:spTgt spid="2"/>
                                        </p:tgtEl>
                                        <p:attrNameLst>
                                          <p:attrName>ppt_x</p:attrName>
                                        </p:attrNameLst>
                                      </p:cBhvr>
                                      <p:tavLst>
                                        <p:tav tm="0">
                                          <p:val>
                                            <p:fltVal val="0.5"/>
                                          </p:val>
                                        </p:tav>
                                        <p:tav tm="100000">
                                          <p:val>
                                            <p:strVal val="#ppt_x"/>
                                          </p:val>
                                        </p:tav>
                                      </p:tavLst>
                                    </p:anim>
                                    <p:anim calcmode="lin" valueType="num">
                                      <p:cBhvr>
                                        <p:cTn id="50"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59105" y="3481133"/>
            <a:ext cx="8398042" cy="1471618"/>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endParaRPr lang="en-US" sz="20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p:cNvCxnSpPr/>
          <p:nvPr/>
        </p:nvCxnSpPr>
        <p:spPr>
          <a:xfrm>
            <a:off x="3151102" y="390097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p:cNvCxnSpPr/>
          <p:nvPr/>
        </p:nvCxnSpPr>
        <p:spPr>
          <a:xfrm>
            <a:off x="596163" y="4189263"/>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p:cNvCxnSpPr/>
          <p:nvPr/>
        </p:nvCxnSpPr>
        <p:spPr>
          <a:xfrm>
            <a:off x="5527640" y="418926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p:cNvCxnSpPr/>
          <p:nvPr/>
        </p:nvCxnSpPr>
        <p:spPr>
          <a:xfrm>
            <a:off x="8080239" y="421720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0" name="Đường nối Thẳng 9"/>
          <p:cNvCxnSpPr/>
          <p:nvPr/>
        </p:nvCxnSpPr>
        <p:spPr>
          <a:xfrm>
            <a:off x="6828421" y="451184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5" name="Content Placeholder 4"/>
          <p:cNvPicPr>
            <a:picLocks noGrp="1" noChangeAspect="1"/>
          </p:cNvPicPr>
          <p:nvPr>
            <p:ph idx="4294967295"/>
          </p:nvPr>
        </p:nvPicPr>
        <p:blipFill>
          <a:blip r:embed="rId5"/>
          <a:stretch>
            <a:fillRect/>
          </a:stretch>
        </p:blipFill>
        <p:spPr>
          <a:xfrm>
            <a:off x="596265" y="500380"/>
            <a:ext cx="8122920" cy="2980690"/>
          </a:xfrm>
          <a:prstGeom prst="rect">
            <a:avLst/>
          </a:prstGeom>
        </p:spPr>
      </p:pic>
      <p:pic>
        <p:nvPicPr>
          <p:cNvPr id="14" name="409_20200522042441_p155">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00965" y="401320"/>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additive="base">
                                        <p:cTn id="10" dur="27077" fill="hold"/>
                                        <p:tgtEl>
                                          <p:spTgt spid="14"/>
                                        </p:tgtEl>
                                      </p:cBhvr>
                                    </p:cmd>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5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5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5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1">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851535" y="559435"/>
            <a:ext cx="7758430" cy="4290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stretch>
            <a:fillRect/>
          </a:stretch>
        </p:blipFill>
        <p:spPr>
          <a:xfrm>
            <a:off x="1989455" y="1503045"/>
            <a:ext cx="2042795" cy="1863725"/>
          </a:xfrm>
          <a:prstGeom prst="rect">
            <a:avLst/>
          </a:prstGeom>
        </p:spPr>
      </p:pic>
      <p:sp>
        <p:nvSpPr>
          <p:cNvPr id="59" name="矩形 58"/>
          <p:cNvSpPr/>
          <p:nvPr/>
        </p:nvSpPr>
        <p:spPr>
          <a:xfrm>
            <a:off x="2163445" y="1755775"/>
            <a:ext cx="1694180"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ươc</a:t>
            </a:r>
          </a:p>
        </p:txBody>
      </p:sp>
      <p:pic>
        <p:nvPicPr>
          <p:cNvPr id="44" name="图片 43"/>
          <p:cNvPicPr>
            <a:picLocks noChangeAspect="1"/>
          </p:cNvPicPr>
          <p:nvPr/>
        </p:nvPicPr>
        <p:blipFill>
          <a:blip r:embed="rId3"/>
          <a:stretch>
            <a:fillRect/>
          </a:stretch>
        </p:blipFill>
        <p:spPr>
          <a:xfrm>
            <a:off x="5059045" y="1493520"/>
            <a:ext cx="1910715" cy="1743075"/>
          </a:xfrm>
          <a:prstGeom prst="rect">
            <a:avLst/>
          </a:prstGeom>
        </p:spPr>
      </p:pic>
      <p:sp>
        <p:nvSpPr>
          <p:cNvPr id="15" name="Hộp Văn bản 14"/>
          <p:cNvSpPr txBox="1"/>
          <p:nvPr/>
        </p:nvSpPr>
        <p:spPr>
          <a:xfrm>
            <a:off x="1266190" y="707390"/>
            <a:ext cx="6990715" cy="645160"/>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p>
        </p:txBody>
      </p:sp>
      <p:sp>
        <p:nvSpPr>
          <p:cNvPr id="16" name="矩形 58"/>
          <p:cNvSpPr/>
          <p:nvPr/>
        </p:nvSpPr>
        <p:spPr>
          <a:xfrm>
            <a:off x="5243830" y="1755775"/>
            <a:ext cx="1541145"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ươt</a:t>
            </a:r>
          </a:p>
        </p:txBody>
      </p:sp>
      <p:sp>
        <p:nvSpPr>
          <p:cNvPr id="17" name="Hộp Văn bản 16"/>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5"/>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5"/>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501140" y="3688080"/>
            <a:ext cx="6795770" cy="1198880"/>
          </a:xfrm>
          <a:prstGeom prst="rect">
            <a:avLst/>
          </a:prstGeom>
          <a:solidFill>
            <a:srgbClr val="FFFFFF"/>
          </a:solidFill>
          <a:ln>
            <a:solidFill>
              <a:srgbClr val="FFFFFF"/>
            </a:solidFill>
          </a:ln>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sym typeface="+mn-ea"/>
              </a:rPr>
              <a:t>Hà</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đ</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ược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l</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ướt</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sóng biển.</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a:p>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Content Placeholder 14"/>
          <p:cNvPicPr>
            <a:picLocks noGrp="1" noChangeAspect="1"/>
          </p:cNvPicPr>
          <p:nvPr>
            <p:ph idx="4294967295"/>
          </p:nvPr>
        </p:nvPicPr>
        <p:blipFill>
          <a:blip r:embed="rId5"/>
          <a:stretch>
            <a:fillRect/>
          </a:stretch>
        </p:blipFill>
        <p:spPr>
          <a:xfrm>
            <a:off x="692150" y="708025"/>
            <a:ext cx="7886700" cy="2690495"/>
          </a:xfrm>
          <a:prstGeom prst="rect">
            <a:avLst/>
          </a:prstGeom>
        </p:spPr>
      </p:pic>
      <p:pic>
        <p:nvPicPr>
          <p:cNvPr id="3" name="Hà ước">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939165" y="3398520"/>
            <a:ext cx="495300" cy="495300"/>
          </a:xfrm>
          <a:prstGeom prst="rect">
            <a:avLst/>
          </a:prstGeom>
        </p:spPr>
      </p:pic>
      <p:cxnSp>
        <p:nvCxnSpPr>
          <p:cNvPr id="4" name="Straight Connector 3"/>
          <p:cNvCxnSpPr/>
          <p:nvPr/>
        </p:nvCxnSpPr>
        <p:spPr>
          <a:xfrm flipH="1">
            <a:off x="2760980" y="3930015"/>
            <a:ext cx="15240" cy="609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631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4847590" y="612140"/>
            <a:ext cx="1722120" cy="922020"/>
          </a:xfrm>
          <a:prstGeom prst="rect">
            <a:avLst/>
          </a:prstGeom>
          <a:noFill/>
        </p:spPr>
        <p:txBody>
          <a:bodyPr wrap="square" rtlCol="0">
            <a:spAutoFit/>
          </a:bodyPr>
          <a:lstStyle/>
          <a:p>
            <a:r>
              <a:rPr lang="en-US"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2747645" y="612140"/>
            <a:ext cx="1541145" cy="922020"/>
          </a:xfrm>
          <a:prstGeom prst="rect">
            <a:avLst/>
          </a:prstGeom>
          <a:noFill/>
        </p:spPr>
        <p:txBody>
          <a:bodyPr wrap="square" rtlCol="0">
            <a:spAutoFit/>
          </a:bodyPr>
          <a:lstStyle/>
          <a:p>
            <a:r>
              <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p>
        </p:txBody>
      </p:sp>
      <p:sp>
        <p:nvSpPr>
          <p:cNvPr id="9" name="Hộp Văn bản 8"/>
          <p:cNvSpPr txBox="1"/>
          <p:nvPr/>
        </p:nvSpPr>
        <p:spPr>
          <a:xfrm>
            <a:off x="379095" y="3025775"/>
            <a:ext cx="8529320"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bước      lược     ngược     nước</a:t>
            </a:r>
          </a:p>
        </p:txBody>
      </p:sp>
      <p:sp>
        <p:nvSpPr>
          <p:cNvPr id="10" name="Hộp Văn bản 9"/>
          <p:cNvSpPr txBox="1"/>
          <p:nvPr/>
        </p:nvSpPr>
        <p:spPr>
          <a:xfrm>
            <a:off x="737235" y="3898265"/>
            <a:ext cx="8117205"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lướt      lượt      mướt     mượt</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012825" y="3655060"/>
            <a:ext cx="934720" cy="254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p:cNvCxnSpPr/>
          <p:nvPr/>
        </p:nvCxnSpPr>
        <p:spPr>
          <a:xfrm flipV="1">
            <a:off x="3108325" y="3699510"/>
            <a:ext cx="997585" cy="698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p:cNvCxnSpPr/>
          <p:nvPr/>
        </p:nvCxnSpPr>
        <p:spPr>
          <a:xfrm flipV="1">
            <a:off x="5549265" y="3698875"/>
            <a:ext cx="1042035" cy="762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p:cNvCxnSpPr/>
          <p:nvPr/>
        </p:nvCxnSpPr>
        <p:spPr>
          <a:xfrm flipV="1">
            <a:off x="1075055" y="453898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p:cNvCxnSpPr/>
          <p:nvPr/>
        </p:nvCxnSpPr>
        <p:spPr>
          <a:xfrm>
            <a:off x="7716520" y="3706495"/>
            <a:ext cx="984885" cy="635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p:cNvCxnSpPr/>
          <p:nvPr/>
        </p:nvCxnSpPr>
        <p:spPr>
          <a:xfrm flipV="1">
            <a:off x="7778750" y="4552950"/>
            <a:ext cx="860425" cy="381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Content Placeholder 1"/>
          <p:cNvPicPr>
            <a:picLocks noGrp="1" noChangeAspect="1"/>
          </p:cNvPicPr>
          <p:nvPr>
            <p:ph idx="4294967295"/>
          </p:nvPr>
        </p:nvPicPr>
        <p:blipFill>
          <a:blip r:embed="rId3"/>
          <a:stretch>
            <a:fillRect/>
          </a:stretch>
        </p:blipFill>
        <p:spPr>
          <a:xfrm>
            <a:off x="2747645" y="1275080"/>
            <a:ext cx="3391535" cy="1912620"/>
          </a:xfrm>
          <a:prstGeom prst="rect">
            <a:avLst/>
          </a:prstGeom>
        </p:spPr>
      </p:pic>
      <p:cxnSp>
        <p:nvCxnSpPr>
          <p:cNvPr id="5" name="Đường nối Thẳng 17"/>
          <p:cNvCxnSpPr/>
          <p:nvPr/>
        </p:nvCxnSpPr>
        <p:spPr>
          <a:xfrm flipV="1">
            <a:off x="3108325" y="453009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3" name="Đường nối Thẳng 17"/>
          <p:cNvCxnSpPr/>
          <p:nvPr/>
        </p:nvCxnSpPr>
        <p:spPr>
          <a:xfrm flipV="1">
            <a:off x="5549265" y="454787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5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50"/>
                                        <p:tgtEl>
                                          <p:spTgt spid="16"/>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5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5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50"/>
                                        <p:tgtEl>
                                          <p:spTgt spid="20"/>
                                        </p:tgtEl>
                                      </p:cBhvr>
                                    </p:animEffect>
                                  </p:childTnLst>
                                </p:cTn>
                              </p:par>
                              <p:par>
                                <p:cTn id="62" presetID="6"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742315" y="3369310"/>
            <a:ext cx="274129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thước kẻ</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420113" y="397312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p:cNvSpPr txBox="1"/>
          <p:nvPr/>
        </p:nvSpPr>
        <p:spPr>
          <a:xfrm>
            <a:off x="3700780" y="3369310"/>
            <a:ext cx="227012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dược sĩ</a:t>
            </a:r>
          </a:p>
        </p:txBody>
      </p:sp>
      <p:cxnSp>
        <p:nvCxnSpPr>
          <p:cNvPr id="24" name="Đường nối Thẳng 23"/>
          <p:cNvCxnSpPr/>
          <p:nvPr/>
        </p:nvCxnSpPr>
        <p:spPr>
          <a:xfrm flipV="1">
            <a:off x="4107815" y="3963035"/>
            <a:ext cx="838200" cy="1016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p:cNvSpPr txBox="1"/>
          <p:nvPr/>
        </p:nvSpPr>
        <p:spPr>
          <a:xfrm>
            <a:off x="6236970" y="3369310"/>
            <a:ext cx="2360930"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lướt ván</a:t>
            </a:r>
          </a:p>
        </p:txBody>
      </p:sp>
      <p:cxnSp>
        <p:nvCxnSpPr>
          <p:cNvPr id="28" name="Đường nối Thẳng 27"/>
          <p:cNvCxnSpPr/>
          <p:nvPr/>
        </p:nvCxnSpPr>
        <p:spPr>
          <a:xfrm>
            <a:off x="6565846" y="3963001"/>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3" name="Content Placeholder 2"/>
          <p:cNvPicPr>
            <a:picLocks noGrp="1" noChangeAspect="1"/>
          </p:cNvPicPr>
          <p:nvPr>
            <p:ph sz="half" idx="4294967295"/>
          </p:nvPr>
        </p:nvPicPr>
        <p:blipFill>
          <a:blip r:embed="rId3"/>
          <a:stretch>
            <a:fillRect/>
          </a:stretch>
        </p:blipFill>
        <p:spPr>
          <a:xfrm>
            <a:off x="692785" y="1129665"/>
            <a:ext cx="2479040" cy="1955165"/>
          </a:xfrm>
          <a:prstGeom prst="rect">
            <a:avLst/>
          </a:prstGeom>
        </p:spPr>
      </p:pic>
      <p:pic>
        <p:nvPicPr>
          <p:cNvPr id="5" name="Content Placeholder 4"/>
          <p:cNvPicPr>
            <a:picLocks noGrp="1" noChangeAspect="1"/>
          </p:cNvPicPr>
          <p:nvPr>
            <p:ph sz="half" idx="4294967295"/>
          </p:nvPr>
        </p:nvPicPr>
        <p:blipFill>
          <a:blip r:embed="rId4"/>
          <a:stretch>
            <a:fillRect/>
          </a:stretch>
        </p:blipFill>
        <p:spPr>
          <a:xfrm>
            <a:off x="3445510" y="1315720"/>
            <a:ext cx="2525395" cy="1977390"/>
          </a:xfrm>
          <a:prstGeom prst="rect">
            <a:avLst/>
          </a:prstGeom>
        </p:spPr>
      </p:pic>
      <p:pic>
        <p:nvPicPr>
          <p:cNvPr id="7" name="Picture 6"/>
          <p:cNvPicPr>
            <a:picLocks noChangeAspect="1"/>
          </p:cNvPicPr>
          <p:nvPr/>
        </p:nvPicPr>
        <p:blipFill>
          <a:blip r:embed="rId5"/>
          <a:stretch>
            <a:fillRect/>
          </a:stretch>
        </p:blipFill>
        <p:spPr>
          <a:xfrm>
            <a:off x="6019800" y="1449070"/>
            <a:ext cx="2578100" cy="192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675640" y="516890"/>
            <a:ext cx="7793355" cy="4314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a:blip r:embed="rId2"/>
          <a:stretch>
            <a:fillRect/>
          </a:stretch>
        </p:blipFill>
        <p:spPr>
          <a:xfrm>
            <a:off x="700405" y="570230"/>
            <a:ext cx="2171700" cy="876300"/>
          </a:xfrm>
          <a:prstGeom prst="rect">
            <a:avLst/>
          </a:prstGeom>
        </p:spPr>
      </p:pic>
      <p:pic>
        <p:nvPicPr>
          <p:cNvPr id="10" name="Picture 9"/>
          <p:cNvPicPr>
            <a:picLocks noChangeAspect="1"/>
          </p:cNvPicPr>
          <p:nvPr/>
        </p:nvPicPr>
        <p:blipFill>
          <a:blip r:embed="rId3"/>
          <a:stretch>
            <a:fillRect/>
          </a:stretch>
        </p:blipFill>
        <p:spPr>
          <a:xfrm>
            <a:off x="550545" y="1487170"/>
            <a:ext cx="7945755" cy="2169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47807" y="673769"/>
            <a:ext cx="6529080" cy="4079189"/>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5" name="Hộp Văn bản 4"/>
          <p:cNvSpPr txBox="1"/>
          <p:nvPr/>
        </p:nvSpPr>
        <p:spPr>
          <a:xfrm>
            <a:off x="2330450" y="1054100"/>
            <a:ext cx="234950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ươc</a:t>
            </a:r>
          </a:p>
        </p:txBody>
      </p:sp>
      <p:sp>
        <p:nvSpPr>
          <p:cNvPr id="7" name="Hộp Văn bản 6"/>
          <p:cNvSpPr txBox="1"/>
          <p:nvPr/>
        </p:nvSpPr>
        <p:spPr>
          <a:xfrm>
            <a:off x="4991100" y="1054100"/>
            <a:ext cx="230124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ươt</a:t>
            </a:r>
          </a:p>
        </p:txBody>
      </p:sp>
      <p:sp>
        <p:nvSpPr>
          <p:cNvPr id="9" name="Hộp Văn bản 8"/>
          <p:cNvSpPr txBox="1"/>
          <p:nvPr/>
        </p:nvSpPr>
        <p:spPr>
          <a:xfrm>
            <a:off x="2572385" y="1976120"/>
            <a:ext cx="4542155"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thước kẻ</a:t>
            </a:r>
          </a:p>
        </p:txBody>
      </p:sp>
      <p:sp>
        <p:nvSpPr>
          <p:cNvPr id="2" name="Text Box 1"/>
          <p:cNvSpPr txBox="1"/>
          <p:nvPr/>
        </p:nvSpPr>
        <p:spPr>
          <a:xfrm>
            <a:off x="2762250" y="2898140"/>
            <a:ext cx="4297045"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lướt</a:t>
            </a:r>
            <a:r>
              <a:rPr lang="en-US" altLang="vi-VN"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 </a:t>
            </a:r>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ván</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4"/>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4"/>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TotalTime>
  <Words>73</Words>
  <Application>Microsoft Office PowerPoint</Application>
  <PresentationFormat>On-screen Show (16:9)</PresentationFormat>
  <Paragraphs>27</Paragraphs>
  <Slides>12</Slides>
  <Notes>6</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Arial-Rounded</vt:lpstr>
      <vt:lpstr>等线</vt:lpstr>
      <vt:lpstr>等线 Light</vt:lpstr>
      <vt:lpstr>DFPOP1-W9</vt:lpstr>
      <vt:lpstr>HP001 4 hàng</vt:lpstr>
      <vt:lpstr>宋体</vt:lpstr>
      <vt:lpstr>幼圆</vt:lpstr>
      <vt:lpstr>华康少女文字W5</vt:lpstr>
      <vt:lpstr>Arial</vt:lpstr>
      <vt:lpstr>Calibri</vt:lpstr>
      <vt:lpstr>Calibri Light</vt:lpstr>
      <vt:lpstr>Times New Roman</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Windows User</cp:lastModifiedBy>
  <cp:revision>371</cp:revision>
  <dcterms:created xsi:type="dcterms:W3CDTF">2017-07-29T07:38:00Z</dcterms:created>
  <dcterms:modified xsi:type="dcterms:W3CDTF">2025-04-07T13:46:00Z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