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14"/>
  </p:notesMasterIdLst>
  <p:sldIdLst>
    <p:sldId id="270" r:id="rId3"/>
    <p:sldId id="256" r:id="rId4"/>
    <p:sldId id="258" r:id="rId5"/>
    <p:sldId id="259" r:id="rId6"/>
    <p:sldId id="260" r:id="rId7"/>
    <p:sldId id="261" r:id="rId8"/>
    <p:sldId id="262" r:id="rId9"/>
    <p:sldId id="263" r:id="rId10"/>
    <p:sldId id="266" r:id="rId11"/>
    <p:sldId id="267" r:id="rId12"/>
    <p:sldId id="268" r:id="rId13"/>
  </p:sldIdLst>
  <p:sldSz cx="9144000" cy="5143500" type="screen16x9"/>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70"/>
            <p14:sldId id="256"/>
            <p14:sldId id="258"/>
            <p14:sldId id="259"/>
            <p14:sldId id="260"/>
            <p14:sldId id="261"/>
            <p14:sldId id="262"/>
          </p14:sldIdLst>
        </p14:section>
        <p14:section name="Tiết 2" id="{296681D4-24D5-4E6B-BA02-9A1D8E4D5F1E}">
          <p14:sldIdLst>
            <p14:sldId id="263"/>
            <p14:sldId id="266"/>
            <p14:sldId id="267"/>
            <p14:sldId id="268"/>
          </p14:sldIdLst>
        </p14:section>
      </p14:sectionLst>
    </p:ex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snapToGrid="0" showGuides="1">
      <p:cViewPr varScale="1">
        <p:scale>
          <a:sx n="93" d="100"/>
          <a:sy n="93" d="100"/>
        </p:scale>
        <p:origin x="912" y="84"/>
      </p:cViewPr>
      <p:guideLst>
        <p:guide orient="horz" pos="1619"/>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2025/4/7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257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66" indent="0" algn="ctr">
              <a:buNone/>
              <a:defRPr sz="1500"/>
            </a:lvl2pPr>
            <a:lvl3pPr marL="685532" indent="0" algn="ctr">
              <a:buNone/>
              <a:defRPr sz="1350"/>
            </a:lvl3pPr>
            <a:lvl4pPr marL="1028297" indent="0" algn="ctr">
              <a:buNone/>
              <a:defRPr sz="1200"/>
            </a:lvl4pPr>
            <a:lvl5pPr marL="1371063" indent="0" algn="ctr">
              <a:buNone/>
              <a:defRPr sz="1200"/>
            </a:lvl5pPr>
            <a:lvl6pPr marL="1713828" indent="0" algn="ctr">
              <a:buNone/>
              <a:defRPr sz="1200"/>
            </a:lvl6pPr>
            <a:lvl7pPr marL="2056594" indent="0" algn="ctr">
              <a:buNone/>
              <a:defRPr sz="1200"/>
            </a:lvl7pPr>
            <a:lvl8pPr marL="2399360" indent="0" algn="ctr">
              <a:buNone/>
              <a:defRPr sz="1200"/>
            </a:lvl8pPr>
            <a:lvl9pPr marL="2742126"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3855915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3378199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5"/>
            <a:ext cx="7886700" cy="213955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766" indent="0">
              <a:buNone/>
              <a:defRPr sz="1500">
                <a:solidFill>
                  <a:schemeClr val="tx1">
                    <a:tint val="75000"/>
                  </a:schemeClr>
                </a:solidFill>
              </a:defRPr>
            </a:lvl2pPr>
            <a:lvl3pPr marL="685532" indent="0">
              <a:buNone/>
              <a:defRPr sz="1350">
                <a:solidFill>
                  <a:schemeClr val="tx1">
                    <a:tint val="75000"/>
                  </a:schemeClr>
                </a:solidFill>
              </a:defRPr>
            </a:lvl3pPr>
            <a:lvl4pPr marL="1028297" indent="0">
              <a:buNone/>
              <a:defRPr sz="1200">
                <a:solidFill>
                  <a:schemeClr val="tx1">
                    <a:tint val="75000"/>
                  </a:schemeClr>
                </a:solidFill>
              </a:defRPr>
            </a:lvl4pPr>
            <a:lvl5pPr marL="1371063" indent="0">
              <a:buNone/>
              <a:defRPr sz="1200">
                <a:solidFill>
                  <a:schemeClr val="tx1">
                    <a:tint val="75000"/>
                  </a:schemeClr>
                </a:solidFill>
              </a:defRPr>
            </a:lvl5pPr>
            <a:lvl6pPr marL="1713828" indent="0">
              <a:buNone/>
              <a:defRPr sz="1200">
                <a:solidFill>
                  <a:schemeClr val="tx1">
                    <a:tint val="75000"/>
                  </a:schemeClr>
                </a:solidFill>
              </a:defRPr>
            </a:lvl6pPr>
            <a:lvl7pPr marL="2056594" indent="0">
              <a:buNone/>
              <a:defRPr sz="1200">
                <a:solidFill>
                  <a:schemeClr val="tx1">
                    <a:tint val="75000"/>
                  </a:schemeClr>
                </a:solidFill>
              </a:defRPr>
            </a:lvl7pPr>
            <a:lvl8pPr marL="2399360" indent="0">
              <a:buNone/>
              <a:defRPr sz="1200">
                <a:solidFill>
                  <a:schemeClr val="tx1">
                    <a:tint val="75000"/>
                  </a:schemeClr>
                </a:solidFill>
              </a:defRPr>
            </a:lvl8pPr>
            <a:lvl9pPr marL="2742126"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3500963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82672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1" cy="617934"/>
          </a:xfrm>
        </p:spPr>
        <p:txBody>
          <a:bodyPr anchor="b"/>
          <a:lstStyle>
            <a:lvl1pPr marL="0" indent="0">
              <a:buNone/>
              <a:defRPr sz="1800" b="1"/>
            </a:lvl1pPr>
            <a:lvl2pPr marL="342766" indent="0">
              <a:buNone/>
              <a:defRPr sz="1500" b="1"/>
            </a:lvl2pPr>
            <a:lvl3pPr marL="685532" indent="0">
              <a:buNone/>
              <a:defRPr sz="1350" b="1"/>
            </a:lvl3pPr>
            <a:lvl4pPr marL="1028297" indent="0">
              <a:buNone/>
              <a:defRPr sz="1200" b="1"/>
            </a:lvl4pPr>
            <a:lvl5pPr marL="1371063" indent="0">
              <a:buNone/>
              <a:defRPr sz="1200" b="1"/>
            </a:lvl5pPr>
            <a:lvl6pPr marL="1713828" indent="0">
              <a:buNone/>
              <a:defRPr sz="1200" b="1"/>
            </a:lvl6pPr>
            <a:lvl7pPr marL="2056594" indent="0">
              <a:buNone/>
              <a:defRPr sz="1200" b="1"/>
            </a:lvl7pPr>
            <a:lvl8pPr marL="2399360" indent="0">
              <a:buNone/>
              <a:defRPr sz="1200" b="1"/>
            </a:lvl8pPr>
            <a:lvl9pPr marL="2742126"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7"/>
            <a:ext cx="386834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766" indent="0">
              <a:buNone/>
              <a:defRPr sz="1500" b="1"/>
            </a:lvl2pPr>
            <a:lvl3pPr marL="685532" indent="0">
              <a:buNone/>
              <a:defRPr sz="1350" b="1"/>
            </a:lvl3pPr>
            <a:lvl4pPr marL="1028297" indent="0">
              <a:buNone/>
              <a:defRPr sz="1200" b="1"/>
            </a:lvl4pPr>
            <a:lvl5pPr marL="1371063" indent="0">
              <a:buNone/>
              <a:defRPr sz="1200" b="1"/>
            </a:lvl5pPr>
            <a:lvl6pPr marL="1713828" indent="0">
              <a:buNone/>
              <a:defRPr sz="1200" b="1"/>
            </a:lvl6pPr>
            <a:lvl7pPr marL="2056594" indent="0">
              <a:buNone/>
              <a:defRPr sz="1200" b="1"/>
            </a:lvl7pPr>
            <a:lvl8pPr marL="2399360" indent="0">
              <a:buNone/>
              <a:defRPr sz="1200" b="1"/>
            </a:lvl8pPr>
            <a:lvl9pPr marL="2742126"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1" y="1878807"/>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8" name="Footer Placeholder 7"/>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9" name="Slide Number Placeholder 8"/>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518084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9"/>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32998"/>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6" y="3505219"/>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7" cy="1126056"/>
          </a:xfrm>
          <a:prstGeom prst="rect">
            <a:avLst/>
          </a:prstGeom>
        </p:spPr>
      </p:pic>
      <p:grpSp>
        <p:nvGrpSpPr>
          <p:cNvPr id="10" name="组合 9"/>
          <p:cNvGrpSpPr/>
          <p:nvPr userDrawn="1"/>
        </p:nvGrpSpPr>
        <p:grpSpPr>
          <a:xfrm>
            <a:off x="175606"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8" y="3435862"/>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Footer Placeholder 3"/>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Slide Number Placeholder 4"/>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651065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3"/>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9144000" cy="1852858"/>
          </a:xfrm>
          <a:prstGeom prst="rect">
            <a:avLst/>
          </a:prstGeom>
        </p:spPr>
      </p:pic>
      <p:sp>
        <p:nvSpPr>
          <p:cNvPr id="2" name="Date Placeholder 1"/>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3" name="Footer Placeholder 2"/>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Slide Number Placeholder 3"/>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6" y="3505219"/>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4"/>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8" y="3435862"/>
            <a:ext cx="618427" cy="959575"/>
          </a:xfrm>
          <a:prstGeom prst="rect">
            <a:avLst/>
          </a:prstGeom>
        </p:spPr>
      </p:pic>
    </p:spTree>
    <p:extLst>
      <p:ext uri="{BB962C8B-B14F-4D97-AF65-F5344CB8AC3E}">
        <p14:creationId xmlns:p14="http://schemas.microsoft.com/office/powerpoint/2010/main" val="32231499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3"/>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5" y="4178076"/>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6" y="3987534"/>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5" y="4642338"/>
            <a:ext cx="9155017" cy="501162"/>
          </a:xfrm>
          <a:prstGeom prst="rect">
            <a:avLst/>
          </a:prstGeom>
        </p:spPr>
      </p:pic>
    </p:spTree>
    <p:extLst>
      <p:ext uri="{BB962C8B-B14F-4D97-AF65-F5344CB8AC3E}">
        <p14:creationId xmlns:p14="http://schemas.microsoft.com/office/powerpoint/2010/main" val="23303083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3"/>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spTree>
    <p:extLst>
      <p:ext uri="{BB962C8B-B14F-4D97-AF65-F5344CB8AC3E}">
        <p14:creationId xmlns:p14="http://schemas.microsoft.com/office/powerpoint/2010/main" val="38529617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66" indent="0">
              <a:buNone/>
              <a:defRPr sz="1050"/>
            </a:lvl2pPr>
            <a:lvl3pPr marL="685532" indent="0">
              <a:buNone/>
              <a:defRPr sz="900"/>
            </a:lvl3pPr>
            <a:lvl4pPr marL="1028297" indent="0">
              <a:buNone/>
              <a:defRPr sz="750"/>
            </a:lvl4pPr>
            <a:lvl5pPr marL="1371063" indent="0">
              <a:buNone/>
              <a:defRPr sz="750"/>
            </a:lvl5pPr>
            <a:lvl6pPr marL="1713828" indent="0">
              <a:buNone/>
              <a:defRPr sz="750"/>
            </a:lvl6pPr>
            <a:lvl7pPr marL="2056594" indent="0">
              <a:buNone/>
              <a:defRPr sz="750"/>
            </a:lvl7pPr>
            <a:lvl8pPr marL="2399360" indent="0">
              <a:buNone/>
              <a:defRPr sz="750"/>
            </a:lvl8pPr>
            <a:lvl9pPr marL="2742126"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14120895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399"/>
            </a:lvl1pPr>
            <a:lvl2pPr marL="342766" indent="0">
              <a:buNone/>
              <a:defRPr sz="2099"/>
            </a:lvl2pPr>
            <a:lvl3pPr marL="685532" indent="0">
              <a:buNone/>
              <a:defRPr sz="1800"/>
            </a:lvl3pPr>
            <a:lvl4pPr marL="1028297" indent="0">
              <a:buNone/>
              <a:defRPr sz="1500"/>
            </a:lvl4pPr>
            <a:lvl5pPr marL="1371063" indent="0">
              <a:buNone/>
              <a:defRPr sz="1500"/>
            </a:lvl5pPr>
            <a:lvl6pPr marL="1713828" indent="0">
              <a:buNone/>
              <a:defRPr sz="1500"/>
            </a:lvl6pPr>
            <a:lvl7pPr marL="2056594" indent="0">
              <a:buNone/>
              <a:defRPr sz="1500"/>
            </a:lvl7pPr>
            <a:lvl8pPr marL="2399360" indent="0">
              <a:buNone/>
              <a:defRPr sz="1500"/>
            </a:lvl8pPr>
            <a:lvl9pPr marL="2742126"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66" indent="0">
              <a:buNone/>
              <a:defRPr sz="1050"/>
            </a:lvl2pPr>
            <a:lvl3pPr marL="685532" indent="0">
              <a:buNone/>
              <a:defRPr sz="900"/>
            </a:lvl3pPr>
            <a:lvl4pPr marL="1028297" indent="0">
              <a:buNone/>
              <a:defRPr sz="750"/>
            </a:lvl4pPr>
            <a:lvl5pPr marL="1371063" indent="0">
              <a:buNone/>
              <a:defRPr sz="750"/>
            </a:lvl5pPr>
            <a:lvl6pPr marL="1713828" indent="0">
              <a:buNone/>
              <a:defRPr sz="750"/>
            </a:lvl6pPr>
            <a:lvl7pPr marL="2056594" indent="0">
              <a:buNone/>
              <a:defRPr sz="750"/>
            </a:lvl7pPr>
            <a:lvl8pPr marL="2399360" indent="0">
              <a:buNone/>
              <a:defRPr sz="750"/>
            </a:lvl8pPr>
            <a:lvl9pPr marL="2742126"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6890691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4449975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0818787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9747393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532" rtl="0" eaLnBrk="1" latinLnBrk="0" hangingPunct="1">
        <a:lnSpc>
          <a:spcPct val="90000"/>
        </a:lnSpc>
        <a:spcBef>
          <a:spcPct val="0"/>
        </a:spcBef>
        <a:buNone/>
        <a:defRPr sz="3299" b="0" i="0" u="none" kern="1200">
          <a:solidFill>
            <a:schemeClr val="tx1"/>
          </a:solidFill>
          <a:latin typeface="+mj-lt"/>
          <a:ea typeface="+mj-ea"/>
          <a:cs typeface="+mj-cs"/>
        </a:defRPr>
      </a:lvl1pPr>
    </p:titleStyle>
    <p:bodyStyle>
      <a:lvl1pPr marL="171383" indent="-171383" algn="l" defTabSz="685532"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8" indent="-171383" algn="l" defTabSz="685532"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6914" indent="-171383" algn="l" defTabSz="6855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80"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46"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212"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77"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743"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508"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32" rtl="0" eaLnBrk="1" latinLnBrk="0" hangingPunct="1">
        <a:defRPr sz="1350" kern="1200">
          <a:solidFill>
            <a:schemeClr val="tx1"/>
          </a:solidFill>
          <a:latin typeface="+mn-lt"/>
          <a:ea typeface="+mn-ea"/>
          <a:cs typeface="+mn-cs"/>
        </a:defRPr>
      </a:lvl1pPr>
      <a:lvl2pPr marL="342766" algn="l" defTabSz="685532" rtl="0" eaLnBrk="1" latinLnBrk="0" hangingPunct="1">
        <a:defRPr sz="1350" kern="1200">
          <a:solidFill>
            <a:schemeClr val="tx1"/>
          </a:solidFill>
          <a:latin typeface="+mn-lt"/>
          <a:ea typeface="+mn-ea"/>
          <a:cs typeface="+mn-cs"/>
        </a:defRPr>
      </a:lvl2pPr>
      <a:lvl3pPr marL="685532" algn="l" defTabSz="685532" rtl="0" eaLnBrk="1" latinLnBrk="0" hangingPunct="1">
        <a:defRPr sz="1350" kern="1200">
          <a:solidFill>
            <a:schemeClr val="tx1"/>
          </a:solidFill>
          <a:latin typeface="+mn-lt"/>
          <a:ea typeface="+mn-ea"/>
          <a:cs typeface="+mn-cs"/>
        </a:defRPr>
      </a:lvl3pPr>
      <a:lvl4pPr marL="1028297" algn="l" defTabSz="685532" rtl="0" eaLnBrk="1" latinLnBrk="0" hangingPunct="1">
        <a:defRPr sz="1350" kern="1200">
          <a:solidFill>
            <a:schemeClr val="tx1"/>
          </a:solidFill>
          <a:latin typeface="+mn-lt"/>
          <a:ea typeface="+mn-ea"/>
          <a:cs typeface="+mn-cs"/>
        </a:defRPr>
      </a:lvl4pPr>
      <a:lvl5pPr marL="1371063" algn="l" defTabSz="685532" rtl="0" eaLnBrk="1" latinLnBrk="0" hangingPunct="1">
        <a:defRPr sz="1350" kern="1200">
          <a:solidFill>
            <a:schemeClr val="tx1"/>
          </a:solidFill>
          <a:latin typeface="+mn-lt"/>
          <a:ea typeface="+mn-ea"/>
          <a:cs typeface="+mn-cs"/>
        </a:defRPr>
      </a:lvl5pPr>
      <a:lvl6pPr marL="1713828" algn="l" defTabSz="685532" rtl="0" eaLnBrk="1" latinLnBrk="0" hangingPunct="1">
        <a:defRPr sz="1350" kern="1200">
          <a:solidFill>
            <a:schemeClr val="tx1"/>
          </a:solidFill>
          <a:latin typeface="+mn-lt"/>
          <a:ea typeface="+mn-ea"/>
          <a:cs typeface="+mn-cs"/>
        </a:defRPr>
      </a:lvl6pPr>
      <a:lvl7pPr marL="2056594" algn="l" defTabSz="685532" rtl="0" eaLnBrk="1" latinLnBrk="0" hangingPunct="1">
        <a:defRPr sz="1350" kern="1200">
          <a:solidFill>
            <a:schemeClr val="tx1"/>
          </a:solidFill>
          <a:latin typeface="+mn-lt"/>
          <a:ea typeface="+mn-ea"/>
          <a:cs typeface="+mn-cs"/>
        </a:defRPr>
      </a:lvl7pPr>
      <a:lvl8pPr marL="2399360" algn="l" defTabSz="685532" rtl="0" eaLnBrk="1" latinLnBrk="0" hangingPunct="1">
        <a:defRPr sz="1350" kern="1200">
          <a:solidFill>
            <a:schemeClr val="tx1"/>
          </a:solidFill>
          <a:latin typeface="+mn-lt"/>
          <a:ea typeface="+mn-ea"/>
          <a:cs typeface="+mn-cs"/>
        </a:defRPr>
      </a:lvl8pPr>
      <a:lvl9pPr marL="2742126" algn="l" defTabSz="6855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26.emf"/><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59" y="528781"/>
            <a:ext cx="1995511" cy="668383"/>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655" y="1829070"/>
            <a:ext cx="9140692" cy="3003152"/>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 y="3432686"/>
            <a:ext cx="9610081" cy="1507486"/>
          </a:xfrm>
          <a:prstGeom prst="rect">
            <a:avLst/>
          </a:prstGeom>
        </p:spPr>
      </p:pic>
      <p:sp>
        <p:nvSpPr>
          <p:cNvPr id="26" name="任意多边形 25"/>
          <p:cNvSpPr/>
          <p:nvPr/>
        </p:nvSpPr>
        <p:spPr>
          <a:xfrm>
            <a:off x="1438049" y="1343912"/>
            <a:ext cx="6251415" cy="3500658"/>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7697" y="2840295"/>
            <a:ext cx="5151335" cy="1153577"/>
          </a:xfrm>
          <a:prstGeom prst="rect">
            <a:avLst/>
          </a:prstGeom>
          <a:noFill/>
        </p:spPr>
        <p:txBody>
          <a:bodyPr wrap="none" rtlCol="0">
            <a:prstTxWarp prst="textDoubleWave1">
              <a:avLst/>
            </a:prstTxWarp>
            <a:spAutoFit/>
          </a:bodyPr>
          <a:lstStyle/>
          <a:p>
            <a:pPr marL="0" marR="0" lvl="0" indent="0" algn="l" defTabSz="685532" rtl="0" eaLnBrk="1" fontAlgn="auto" latinLnBrk="0" hangingPunct="1">
              <a:lnSpc>
                <a:spcPct val="100000"/>
              </a:lnSpc>
              <a:spcBef>
                <a:spcPts val="0"/>
              </a:spcBef>
              <a:spcAft>
                <a:spcPts val="0"/>
              </a:spcAft>
              <a:buClrTx/>
              <a:buSzTx/>
              <a:buFontTx/>
              <a:buNone/>
              <a:tabLst/>
              <a:defRPr/>
            </a:pPr>
            <a:r>
              <a:rPr kumimoji="0" lang="en-US" altLang="zh-CN" sz="3599" b="1" i="0" u="none" strike="noStrike" kern="1200" cap="none" spc="0" normalizeH="0" baseline="0" noProof="0" dirty="0" err="1">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599"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a:t>
            </a:r>
            <a:r>
              <a:rPr kumimoji="0" lang="en-US" altLang="zh-CN" sz="3599"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72: </a:t>
            </a:r>
            <a:r>
              <a:rPr kumimoji="0" lang="en-US" altLang="zh-CN" sz="3599"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ươm</a:t>
            </a:r>
            <a:r>
              <a:rPr kumimoji="0" lang="en-US" altLang="zh-CN" sz="3599"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a:t>
            </a:r>
            <a:r>
              <a:rPr kumimoji="0" lang="en-US" altLang="zh-CN" sz="3599"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a:t>
            </a:r>
            <a:r>
              <a:rPr kumimoji="0" lang="en-US" altLang="zh-CN" sz="3599" b="1" i="0" u="none" strike="noStrike" kern="1200" cap="none" spc="0" normalizeH="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ươp</a:t>
            </a:r>
            <a:endParaRPr kumimoji="0" lang="zh-CN" altLang="en-US" sz="3599"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7776" y="-23775"/>
            <a:ext cx="2544573" cy="2462901"/>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1654" y="3630235"/>
            <a:ext cx="2062832" cy="1215175"/>
          </a:xfrm>
          <a:prstGeom prst="rect">
            <a:avLst/>
          </a:prstGeom>
        </p:spPr>
      </p:pic>
      <p:grpSp>
        <p:nvGrpSpPr>
          <p:cNvPr id="108" name="组合 107"/>
          <p:cNvGrpSpPr/>
          <p:nvPr/>
        </p:nvGrpSpPr>
        <p:grpSpPr>
          <a:xfrm>
            <a:off x="481260" y="2610917"/>
            <a:ext cx="1053578" cy="2014861"/>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4811" y="3600172"/>
            <a:ext cx="2087536" cy="121517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1710" y="2497759"/>
            <a:ext cx="1631828" cy="2532007"/>
          </a:xfrm>
          <a:prstGeom prst="rect">
            <a:avLst/>
          </a:prstGeom>
        </p:spPr>
      </p:pic>
      <p:sp>
        <p:nvSpPr>
          <p:cNvPr id="92" name="任意多边形 91"/>
          <p:cNvSpPr/>
          <p:nvPr/>
        </p:nvSpPr>
        <p:spPr>
          <a:xfrm>
            <a:off x="-3278" y="4625777"/>
            <a:ext cx="9140694" cy="51447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3278" y="4718022"/>
            <a:ext cx="9140694" cy="42661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3278" y="4864770"/>
            <a:ext cx="9140694" cy="274130"/>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4838" y="2171557"/>
            <a:ext cx="5962185" cy="584647"/>
          </a:xfrm>
          <a:prstGeom prst="rect">
            <a:avLst/>
          </a:prstGeom>
        </p:spPr>
        <p:txBody>
          <a:bodyPr wrap="square">
            <a:spAutoFit/>
          </a:bodyPr>
          <a:lstStyle/>
          <a:p>
            <a:pPr marL="0" marR="0" lvl="0" indent="0" algn="ctr" defTabSz="685532"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199"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8846" y="135769"/>
            <a:ext cx="7970684" cy="646331"/>
          </a:xfrm>
          <a:prstGeom prst="rect">
            <a:avLst/>
          </a:prstGeom>
        </p:spPr>
        <p:txBody>
          <a:bodyPr wrap="square">
            <a:spAutoFit/>
          </a:bodyPr>
          <a:lstStyle/>
          <a:p>
            <a:pPr marL="0" marR="0" lvl="0" indent="0" algn="ctr" defTabSz="685532"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532"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3241" y="781866"/>
            <a:ext cx="2461893"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0533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715010" y="509905"/>
            <a:ext cx="7922895" cy="4363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ươm</a:t>
            </a:r>
          </a:p>
        </p:txBody>
      </p:sp>
      <p:pic>
        <p:nvPicPr>
          <p:cNvPr id="44" name="图片 43"/>
          <p:cNvPicPr>
            <a:picLocks noChangeAspect="1"/>
          </p:cNvPicPr>
          <p:nvPr/>
        </p:nvPicPr>
        <p:blipFill>
          <a:blip r:embed="rId3"/>
          <a:stretch>
            <a:fillRect/>
          </a:stretch>
        </p:blipFill>
        <p:spPr>
          <a:xfrm>
            <a:off x="5059045" y="1493520"/>
            <a:ext cx="1910715" cy="1743075"/>
          </a:xfrm>
          <a:prstGeom prst="rect">
            <a:avLst/>
          </a:prstGeom>
        </p:spPr>
      </p:pic>
      <p:sp>
        <p:nvSpPr>
          <p:cNvPr id="15" name="Hộp Văn bản 14"/>
          <p:cNvSpPr txBox="1"/>
          <p:nvPr/>
        </p:nvSpPr>
        <p:spPr>
          <a:xfrm>
            <a:off x="1076325" y="71501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ươp</a:t>
            </a: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ươp</a:t>
            </a: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5"/>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5"/>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386840" y="3595370"/>
            <a:ext cx="6932930" cy="1198880"/>
          </a:xfrm>
          <a:prstGeom prst="rect">
            <a:avLst/>
          </a:prstGeom>
          <a:solidFill>
            <a:srgbClr val="FFFFFF"/>
          </a:solidFill>
          <a:ln>
            <a:solidFill>
              <a:srgbClr val="FFFFFF"/>
            </a:solidFill>
          </a:ln>
        </p:spPr>
        <p:txBody>
          <a:bodyPr wrap="square" rtlCol="0">
            <a:spAutoFit/>
          </a:bodyPr>
          <a:lstStyle/>
          <a:p>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Hoa m</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ướp</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vàng </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b</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ướm</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bay rập rờn</a:t>
            </a:r>
          </a:p>
        </p:txBody>
      </p:sp>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4294967295"/>
          </p:nvPr>
        </p:nvPicPr>
        <p:blipFill>
          <a:blip r:embed="rId5"/>
          <a:stretch>
            <a:fillRect/>
          </a:stretch>
        </p:blipFill>
        <p:spPr>
          <a:xfrm>
            <a:off x="712470" y="559435"/>
            <a:ext cx="7886700" cy="3128010"/>
          </a:xfrm>
          <a:prstGeom prst="rect">
            <a:avLst/>
          </a:prstGeom>
        </p:spPr>
      </p:pic>
      <p:pic>
        <p:nvPicPr>
          <p:cNvPr id="10" name="Trên giàn hoa mướp">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17170" y="2475865"/>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53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548890" y="612140"/>
            <a:ext cx="1739900"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chườm   đượm   gươm    ướm</a:t>
            </a:r>
          </a:p>
        </p:txBody>
      </p:sp>
      <p:sp>
        <p:nvSpPr>
          <p:cNvPr id="10" name="Hộp Văn bản 9"/>
          <p:cNvSpPr txBox="1"/>
          <p:nvPr/>
        </p:nvSpPr>
        <p:spPr>
          <a:xfrm>
            <a:off x="676275" y="3974465"/>
            <a:ext cx="8117205"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lượp    mướp    nượp    ướp</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362710" y="3696335"/>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382010" y="368935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379720" y="3681730"/>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362710" y="465899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366635" y="3675380"/>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261225" y="4620895"/>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5" name="Đường nối Thẳng 17"/>
          <p:cNvCxnSpPr/>
          <p:nvPr/>
        </p:nvCxnSpPr>
        <p:spPr>
          <a:xfrm flipV="1">
            <a:off x="3587750" y="466788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610225" y="467677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Content Placeholder 14"/>
          <p:cNvPicPr>
            <a:picLocks noGrp="1" noChangeAspect="1"/>
          </p:cNvPicPr>
          <p:nvPr>
            <p:ph idx="4294967295"/>
          </p:nvPr>
        </p:nvPicPr>
        <p:blipFill>
          <a:blip r:embed="rId3"/>
          <a:stretch>
            <a:fillRect/>
          </a:stretch>
        </p:blipFill>
        <p:spPr>
          <a:xfrm>
            <a:off x="2731135" y="1406525"/>
            <a:ext cx="3219450" cy="1619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con bướm</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876678" y="389438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324225" y="3369310"/>
            <a:ext cx="2943860"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nườm nượp</a:t>
            </a:r>
          </a:p>
        </p:txBody>
      </p:sp>
      <p:cxnSp>
        <p:nvCxnSpPr>
          <p:cNvPr id="24" name="Đường nối Thẳng 23"/>
          <p:cNvCxnSpPr/>
          <p:nvPr/>
        </p:nvCxnSpPr>
        <p:spPr>
          <a:xfrm flipV="1">
            <a:off x="4784725" y="389445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103620" y="3379470"/>
            <a:ext cx="2809875"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giàn mướp</a:t>
            </a:r>
          </a:p>
        </p:txBody>
      </p:sp>
      <p:cxnSp>
        <p:nvCxnSpPr>
          <p:cNvPr id="28" name="Đường nối Thẳng 27"/>
          <p:cNvCxnSpPr/>
          <p:nvPr/>
        </p:nvCxnSpPr>
        <p:spPr>
          <a:xfrm>
            <a:off x="7433256" y="390458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11"/>
          <p:cNvCxnSpPr/>
          <p:nvPr/>
        </p:nvCxnSpPr>
        <p:spPr>
          <a:xfrm>
            <a:off x="3768978" y="389946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0" name="Content Placeholder 9"/>
          <p:cNvPicPr>
            <a:picLocks noGrp="1" noChangeAspect="1"/>
          </p:cNvPicPr>
          <p:nvPr>
            <p:ph sz="half" idx="4294967295"/>
          </p:nvPr>
        </p:nvPicPr>
        <p:blipFill>
          <a:blip r:embed="rId3"/>
          <a:stretch>
            <a:fillRect/>
          </a:stretch>
        </p:blipFill>
        <p:spPr>
          <a:xfrm>
            <a:off x="742315" y="1226185"/>
            <a:ext cx="2390140" cy="2006600"/>
          </a:xfrm>
          <a:prstGeom prst="rect">
            <a:avLst/>
          </a:prstGeom>
        </p:spPr>
      </p:pic>
      <p:pic>
        <p:nvPicPr>
          <p:cNvPr id="16" name="Content Placeholder 15"/>
          <p:cNvPicPr>
            <a:picLocks noGrp="1" noChangeAspect="1"/>
          </p:cNvPicPr>
          <p:nvPr>
            <p:ph sz="half" idx="4294967295"/>
          </p:nvPr>
        </p:nvPicPr>
        <p:blipFill>
          <a:blip r:embed="rId4"/>
          <a:stretch>
            <a:fillRect/>
          </a:stretch>
        </p:blipFill>
        <p:spPr>
          <a:xfrm>
            <a:off x="3297555" y="1278255"/>
            <a:ext cx="2548255" cy="2017395"/>
          </a:xfrm>
          <a:prstGeom prst="rect">
            <a:avLst/>
          </a:prstGeom>
        </p:spPr>
      </p:pic>
      <p:pic>
        <p:nvPicPr>
          <p:cNvPr id="18" name="Picture 17"/>
          <p:cNvPicPr>
            <a:picLocks noChangeAspect="1"/>
          </p:cNvPicPr>
          <p:nvPr/>
        </p:nvPicPr>
        <p:blipFill>
          <a:blip r:embed="rId5"/>
          <a:stretch>
            <a:fillRect/>
          </a:stretch>
        </p:blipFill>
        <p:spPr>
          <a:xfrm>
            <a:off x="6103620" y="1278255"/>
            <a:ext cx="2383155" cy="20173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par>
                                <p:cTn id="40" presetID="6"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ircle(in)">
                                      <p:cBhvr>
                                        <p:cTn id="58"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775970" y="440690"/>
            <a:ext cx="7769225" cy="4428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2"/>
          <a:stretch>
            <a:fillRect/>
          </a:stretch>
        </p:blipFill>
        <p:spPr>
          <a:xfrm>
            <a:off x="661035" y="569595"/>
            <a:ext cx="2171700" cy="876300"/>
          </a:xfrm>
          <a:prstGeom prst="rect">
            <a:avLst/>
          </a:prstGeom>
        </p:spPr>
      </p:pic>
      <p:pic>
        <p:nvPicPr>
          <p:cNvPr id="11" name="Content Placeholder 10"/>
          <p:cNvPicPr>
            <a:picLocks noGrp="1" noChangeAspect="1"/>
          </p:cNvPicPr>
          <p:nvPr>
            <p:ph sz="half" idx="4294967295"/>
          </p:nvPr>
        </p:nvPicPr>
        <p:blipFill>
          <a:blip r:embed="rId3"/>
          <a:stretch>
            <a:fillRect/>
          </a:stretch>
        </p:blipFill>
        <p:spPr>
          <a:xfrm>
            <a:off x="661035" y="1585595"/>
            <a:ext cx="7907020" cy="1972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4"/>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4"/>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6511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dẻo dai hơn đấy.</a:t>
            </a:r>
            <a:endPar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p:cNvCxnSpPr/>
          <p:nvPr/>
        </p:nvCxnSpPr>
        <p:spPr>
          <a:xfrm>
            <a:off x="2481812" y="392383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7114404" y="392383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Content Placeholder 14"/>
          <p:cNvPicPr>
            <a:picLocks noGrp="1" noChangeAspect="1"/>
          </p:cNvPicPr>
          <p:nvPr>
            <p:ph idx="4294967295"/>
          </p:nvPr>
        </p:nvPicPr>
        <p:blipFill>
          <a:blip r:embed="rId5"/>
          <a:stretch>
            <a:fillRect/>
          </a:stretch>
        </p:blipFill>
        <p:spPr>
          <a:xfrm>
            <a:off x="657860" y="487680"/>
            <a:ext cx="8000365" cy="2993390"/>
          </a:xfrm>
          <a:prstGeom prst="rect">
            <a:avLst/>
          </a:prstGeom>
        </p:spPr>
      </p:pic>
      <p:pic>
        <p:nvPicPr>
          <p:cNvPr id="17" name="Nắng vàng">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62560" y="144145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 presetClass="mediacall" presetSubtype="0" fill="hold" nodeType="withEffect">
                                  <p:stCondLst>
                                    <p:cond delay="0"/>
                                  </p:stCondLst>
                                  <p:childTnLst>
                                    <p:cmd type="call" cmd="playFrom(0.0)">
                                      <p:cBhvr additive="base">
                                        <p:cTn id="9" dur="22973" fill="hold"/>
                                        <p:tgtEl>
                                          <p:spTgt spid="17"/>
                                        </p:tgtEl>
                                      </p:cBhvr>
                                    </p:cmd>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1">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TotalTime>
  <Words>70</Words>
  <Application>Microsoft Office PowerPoint</Application>
  <PresentationFormat>On-screen Show (16:9)</PresentationFormat>
  <Paragraphs>23</Paragraphs>
  <Slides>11</Slides>
  <Notes>6</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Arial-Rounded</vt:lpstr>
      <vt:lpstr>等线</vt:lpstr>
      <vt:lpstr>等线 Light</vt:lpstr>
      <vt:lpstr>DFPOP1-W9</vt:lpstr>
      <vt:lpstr>宋体</vt:lpstr>
      <vt:lpstr>幼圆</vt:lpstr>
      <vt:lpstr>华康少女文字W5</vt:lpstr>
      <vt:lpstr>Arial</vt:lpstr>
      <vt:lpstr>Calibri</vt:lpstr>
      <vt:lpstr>Calibri Light</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Windows User</cp:lastModifiedBy>
  <cp:revision>374</cp:revision>
  <dcterms:created xsi:type="dcterms:W3CDTF">2017-07-29T07:38:00Z</dcterms:created>
  <dcterms:modified xsi:type="dcterms:W3CDTF">2025-04-07T13:47:13Z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