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78" r:id="rId2"/>
  </p:sldMasterIdLst>
  <p:notesMasterIdLst>
    <p:notesMasterId r:id="rId19"/>
  </p:notesMasterIdLst>
  <p:handoutMasterIdLst>
    <p:handoutMasterId r:id="rId20"/>
  </p:handoutMasterIdLst>
  <p:sldIdLst>
    <p:sldId id="3121" r:id="rId3"/>
    <p:sldId id="3087" r:id="rId4"/>
    <p:sldId id="3111" r:id="rId5"/>
    <p:sldId id="3088" r:id="rId6"/>
    <p:sldId id="3112" r:id="rId7"/>
    <p:sldId id="3092" r:id="rId8"/>
    <p:sldId id="3093" r:id="rId9"/>
    <p:sldId id="3113" r:id="rId10"/>
    <p:sldId id="3114" r:id="rId11"/>
    <p:sldId id="3095" r:id="rId12"/>
    <p:sldId id="3107" r:id="rId13"/>
    <p:sldId id="3115" r:id="rId14"/>
    <p:sldId id="3116" r:id="rId15"/>
    <p:sldId id="3117" r:id="rId16"/>
    <p:sldId id="3118" r:id="rId17"/>
    <p:sldId id="3119" r:id="rId18"/>
  </p:sldIdLst>
  <p:sldSz cx="12858750" cy="723265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mặc định" id="{7CA67B6C-8896-438E-9149-E38B714E0C27}">
          <p14:sldIdLst>
            <p14:sldId id="3121"/>
            <p14:sldId id="3087"/>
            <p14:sldId id="3111"/>
            <p14:sldId id="3088"/>
            <p14:sldId id="3112"/>
            <p14:sldId id="3092"/>
            <p14:sldId id="3093"/>
            <p14:sldId id="3113"/>
          </p14:sldIdLst>
        </p14:section>
        <p14:section name="Tiết 2" id="{D7C4439A-D115-453F-8BF4-E172F23EE5C3}">
          <p14:sldIdLst>
            <p14:sldId id="3114"/>
            <p14:sldId id="3095"/>
            <p14:sldId id="3107"/>
            <p14:sldId id="3115"/>
            <p14:sldId id="3116"/>
            <p14:sldId id="3117"/>
            <p14:sldId id="3118"/>
            <p14:sldId id="31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69"/>
    <a:srgbClr val="C9247B"/>
    <a:srgbClr val="1A8CE1"/>
    <a:srgbClr val="FE67BE"/>
    <a:srgbClr val="CE000D"/>
    <a:srgbClr val="84004C"/>
    <a:srgbClr val="8B2FC3"/>
    <a:srgbClr val="F3C5BE"/>
    <a:srgbClr val="60AE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67" d="100"/>
          <a:sy n="67" d="100"/>
        </p:scale>
        <p:origin x="936" y="6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7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1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5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5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3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12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0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9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267078"/>
            <a:ext cx="12858750" cy="496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858750" cy="26054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9152" y="-34752"/>
            <a:ext cx="3579600" cy="34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482178"/>
            <a:ext cx="4147282" cy="1687618"/>
          </a:xfrm>
        </p:spPr>
        <p:txBody>
          <a:bodyPr anchor="b"/>
          <a:lstStyle>
            <a:lvl1pPr>
              <a:defRPr sz="33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70"/>
            <a:ext cx="6509742" cy="5139870"/>
          </a:xfrm>
        </p:spPr>
        <p:txBody>
          <a:bodyPr/>
          <a:lstStyle>
            <a:lvl1pPr>
              <a:defRPr sz="3373"/>
            </a:lvl1pPr>
            <a:lvl2pPr>
              <a:defRPr sz="2952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4" y="2169797"/>
            <a:ext cx="4147282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1998" indent="0">
              <a:buNone/>
              <a:defRPr sz="1477"/>
            </a:lvl2pPr>
            <a:lvl3pPr marL="963995" indent="0">
              <a:buNone/>
              <a:defRPr sz="1266"/>
            </a:lvl3pPr>
            <a:lvl4pPr marL="1445991" indent="0">
              <a:buNone/>
              <a:defRPr sz="1055"/>
            </a:lvl4pPr>
            <a:lvl5pPr marL="1927989" indent="0">
              <a:buNone/>
              <a:defRPr sz="1055"/>
            </a:lvl5pPr>
            <a:lvl6pPr marL="2409985" indent="0">
              <a:buNone/>
              <a:defRPr sz="1055"/>
            </a:lvl6pPr>
            <a:lvl7pPr marL="2891982" indent="0">
              <a:buNone/>
              <a:defRPr sz="1055"/>
            </a:lvl7pPr>
            <a:lvl8pPr marL="3373980" indent="0">
              <a:buNone/>
              <a:defRPr sz="1055"/>
            </a:lvl8pPr>
            <a:lvl9pPr marL="3855978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039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482178"/>
            <a:ext cx="4147282" cy="1687618"/>
          </a:xfrm>
        </p:spPr>
        <p:txBody>
          <a:bodyPr anchor="b"/>
          <a:lstStyle>
            <a:lvl1pPr>
              <a:defRPr sz="33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70"/>
            <a:ext cx="6509742" cy="5139870"/>
          </a:xfrm>
        </p:spPr>
        <p:txBody>
          <a:bodyPr anchor="t"/>
          <a:lstStyle>
            <a:lvl1pPr marL="0" indent="0">
              <a:buNone/>
              <a:defRPr sz="3373"/>
            </a:lvl1pPr>
            <a:lvl2pPr marL="481998" indent="0">
              <a:buNone/>
              <a:defRPr sz="2952"/>
            </a:lvl2pPr>
            <a:lvl3pPr marL="963995" indent="0">
              <a:buNone/>
              <a:defRPr sz="2531"/>
            </a:lvl3pPr>
            <a:lvl4pPr marL="1445991" indent="0">
              <a:buNone/>
              <a:defRPr sz="2109"/>
            </a:lvl4pPr>
            <a:lvl5pPr marL="1927989" indent="0">
              <a:buNone/>
              <a:defRPr sz="2109"/>
            </a:lvl5pPr>
            <a:lvl6pPr marL="2409985" indent="0">
              <a:buNone/>
              <a:defRPr sz="2109"/>
            </a:lvl6pPr>
            <a:lvl7pPr marL="2891982" indent="0">
              <a:buNone/>
              <a:defRPr sz="2109"/>
            </a:lvl7pPr>
            <a:lvl8pPr marL="3373980" indent="0">
              <a:buNone/>
              <a:defRPr sz="2109"/>
            </a:lvl8pPr>
            <a:lvl9pPr marL="3855978" indent="0">
              <a:buNone/>
              <a:defRPr sz="210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4" y="2169797"/>
            <a:ext cx="4147282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1998" indent="0">
              <a:buNone/>
              <a:defRPr sz="1477"/>
            </a:lvl2pPr>
            <a:lvl3pPr marL="963995" indent="0">
              <a:buNone/>
              <a:defRPr sz="1266"/>
            </a:lvl3pPr>
            <a:lvl4pPr marL="1445991" indent="0">
              <a:buNone/>
              <a:defRPr sz="1055"/>
            </a:lvl4pPr>
            <a:lvl5pPr marL="1927989" indent="0">
              <a:buNone/>
              <a:defRPr sz="1055"/>
            </a:lvl5pPr>
            <a:lvl6pPr marL="2409985" indent="0">
              <a:buNone/>
              <a:defRPr sz="1055"/>
            </a:lvl6pPr>
            <a:lvl7pPr marL="2891982" indent="0">
              <a:buNone/>
              <a:defRPr sz="1055"/>
            </a:lvl7pPr>
            <a:lvl8pPr marL="3373980" indent="0">
              <a:buNone/>
              <a:defRPr sz="1055"/>
            </a:lvl8pPr>
            <a:lvl9pPr marL="3855978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9692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0691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5" y="385074"/>
            <a:ext cx="2772668" cy="61293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41" y="385074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3690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8"/>
            <a:ext cx="9644063" cy="2518034"/>
          </a:xfrm>
        </p:spPr>
        <p:txBody>
          <a:bodyPr anchor="b"/>
          <a:lstStyle>
            <a:lvl1pPr algn="ctr">
              <a:defRPr sz="63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5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1998" indent="0" algn="ctr">
              <a:buNone/>
              <a:defRPr sz="2109"/>
            </a:lvl2pPr>
            <a:lvl3pPr marL="963995" indent="0" algn="ctr">
              <a:buNone/>
              <a:defRPr sz="1898"/>
            </a:lvl3pPr>
            <a:lvl4pPr marL="1445991" indent="0" algn="ctr">
              <a:buNone/>
              <a:defRPr sz="1687"/>
            </a:lvl4pPr>
            <a:lvl5pPr marL="1927989" indent="0" algn="ctr">
              <a:buNone/>
              <a:defRPr sz="1687"/>
            </a:lvl5pPr>
            <a:lvl6pPr marL="2409985" indent="0" algn="ctr">
              <a:buNone/>
              <a:defRPr sz="1687"/>
            </a:lvl6pPr>
            <a:lvl7pPr marL="2891982" indent="0" algn="ctr">
              <a:buNone/>
              <a:defRPr sz="1687"/>
            </a:lvl7pPr>
            <a:lvl8pPr marL="3373980" indent="0" algn="ctr">
              <a:buNone/>
              <a:defRPr sz="1687"/>
            </a:lvl8pPr>
            <a:lvl9pPr marL="3855978" indent="0" algn="ctr">
              <a:buNone/>
              <a:defRPr sz="168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1030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5258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4" y="1803143"/>
            <a:ext cx="11090672" cy="3008581"/>
          </a:xfrm>
        </p:spPr>
        <p:txBody>
          <a:bodyPr anchor="b"/>
          <a:lstStyle>
            <a:lvl1pPr>
              <a:defRPr sz="63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4" y="4840185"/>
            <a:ext cx="11090672" cy="1582141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1998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3995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599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79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0998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198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398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597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3257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9"/>
            <a:ext cx="5464969" cy="45890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9"/>
            <a:ext cx="5464969" cy="45890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14619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385072"/>
            <a:ext cx="11090672" cy="13979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6" y="1773004"/>
            <a:ext cx="5439855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1998" indent="0">
              <a:buNone/>
              <a:defRPr sz="2109" b="1"/>
            </a:lvl2pPr>
            <a:lvl3pPr marL="963995" indent="0">
              <a:buNone/>
              <a:defRPr sz="1898" b="1"/>
            </a:lvl3pPr>
            <a:lvl4pPr marL="1445991" indent="0">
              <a:buNone/>
              <a:defRPr sz="1687" b="1"/>
            </a:lvl4pPr>
            <a:lvl5pPr marL="1927989" indent="0">
              <a:buNone/>
              <a:defRPr sz="1687" b="1"/>
            </a:lvl5pPr>
            <a:lvl6pPr marL="2409985" indent="0">
              <a:buNone/>
              <a:defRPr sz="1687" b="1"/>
            </a:lvl6pPr>
            <a:lvl7pPr marL="2891982" indent="0">
              <a:buNone/>
              <a:defRPr sz="1687" b="1"/>
            </a:lvl7pPr>
            <a:lvl8pPr marL="3373980" indent="0">
              <a:buNone/>
              <a:defRPr sz="1687" b="1"/>
            </a:lvl8pPr>
            <a:lvl9pPr marL="3855978" indent="0">
              <a:buNone/>
              <a:defRPr sz="16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6" y="2641928"/>
            <a:ext cx="5439855" cy="38858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4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1998" indent="0">
              <a:buNone/>
              <a:defRPr sz="2109" b="1"/>
            </a:lvl2pPr>
            <a:lvl3pPr marL="963995" indent="0">
              <a:buNone/>
              <a:defRPr sz="1898" b="1"/>
            </a:lvl3pPr>
            <a:lvl4pPr marL="1445991" indent="0">
              <a:buNone/>
              <a:defRPr sz="1687" b="1"/>
            </a:lvl4pPr>
            <a:lvl5pPr marL="1927989" indent="0">
              <a:buNone/>
              <a:defRPr sz="1687" b="1"/>
            </a:lvl5pPr>
            <a:lvl6pPr marL="2409985" indent="0">
              <a:buNone/>
              <a:defRPr sz="1687" b="1"/>
            </a:lvl6pPr>
            <a:lvl7pPr marL="2891982" indent="0">
              <a:buNone/>
              <a:defRPr sz="1687" b="1"/>
            </a:lvl7pPr>
            <a:lvl8pPr marL="3373980" indent="0">
              <a:buNone/>
              <a:defRPr sz="1687" b="1"/>
            </a:lvl8pPr>
            <a:lvl9pPr marL="3855978" indent="0">
              <a:buNone/>
              <a:defRPr sz="16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4" y="2641928"/>
            <a:ext cx="5466644" cy="38858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143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571610"/>
            <a:ext cx="12858747" cy="42244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7389"/>
            <a:ext cx="13519066" cy="2120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30817" y="4928944"/>
            <a:ext cx="12839266" cy="1709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4" y="5649221"/>
            <a:ext cx="12878236" cy="1583429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46947" y="4486541"/>
            <a:ext cx="977286" cy="186885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897717" y="4831417"/>
            <a:ext cx="869663" cy="134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0273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267078"/>
            <a:ext cx="12858750" cy="496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858750" cy="26054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9152" y="-34752"/>
            <a:ext cx="3579600" cy="3464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494"/>
            <a:ext cx="13519066" cy="21205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7023" y="4928944"/>
            <a:ext cx="12839266" cy="17093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0521"/>
            <a:ext cx="12858750" cy="174213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897717" y="4831417"/>
            <a:ext cx="869663" cy="13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267078"/>
            <a:ext cx="12858750" cy="496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858750" cy="26054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9152" y="-34752"/>
            <a:ext cx="3579600" cy="34645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9484" y="5875097"/>
            <a:ext cx="13519066" cy="120389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10486" y="5607162"/>
            <a:ext cx="12839266" cy="157073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3" y="6527930"/>
            <a:ext cx="12874243" cy="7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9"/>
            <a:ext cx="11090672" cy="458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6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6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6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419472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63995" rtl="0" eaLnBrk="1" latinLnBrk="0" hangingPunct="1">
        <a:lnSpc>
          <a:spcPct val="90000"/>
        </a:lnSpc>
        <a:spcBef>
          <a:spcPct val="0"/>
        </a:spcBef>
        <a:buNone/>
        <a:defRPr sz="463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999" indent="-240999" algn="l" defTabSz="96399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2" kern="1200">
          <a:solidFill>
            <a:schemeClr val="tx1"/>
          </a:solidFill>
          <a:latin typeface="+mn-lt"/>
          <a:ea typeface="+mn-ea"/>
          <a:cs typeface="+mn-cs"/>
        </a:defRPr>
      </a:lvl1pPr>
      <a:lvl2pPr marL="722995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04992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6990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8988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0985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2981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4979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6975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1998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3995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5991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7989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09985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1982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3980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5978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6" y="743558"/>
            <a:ext cx="2806033" cy="939862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680" y="2571988"/>
            <a:ext cx="12853393" cy="42229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" y="4826950"/>
            <a:ext cx="13513435" cy="21197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022499" y="1889773"/>
            <a:ext cx="8790570" cy="4922530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767276" y="3993946"/>
            <a:ext cx="7243667" cy="162212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1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061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61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73: </a:t>
            </a:r>
            <a:r>
              <a:rPr lang="en-US" altLang="zh-CN" sz="5061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ươn</a:t>
            </a:r>
            <a:r>
              <a:rPr lang="en-US" altLang="zh-CN" sz="5061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5061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ương </a:t>
            </a:r>
            <a:endParaRPr lang="zh-CN" altLang="en-US" sz="5061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7967" y="-33431"/>
            <a:ext cx="3578109" cy="346326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679" y="5104739"/>
            <a:ext cx="2900698" cy="1708746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77087" y="3671401"/>
            <a:ext cx="1481513" cy="283324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920637" y="5062465"/>
            <a:ext cx="2935436" cy="170874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197511" y="3512282"/>
            <a:ext cx="2294632" cy="3560439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257" y="6504642"/>
            <a:ext cx="12853396" cy="7234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257" y="6634355"/>
            <a:ext cx="12853396" cy="59990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257" y="6840708"/>
            <a:ext cx="12853396" cy="38547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58601" y="3053584"/>
            <a:ext cx="8383863" cy="78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98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498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42434" y="190915"/>
            <a:ext cx="11208159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3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3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531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15590" y="1099439"/>
            <a:ext cx="34618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946" y="-97564"/>
            <a:ext cx="12982103" cy="7286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80440" r="75844" b="15444"/>
          <a:stretch/>
        </p:blipFill>
        <p:spPr>
          <a:xfrm>
            <a:off x="150165" y="421193"/>
            <a:ext cx="236437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678271" y="1686622"/>
            <a:ext cx="7568232" cy="2313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5"/>
          <a:stretch/>
        </p:blipFill>
        <p:spPr>
          <a:xfrm>
            <a:off x="721813" y="3947894"/>
            <a:ext cx="7524690" cy="232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8" r="1772"/>
          <a:stretch/>
        </p:blipFill>
        <p:spPr>
          <a:xfrm>
            <a:off x="8213601" y="1697016"/>
            <a:ext cx="2477074" cy="2313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1" t="19295"/>
          <a:stretch/>
        </p:blipFill>
        <p:spPr>
          <a:xfrm>
            <a:off x="8126517" y="3984182"/>
            <a:ext cx="2578674" cy="23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7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b="69054"/>
          <a:stretch/>
        </p:blipFill>
        <p:spPr>
          <a:xfrm>
            <a:off x="-267369" y="-200098"/>
            <a:ext cx="132494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6380" r="79920" b="89080"/>
          <a:stretch/>
        </p:blipFill>
        <p:spPr>
          <a:xfrm>
            <a:off x="-51345" y="7787"/>
            <a:ext cx="1777274" cy="5767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2007" y="4176465"/>
            <a:ext cx="13054110" cy="304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8815" y="4336405"/>
            <a:ext cx="1036915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sáng, tiếng gà gọi m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trời thức dậy. B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trời phía đông ửng hồng. Nắng xua tan màn sương. Cây lá bừng tỉnh sau một giấc ngủ dài, vươn mình đón những tia n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đ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tiên của ngày mới. Làng quê rộn ràng những âm thanh củ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cuộc sống. Em tới lớp.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làm.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 </a:t>
            </a:r>
          </a:p>
          <a:p>
            <a:pPr algn="just"/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Audio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2061" y="4696445"/>
            <a:ext cx="609600" cy="609600"/>
          </a:xfrm>
          <a:prstGeom prst="rect">
            <a:avLst/>
          </a:prstGeom>
        </p:spPr>
      </p:pic>
      <p:cxnSp>
        <p:nvCxnSpPr>
          <p:cNvPr id="14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293471" y="5445553"/>
            <a:ext cx="8925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4388087" y="5848573"/>
            <a:ext cx="8891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79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11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135421" y="3941140"/>
            <a:ext cx="10945216" cy="1800200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77474" y="1240061"/>
            <a:ext cx="10945216" cy="1901798"/>
            <a:chOff x="1039587" y="171050"/>
            <a:chExt cx="7064827" cy="4797468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687564"/>
              <a:ext cx="7064827" cy="4280954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60823" y="1816125"/>
            <a:ext cx="1036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3453" y="4554170"/>
            <a:ext cx="1036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phía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ửng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" r="53695" b="79625"/>
          <a:stretch/>
        </p:blipFill>
        <p:spPr>
          <a:xfrm>
            <a:off x="9231047" y="2247414"/>
            <a:ext cx="3463023" cy="225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3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11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63413" y="3544318"/>
            <a:ext cx="10945216" cy="1944215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922129" y="1336532"/>
            <a:ext cx="11123870" cy="1703729"/>
            <a:chOff x="1063321" y="171050"/>
            <a:chExt cx="7064827" cy="4541177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321" y="431274"/>
              <a:ext cx="7064827" cy="4280953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8735" y="1816125"/>
            <a:ext cx="1036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1445" y="4192389"/>
            <a:ext cx="1036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ràng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11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956767" y="3616326"/>
            <a:ext cx="10945216" cy="1728192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947972" y="1384077"/>
            <a:ext cx="10945216" cy="1656184"/>
            <a:chOff x="1039587" y="171050"/>
            <a:chExt cx="7064827" cy="4541177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8735" y="1888133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3453" y="4095403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8" t="10764" r="9236" b="71915"/>
          <a:stretch/>
        </p:blipFill>
        <p:spPr>
          <a:xfrm>
            <a:off x="9990438" y="3040262"/>
            <a:ext cx="2919657" cy="282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3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49367" r="7040" b="5481"/>
          <a:stretch/>
        </p:blipFill>
        <p:spPr>
          <a:xfrm>
            <a:off x="0" y="1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2634133" y="1324263"/>
            <a:ext cx="861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 smtClean="0">
                <a:solidFill>
                  <a:srgbClr val="00B36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</a:t>
            </a:r>
            <a:r>
              <a:rPr lang="en-US" sz="4000" b="1" spc="300" dirty="0" smtClean="0">
                <a:solidFill>
                  <a:srgbClr val="00B36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4000" b="1" spc="300" dirty="0" smtClean="0">
                <a:solidFill>
                  <a:srgbClr val="C9247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 smtClean="0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ương</a:t>
            </a:r>
            <a:endParaRPr lang="vi-VN" sz="4000" b="1" spc="300" dirty="0">
              <a:solidFill>
                <a:srgbClr val="FFC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2684959" y="4912469"/>
            <a:ext cx="100811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3298487" y="3085269"/>
            <a:ext cx="2931146" cy="128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ươn</a:t>
            </a:r>
            <a:endParaRPr lang="zh-CN" alt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7008614" y="3229285"/>
            <a:ext cx="2895763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ương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7372798" y="2032149"/>
            <a:ext cx="2303449" cy="2937187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3628328" y="2071907"/>
            <a:ext cx="2285995" cy="297550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10749855" y="194465"/>
            <a:ext cx="995386" cy="825477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1581467" y="1400603"/>
            <a:ext cx="1149105" cy="76443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9" grpId="0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47" y="159941"/>
            <a:ext cx="6048672" cy="5688632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4629175" y="390435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344516"/>
            <a:ext cx="12858750" cy="1888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10042" r="1200" b="64941"/>
          <a:stretch/>
        </p:blipFill>
        <p:spPr>
          <a:xfrm>
            <a:off x="0" y="-27835"/>
            <a:ext cx="12858750" cy="5372352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12094" y="5704557"/>
            <a:ext cx="1208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Đường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tới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trường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lượn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sườn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đồi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100783" y="570455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ương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85359" y="5697006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9597727" y="5697006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269135" y="569700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ương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Audio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5039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6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-69428"/>
            <a:ext cx="12982103" cy="7286153"/>
          </a:xfrm>
          <a:prstGeom prst="rect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365479" y="807432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ương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21" t="46463" r="34872" b="45142"/>
          <a:stretch/>
        </p:blipFill>
        <p:spPr>
          <a:xfrm>
            <a:off x="3685345" y="1888713"/>
            <a:ext cx="5364706" cy="2410025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33031" y="852145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51049" y="4359052"/>
            <a:ext cx="969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rướn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sườn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vượn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748855" y="5410135"/>
            <a:ext cx="10693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ướng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phượng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sương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tưởng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971645" y="5059016"/>
            <a:ext cx="8214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725663" y="5036309"/>
            <a:ext cx="90977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617617" y="5074689"/>
            <a:ext cx="7920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145009" y="6190581"/>
            <a:ext cx="1193509" cy="1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5180549" y="6199597"/>
            <a:ext cx="1148964" cy="9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10294669" y="6204105"/>
            <a:ext cx="11521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10353921" y="5079374"/>
            <a:ext cx="7920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617617" y="6208613"/>
            <a:ext cx="11521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3" t="39901" r="76501" b="55983"/>
          <a:stretch/>
        </p:blipFill>
        <p:spPr>
          <a:xfrm>
            <a:off x="-107761" y="63457"/>
            <a:ext cx="2565838" cy="9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3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-69428"/>
            <a:ext cx="12982103" cy="728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1" t="63458" r="62217" b="28147"/>
          <a:stretch/>
        </p:blipFill>
        <p:spPr>
          <a:xfrm>
            <a:off x="812751" y="1384077"/>
            <a:ext cx="3456384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7" t="63740" r="38551" b="27865"/>
          <a:stretch/>
        </p:blipFill>
        <p:spPr>
          <a:xfrm>
            <a:off x="4773191" y="1384077"/>
            <a:ext cx="3600400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8" t="63780" r="14690" b="27825"/>
          <a:stretch/>
        </p:blipFill>
        <p:spPr>
          <a:xfrm>
            <a:off x="8949655" y="1384077"/>
            <a:ext cx="3168352" cy="3024336"/>
          </a:xfrm>
          <a:prstGeom prst="rect">
            <a:avLst/>
          </a:prstGeom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172791" y="450306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96927" y="5272509"/>
            <a:ext cx="9944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5536714" y="4574751"/>
            <a:ext cx="384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ạt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sương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6860297" y="5333827"/>
            <a:ext cx="1081246" cy="106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8993098" y="4552429"/>
            <a:ext cx="276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đường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375533" y="5321870"/>
            <a:ext cx="1166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3" t="39901" r="76501" b="55983"/>
          <a:stretch/>
        </p:blipFill>
        <p:spPr>
          <a:xfrm>
            <a:off x="-183475" y="63457"/>
            <a:ext cx="2364378" cy="8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6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14522"/>
            <a:ext cx="12982103" cy="72861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40369" r="6143" b="23841"/>
          <a:stretch/>
        </p:blipFill>
        <p:spPr>
          <a:xfrm>
            <a:off x="-1" y="32891"/>
            <a:ext cx="12766079" cy="719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54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-69428"/>
            <a:ext cx="12982103" cy="728615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80440" r="75844" b="15444"/>
          <a:stretch/>
        </p:blipFill>
        <p:spPr>
          <a:xfrm>
            <a:off x="164679" y="159941"/>
            <a:ext cx="2364378" cy="108012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85141" r="4852" b="6184"/>
          <a:stretch/>
        </p:blipFill>
        <p:spPr>
          <a:xfrm>
            <a:off x="281327" y="1066701"/>
            <a:ext cx="12172742" cy="213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85" y="419507"/>
            <a:ext cx="9925012" cy="6259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31" y="361393"/>
            <a:ext cx="10313740" cy="6317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9339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-69428"/>
            <a:ext cx="12982103" cy="728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80440" r="75844" b="15444"/>
          <a:stretch/>
        </p:blipFill>
        <p:spPr>
          <a:xfrm>
            <a:off x="164679" y="159941"/>
            <a:ext cx="2364378" cy="108012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79" y="205291"/>
            <a:ext cx="12385376" cy="66513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737760" y="-1450414"/>
            <a:ext cx="32557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Ŕ</a:t>
            </a:r>
            <a:r>
              <a:rPr lang="el-GR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Ω </a:t>
            </a:r>
            <a:endParaRPr lang="vi-VN" sz="140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314387" y="663105"/>
            <a:ext cx="5544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Ŕ</a:t>
            </a:r>
            <a:r>
              <a:rPr lang="el-GR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Ω</a:t>
            </a:r>
            <a:r>
              <a:rPr lang="en-US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 </a:t>
            </a:r>
            <a:endParaRPr lang="vi-VN" sz="140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014789" y="1459264"/>
            <a:ext cx="40110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νΰ</a:t>
            </a:r>
            <a:r>
              <a:rPr lang="en-US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Ŋ </a:t>
            </a:r>
            <a:endParaRPr lang="vi-VN" sz="140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6472355" y="3601810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đưŊg </a:t>
            </a: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447297" y="2805879"/>
            <a:ext cx="3255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Ŕ</a:t>
            </a:r>
            <a:r>
              <a:rPr lang="el-GR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Ω </a:t>
            </a:r>
            <a:endParaRPr lang="vi-VN" sz="7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716845" y="2787009"/>
            <a:ext cx="55448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Ŕ</a:t>
            </a:r>
            <a:r>
              <a:rPr lang="el-GR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Ω</a:t>
            </a:r>
            <a:r>
              <a:rPr lang="en-US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 </a:t>
            </a:r>
            <a:endParaRPr lang="vi-VN" sz="7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577923" y="5701085"/>
            <a:ext cx="40110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νΰ</a:t>
            </a:r>
            <a:r>
              <a:rPr lang="en-US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Ŋ </a:t>
            </a:r>
            <a:endParaRPr lang="vi-VN" sz="7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6789415" y="5701086"/>
            <a:ext cx="62646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đưŊg </a:t>
            </a:r>
          </a:p>
        </p:txBody>
      </p:sp>
    </p:spTree>
    <p:extLst>
      <p:ext uri="{BB962C8B-B14F-4D97-AF65-F5344CB8AC3E}">
        <p14:creationId xmlns:p14="http://schemas.microsoft.com/office/powerpoint/2010/main" val="881834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47" y="159941"/>
            <a:ext cx="6048672" cy="5688632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4629175" y="390435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幼儿成长教育儿童招生开学PPT课件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Custom</PresentationFormat>
  <Paragraphs>46</Paragraphs>
  <Slides>16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Arial-Rounded</vt:lpstr>
      <vt:lpstr>DFPOP1-W9</vt:lpstr>
      <vt:lpstr>HP001 4 hàng</vt:lpstr>
      <vt:lpstr>微软雅黑</vt:lpstr>
      <vt:lpstr>宋体</vt:lpstr>
      <vt:lpstr>幼圆</vt:lpstr>
      <vt:lpstr>华康少女文字W5</vt:lpstr>
      <vt:lpstr>Arial</vt:lpstr>
      <vt:lpstr>Calibri</vt:lpstr>
      <vt:lpstr>Calibri Light</vt:lpstr>
      <vt:lpstr>Times New Roman</vt:lpstr>
      <vt:lpstr>1_自定义设计方案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卡通幼儿成长教育儿童招生开学PPT课件</dc:title>
  <dc:creator/>
  <cp:lastModifiedBy/>
  <cp:revision>1</cp:revision>
  <dcterms:created xsi:type="dcterms:W3CDTF">2016-10-17T14:00:15Z</dcterms:created>
  <dcterms:modified xsi:type="dcterms:W3CDTF">2025-04-07T13:48:09Z</dcterms:modified>
</cp:coreProperties>
</file>