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  <p:sldMasterId id="2147483978" r:id="rId2"/>
  </p:sldMasterIdLst>
  <p:notesMasterIdLst>
    <p:notesMasterId r:id="rId20"/>
  </p:notesMasterIdLst>
  <p:handoutMasterIdLst>
    <p:handoutMasterId r:id="rId21"/>
  </p:handoutMasterIdLst>
  <p:sldIdLst>
    <p:sldId id="3122" r:id="rId3"/>
    <p:sldId id="3087" r:id="rId4"/>
    <p:sldId id="3111" r:id="rId5"/>
    <p:sldId id="3088" r:id="rId6"/>
    <p:sldId id="3112" r:id="rId7"/>
    <p:sldId id="3092" r:id="rId8"/>
    <p:sldId id="3093" r:id="rId9"/>
    <p:sldId id="3113" r:id="rId10"/>
    <p:sldId id="3120" r:id="rId11"/>
    <p:sldId id="3114" r:id="rId12"/>
    <p:sldId id="3095" r:id="rId13"/>
    <p:sldId id="3107" r:id="rId14"/>
    <p:sldId id="3115" r:id="rId15"/>
    <p:sldId id="3116" r:id="rId16"/>
    <p:sldId id="3117" r:id="rId17"/>
    <p:sldId id="3118" r:id="rId18"/>
    <p:sldId id="3119" r:id="rId19"/>
  </p:sldIdLst>
  <p:sldSz cx="12858750" cy="7232650"/>
  <p:notesSz cx="6858000" cy="9144000"/>
  <p:custDataLst>
    <p:tags r:id="rId2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ần mặc định" id="{7CA67B6C-8896-438E-9149-E38B714E0C27}">
          <p14:sldIdLst>
            <p14:sldId id="3122"/>
          </p14:sldIdLst>
        </p14:section>
        <p14:section name="Tiết 1" id="{2B54168C-C2C5-4171-B1B4-EB0ECB8705A8}">
          <p14:sldIdLst>
            <p14:sldId id="3087"/>
            <p14:sldId id="3111"/>
            <p14:sldId id="3088"/>
            <p14:sldId id="3112"/>
            <p14:sldId id="3092"/>
            <p14:sldId id="3093"/>
            <p14:sldId id="3113"/>
            <p14:sldId id="3120"/>
          </p14:sldIdLst>
        </p14:section>
        <p14:section name="Tiết 2" id="{D7C4439A-D115-453F-8BF4-E172F23EE5C3}">
          <p14:sldIdLst>
            <p14:sldId id="3114"/>
            <p14:sldId id="3095"/>
            <p14:sldId id="3107"/>
            <p14:sldId id="3115"/>
            <p14:sldId id="3116"/>
            <p14:sldId id="3117"/>
            <p14:sldId id="3118"/>
            <p14:sldId id="31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69"/>
    <a:srgbClr val="C9247B"/>
    <a:srgbClr val="1A8CE1"/>
    <a:srgbClr val="FE67BE"/>
    <a:srgbClr val="CE000D"/>
    <a:srgbClr val="84004C"/>
    <a:srgbClr val="8B2FC3"/>
    <a:srgbClr val="F3C5BE"/>
    <a:srgbClr val="60AEA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32" autoAdjust="0"/>
    <p:restoredTop sz="92986" autoAdjust="0"/>
  </p:normalViewPr>
  <p:slideViewPr>
    <p:cSldViewPr>
      <p:cViewPr varScale="1">
        <p:scale>
          <a:sx n="67" d="100"/>
          <a:sy n="67" d="100"/>
        </p:scale>
        <p:origin x="936" y="66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2025/4/7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68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71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752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58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038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712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04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59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87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267078"/>
            <a:ext cx="12858750" cy="4965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39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2858750" cy="26054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9279152" y="-34752"/>
            <a:ext cx="3579600" cy="346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4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4" y="482178"/>
            <a:ext cx="4147282" cy="1687618"/>
          </a:xfrm>
        </p:spPr>
        <p:txBody>
          <a:bodyPr anchor="b"/>
          <a:lstStyle>
            <a:lvl1pPr>
              <a:defRPr sz="337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644" y="1041370"/>
            <a:ext cx="6509742" cy="5139870"/>
          </a:xfrm>
        </p:spPr>
        <p:txBody>
          <a:bodyPr/>
          <a:lstStyle>
            <a:lvl1pPr>
              <a:defRPr sz="3373"/>
            </a:lvl1pPr>
            <a:lvl2pPr>
              <a:defRPr sz="2952"/>
            </a:lvl2pPr>
            <a:lvl3pPr>
              <a:defRPr sz="2531"/>
            </a:lvl3pPr>
            <a:lvl4pPr>
              <a:defRPr sz="2109"/>
            </a:lvl4pPr>
            <a:lvl5pPr>
              <a:defRPr sz="2109"/>
            </a:lvl5pPr>
            <a:lvl6pPr>
              <a:defRPr sz="2109"/>
            </a:lvl6pPr>
            <a:lvl7pPr>
              <a:defRPr sz="2109"/>
            </a:lvl7pPr>
            <a:lvl8pPr>
              <a:defRPr sz="2109"/>
            </a:lvl8pPr>
            <a:lvl9pPr>
              <a:defRPr sz="210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4" y="2169797"/>
            <a:ext cx="4147282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1998" indent="0">
              <a:buNone/>
              <a:defRPr sz="1477"/>
            </a:lvl2pPr>
            <a:lvl3pPr marL="963995" indent="0">
              <a:buNone/>
              <a:defRPr sz="1266"/>
            </a:lvl3pPr>
            <a:lvl4pPr marL="1445991" indent="0">
              <a:buNone/>
              <a:defRPr sz="1055"/>
            </a:lvl4pPr>
            <a:lvl5pPr marL="1927989" indent="0">
              <a:buNone/>
              <a:defRPr sz="1055"/>
            </a:lvl5pPr>
            <a:lvl6pPr marL="2409985" indent="0">
              <a:buNone/>
              <a:defRPr sz="1055"/>
            </a:lvl6pPr>
            <a:lvl7pPr marL="2891982" indent="0">
              <a:buNone/>
              <a:defRPr sz="1055"/>
            </a:lvl7pPr>
            <a:lvl8pPr marL="3373980" indent="0">
              <a:buNone/>
              <a:defRPr sz="1055"/>
            </a:lvl8pPr>
            <a:lvl9pPr marL="3855978" indent="0">
              <a:buNone/>
              <a:defRPr sz="105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242734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4" y="482178"/>
            <a:ext cx="4147282" cy="1687618"/>
          </a:xfrm>
        </p:spPr>
        <p:txBody>
          <a:bodyPr anchor="b"/>
          <a:lstStyle>
            <a:lvl1pPr>
              <a:defRPr sz="337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6644" y="1041370"/>
            <a:ext cx="6509742" cy="5139870"/>
          </a:xfrm>
        </p:spPr>
        <p:txBody>
          <a:bodyPr anchor="t"/>
          <a:lstStyle>
            <a:lvl1pPr marL="0" indent="0">
              <a:buNone/>
              <a:defRPr sz="3373"/>
            </a:lvl1pPr>
            <a:lvl2pPr marL="481998" indent="0">
              <a:buNone/>
              <a:defRPr sz="2952"/>
            </a:lvl2pPr>
            <a:lvl3pPr marL="963995" indent="0">
              <a:buNone/>
              <a:defRPr sz="2531"/>
            </a:lvl3pPr>
            <a:lvl4pPr marL="1445991" indent="0">
              <a:buNone/>
              <a:defRPr sz="2109"/>
            </a:lvl4pPr>
            <a:lvl5pPr marL="1927989" indent="0">
              <a:buNone/>
              <a:defRPr sz="2109"/>
            </a:lvl5pPr>
            <a:lvl6pPr marL="2409985" indent="0">
              <a:buNone/>
              <a:defRPr sz="2109"/>
            </a:lvl6pPr>
            <a:lvl7pPr marL="2891982" indent="0">
              <a:buNone/>
              <a:defRPr sz="2109"/>
            </a:lvl7pPr>
            <a:lvl8pPr marL="3373980" indent="0">
              <a:buNone/>
              <a:defRPr sz="2109"/>
            </a:lvl8pPr>
            <a:lvl9pPr marL="3855978" indent="0">
              <a:buNone/>
              <a:defRPr sz="210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4" y="2169797"/>
            <a:ext cx="4147282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1998" indent="0">
              <a:buNone/>
              <a:defRPr sz="1477"/>
            </a:lvl2pPr>
            <a:lvl3pPr marL="963995" indent="0">
              <a:buNone/>
              <a:defRPr sz="1266"/>
            </a:lvl3pPr>
            <a:lvl4pPr marL="1445991" indent="0">
              <a:buNone/>
              <a:defRPr sz="1055"/>
            </a:lvl4pPr>
            <a:lvl5pPr marL="1927989" indent="0">
              <a:buNone/>
              <a:defRPr sz="1055"/>
            </a:lvl5pPr>
            <a:lvl6pPr marL="2409985" indent="0">
              <a:buNone/>
              <a:defRPr sz="1055"/>
            </a:lvl6pPr>
            <a:lvl7pPr marL="2891982" indent="0">
              <a:buNone/>
              <a:defRPr sz="1055"/>
            </a:lvl7pPr>
            <a:lvl8pPr marL="3373980" indent="0">
              <a:buNone/>
              <a:defRPr sz="1055"/>
            </a:lvl8pPr>
            <a:lvl9pPr marL="3855978" indent="0">
              <a:buNone/>
              <a:defRPr sz="105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37234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23107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2045" y="385074"/>
            <a:ext cx="2772668" cy="61293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041" y="385074"/>
            <a:ext cx="8157270" cy="61293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9204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344" y="1183678"/>
            <a:ext cx="9644063" cy="2518034"/>
          </a:xfrm>
        </p:spPr>
        <p:txBody>
          <a:bodyPr anchor="b"/>
          <a:lstStyle>
            <a:lvl1pPr algn="ctr">
              <a:defRPr sz="63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4" y="3798815"/>
            <a:ext cx="9644063" cy="1746216"/>
          </a:xfrm>
        </p:spPr>
        <p:txBody>
          <a:bodyPr/>
          <a:lstStyle>
            <a:lvl1pPr marL="0" indent="0" algn="ctr">
              <a:buNone/>
              <a:defRPr sz="2531"/>
            </a:lvl1pPr>
            <a:lvl2pPr marL="481998" indent="0" algn="ctr">
              <a:buNone/>
              <a:defRPr sz="2109"/>
            </a:lvl2pPr>
            <a:lvl3pPr marL="963995" indent="0" algn="ctr">
              <a:buNone/>
              <a:defRPr sz="1898"/>
            </a:lvl3pPr>
            <a:lvl4pPr marL="1445991" indent="0" algn="ctr">
              <a:buNone/>
              <a:defRPr sz="1687"/>
            </a:lvl4pPr>
            <a:lvl5pPr marL="1927989" indent="0" algn="ctr">
              <a:buNone/>
              <a:defRPr sz="1687"/>
            </a:lvl5pPr>
            <a:lvl6pPr marL="2409985" indent="0" algn="ctr">
              <a:buNone/>
              <a:defRPr sz="1687"/>
            </a:lvl6pPr>
            <a:lvl7pPr marL="2891982" indent="0" algn="ctr">
              <a:buNone/>
              <a:defRPr sz="1687"/>
            </a:lvl7pPr>
            <a:lvl8pPr marL="3373980" indent="0" algn="ctr">
              <a:buNone/>
              <a:defRPr sz="1687"/>
            </a:lvl8pPr>
            <a:lvl9pPr marL="3855978" indent="0" algn="ctr">
              <a:buNone/>
              <a:defRPr sz="1687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343635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387532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44" y="1803143"/>
            <a:ext cx="11090672" cy="3008581"/>
          </a:xfrm>
        </p:spPr>
        <p:txBody>
          <a:bodyPr anchor="b"/>
          <a:lstStyle>
            <a:lvl1pPr>
              <a:defRPr sz="63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44" y="4840185"/>
            <a:ext cx="11090672" cy="1582141"/>
          </a:xfrm>
        </p:spPr>
        <p:txBody>
          <a:bodyPr/>
          <a:lstStyle>
            <a:lvl1pPr marL="0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1pPr>
            <a:lvl2pPr marL="481998" indent="0">
              <a:buNone/>
              <a:defRPr sz="2109">
                <a:solidFill>
                  <a:schemeClr val="tx1">
                    <a:tint val="75000"/>
                  </a:schemeClr>
                </a:solidFill>
              </a:defRPr>
            </a:lvl2pPr>
            <a:lvl3pPr marL="963995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3pPr>
            <a:lvl4pPr marL="1445991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4pPr>
            <a:lvl5pPr marL="192798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5pPr>
            <a:lvl6pPr marL="2409985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6pPr>
            <a:lvl7pPr marL="289198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7pPr>
            <a:lvl8pPr marL="3373980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8pPr>
            <a:lvl9pPr marL="3855978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297063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039" y="1925359"/>
            <a:ext cx="5464969" cy="458905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9742" y="1925359"/>
            <a:ext cx="5464969" cy="458905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29228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385072"/>
            <a:ext cx="11090672" cy="139797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716" y="1773004"/>
            <a:ext cx="5439855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1998" indent="0">
              <a:buNone/>
              <a:defRPr sz="2109" b="1"/>
            </a:lvl2pPr>
            <a:lvl3pPr marL="963995" indent="0">
              <a:buNone/>
              <a:defRPr sz="1898" b="1"/>
            </a:lvl3pPr>
            <a:lvl4pPr marL="1445991" indent="0">
              <a:buNone/>
              <a:defRPr sz="1687" b="1"/>
            </a:lvl4pPr>
            <a:lvl5pPr marL="1927989" indent="0">
              <a:buNone/>
              <a:defRPr sz="1687" b="1"/>
            </a:lvl5pPr>
            <a:lvl6pPr marL="2409985" indent="0">
              <a:buNone/>
              <a:defRPr sz="1687" b="1"/>
            </a:lvl6pPr>
            <a:lvl7pPr marL="2891982" indent="0">
              <a:buNone/>
              <a:defRPr sz="1687" b="1"/>
            </a:lvl7pPr>
            <a:lvl8pPr marL="3373980" indent="0">
              <a:buNone/>
              <a:defRPr sz="1687" b="1"/>
            </a:lvl8pPr>
            <a:lvl9pPr marL="3855978" indent="0">
              <a:buNone/>
              <a:defRPr sz="168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5716" y="2641928"/>
            <a:ext cx="5439855" cy="38858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9744" y="1773004"/>
            <a:ext cx="5466644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1998" indent="0">
              <a:buNone/>
              <a:defRPr sz="2109" b="1"/>
            </a:lvl2pPr>
            <a:lvl3pPr marL="963995" indent="0">
              <a:buNone/>
              <a:defRPr sz="1898" b="1"/>
            </a:lvl3pPr>
            <a:lvl4pPr marL="1445991" indent="0">
              <a:buNone/>
              <a:defRPr sz="1687" b="1"/>
            </a:lvl4pPr>
            <a:lvl5pPr marL="1927989" indent="0">
              <a:buNone/>
              <a:defRPr sz="1687" b="1"/>
            </a:lvl5pPr>
            <a:lvl6pPr marL="2409985" indent="0">
              <a:buNone/>
              <a:defRPr sz="1687" b="1"/>
            </a:lvl6pPr>
            <a:lvl7pPr marL="2891982" indent="0">
              <a:buNone/>
              <a:defRPr sz="1687" b="1"/>
            </a:lvl7pPr>
            <a:lvl8pPr marL="3373980" indent="0">
              <a:buNone/>
              <a:defRPr sz="1687" b="1"/>
            </a:lvl8pPr>
            <a:lvl9pPr marL="3855978" indent="0">
              <a:buNone/>
              <a:defRPr sz="168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9744" y="2641928"/>
            <a:ext cx="5466644" cy="38858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50592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571610"/>
            <a:ext cx="12858747" cy="42244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7389"/>
            <a:ext cx="13519066" cy="21205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30817" y="4928944"/>
            <a:ext cx="12839266" cy="17093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84" y="5649221"/>
            <a:ext cx="12878236" cy="1583429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46947" y="4486541"/>
            <a:ext cx="977286" cy="186885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897717" y="4831417"/>
            <a:ext cx="869663" cy="1349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151331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267078"/>
            <a:ext cx="12858750" cy="4965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39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2858750" cy="260543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9279152" y="-34752"/>
            <a:ext cx="3579600" cy="34645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0494"/>
            <a:ext cx="13519066" cy="212055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7023" y="4928944"/>
            <a:ext cx="12839266" cy="17093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0521"/>
            <a:ext cx="12858750" cy="1742131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897717" y="4831417"/>
            <a:ext cx="869663" cy="134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4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267078"/>
            <a:ext cx="12858750" cy="4965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39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2858750" cy="26054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9279152" y="-34752"/>
            <a:ext cx="3579600" cy="3464517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9484" y="5875097"/>
            <a:ext cx="13519066" cy="120389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10486" y="5607162"/>
            <a:ext cx="12839266" cy="157073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83" y="6527930"/>
            <a:ext cx="12874243" cy="70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0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9"/>
            <a:ext cx="11090672" cy="4589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6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6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6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DFPOP1-W9"/>
              </a:rPr>
              <a:pPr defTabSz="96399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82012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63995" rtl="0" eaLnBrk="1" latinLnBrk="0" hangingPunct="1">
        <a:lnSpc>
          <a:spcPct val="90000"/>
        </a:lnSpc>
        <a:spcBef>
          <a:spcPct val="0"/>
        </a:spcBef>
        <a:buNone/>
        <a:defRPr sz="463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999" indent="-240999" algn="l" defTabSz="963995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2" kern="1200">
          <a:solidFill>
            <a:schemeClr val="tx1"/>
          </a:solidFill>
          <a:latin typeface="+mn-lt"/>
          <a:ea typeface="+mn-ea"/>
          <a:cs typeface="+mn-cs"/>
        </a:defRPr>
      </a:lvl1pPr>
      <a:lvl2pPr marL="722995" indent="-240999" algn="l" defTabSz="96399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204992" indent="-240999" algn="l" defTabSz="96399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6990" indent="-240999" algn="l" defTabSz="96399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8988" indent="-240999" algn="l" defTabSz="96399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0985" indent="-240999" algn="l" defTabSz="96399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2981" indent="-240999" algn="l" defTabSz="96399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4979" indent="-240999" algn="l" defTabSz="96399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6975" indent="-240999" algn="l" defTabSz="96399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399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1998" algn="l" defTabSz="96399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3995" algn="l" defTabSz="96399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5991" algn="l" defTabSz="96399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7989" algn="l" defTabSz="96399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09985" algn="l" defTabSz="96399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1982" algn="l" defTabSz="96399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3980" algn="l" defTabSz="96399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5978" algn="l" defTabSz="96399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9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microsoft.com/office/2007/relationships/hdphoto" Target="../media/hdphoto2.wdp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1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19.jpeg"/><Relationship Id="rId4" Type="http://schemas.microsoft.com/office/2007/relationships/hdphoto" Target="../media/hdphoto1.wdp"/><Relationship Id="rId9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microsoft.com/office/2007/relationships/hdphoto" Target="../media/hdphoto2.wdp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6" y="743558"/>
            <a:ext cx="2806033" cy="939862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680" y="2571988"/>
            <a:ext cx="12853393" cy="42229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" y="4826950"/>
            <a:ext cx="13513435" cy="2119786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022499" y="1889773"/>
            <a:ext cx="8790570" cy="4922530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953841" y="2994751"/>
            <a:ext cx="7243667" cy="162212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9639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061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061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061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74: </a:t>
            </a:r>
            <a:r>
              <a:rPr lang="en-US" altLang="zh-CN" sz="5061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oa</a:t>
            </a:r>
            <a:r>
              <a:rPr lang="en-US" altLang="zh-CN" sz="5061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5061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oe</a:t>
            </a:r>
            <a:r>
              <a:rPr lang="en-US" altLang="zh-CN" sz="5061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5061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9277967" y="-33431"/>
            <a:ext cx="3578109" cy="346326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2679" y="5104739"/>
            <a:ext cx="2900698" cy="1708746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77087" y="3671401"/>
            <a:ext cx="1481513" cy="283324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920637" y="5062465"/>
            <a:ext cx="2935436" cy="170874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0197511" y="3512282"/>
            <a:ext cx="2294632" cy="3560439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257" y="6504642"/>
            <a:ext cx="12853396" cy="72344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257" y="6634355"/>
            <a:ext cx="12853396" cy="59990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257" y="6840708"/>
            <a:ext cx="12853396" cy="38547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9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158600" y="2183018"/>
            <a:ext cx="8383863" cy="78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639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98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4498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842434" y="190915"/>
            <a:ext cx="11208159" cy="871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639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531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9639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531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2531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715590" y="1099439"/>
            <a:ext cx="346184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81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3"/>
          <a:stretch/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pic>
        <p:nvPicPr>
          <p:cNvPr id="16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047" y="159941"/>
            <a:ext cx="6048672" cy="5688632"/>
          </a:xfrm>
          <a:prstGeom prst="rect">
            <a:avLst/>
          </a:prstGeom>
        </p:spPr>
      </p:pic>
      <p:sp>
        <p:nvSpPr>
          <p:cNvPr id="17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4629175" y="3904357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7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1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33">
            <a:extLst>
              <a:ext uri="{FF2B5EF4-FFF2-40B4-BE49-F238E27FC236}">
                <a16:creationId xmlns:a16="http://schemas.microsoft.com/office/drawing/2014/main" id="{683F9281-1254-4B7F-824E-B449D8F51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918" y="-68536"/>
            <a:ext cx="12982103" cy="72861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40" t="80440" r="75844" b="15444"/>
          <a:stretch/>
        </p:blipFill>
        <p:spPr>
          <a:xfrm>
            <a:off x="164679" y="202145"/>
            <a:ext cx="2364378" cy="10801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"/>
          <a:stretch/>
        </p:blipFill>
        <p:spPr>
          <a:xfrm>
            <a:off x="380703" y="1270980"/>
            <a:ext cx="7650264" cy="28045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61" y="3676836"/>
            <a:ext cx="7704856" cy="31798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5"/>
          <a:stretch/>
        </p:blipFill>
        <p:spPr>
          <a:xfrm>
            <a:off x="8077217" y="1283349"/>
            <a:ext cx="2596128" cy="28045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2"/>
          <a:stretch/>
        </p:blipFill>
        <p:spPr>
          <a:xfrm>
            <a:off x="8030967" y="3670917"/>
            <a:ext cx="2628730" cy="31798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7" r="12365"/>
          <a:stretch/>
        </p:blipFill>
        <p:spPr>
          <a:xfrm>
            <a:off x="10645209" y="1268197"/>
            <a:ext cx="1760830" cy="28045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1" r="12187"/>
          <a:stretch/>
        </p:blipFill>
        <p:spPr>
          <a:xfrm>
            <a:off x="10659277" y="3627629"/>
            <a:ext cx="1746762" cy="317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72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ictur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"/>
            <a:ext cx="12858749" cy="72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" t="6380" r="79920" b="89080"/>
          <a:stretch/>
        </p:blipFill>
        <p:spPr>
          <a:xfrm>
            <a:off x="-72008" y="-96105"/>
            <a:ext cx="1777274" cy="57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0" y="4176465"/>
            <a:ext cx="12858749" cy="3040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44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7295" y="4203121"/>
            <a:ext cx="10194608" cy="257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vi-VN" sz="44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 </a:t>
            </a:r>
            <a:r>
              <a:rPr lang="vi-VN" sz="44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đến, hoa đào khoe </a:t>
            </a:r>
            <a:r>
              <a:rPr lang="vi-VN" sz="44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44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ắ</a:t>
            </a:r>
            <a:r>
              <a:rPr lang="vi-VN" sz="44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 h</a:t>
            </a:r>
            <a:r>
              <a:rPr lang="en-US" sz="44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ồ</a:t>
            </a:r>
            <a:r>
              <a:rPr lang="vi-VN" sz="44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</a:t>
            </a:r>
            <a:r>
              <a:rPr lang="vi-VN" sz="44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tưoi</a:t>
            </a:r>
            <a:r>
              <a:rPr lang="vi-VN" sz="44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vi-VN" sz="44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mai vàng nở </a:t>
            </a:r>
            <a:r>
              <a:rPr lang="vi-VN" sz="44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rộ.</a:t>
            </a:r>
            <a:endParaRPr lang="en-US" sz="4400" baseline="-250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vi-VN" sz="44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 </a:t>
            </a:r>
            <a:r>
              <a:rPr lang="vi-VN" sz="44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sang, hoa phượng bừng lửa đỏ, cháy rực cả góc trời. </a:t>
            </a:r>
            <a:r>
              <a:rPr lang="vi-VN" sz="44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 </a:t>
            </a:r>
            <a:r>
              <a:rPr lang="vi-VN" sz="44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thu, </a:t>
            </a:r>
            <a:r>
              <a:rPr lang="vi-VN" sz="44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</a:t>
            </a:r>
            <a:r>
              <a:rPr lang="en-US" sz="44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vi-VN" sz="44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</a:t>
            </a:r>
            <a:r>
              <a:rPr lang="vi-VN" sz="44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sữa nồng nàn, ngát </a:t>
            </a:r>
            <a:r>
              <a:rPr lang="vi-VN" sz="44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r>
              <a:rPr lang="en-US" sz="44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vi-VN" sz="44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 t</a:t>
            </a:r>
            <a:r>
              <a:rPr lang="en-US" sz="44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ừ</a:t>
            </a:r>
            <a:r>
              <a:rPr lang="vi-VN" sz="44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</a:t>
            </a:r>
            <a:r>
              <a:rPr lang="vi-VN" sz="44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góc phố. Cuối </a:t>
            </a:r>
            <a:r>
              <a:rPr lang="vi-VN" sz="44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44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vi-VN" sz="44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r>
              <a:rPr lang="vi-VN" sz="44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hoa cải trải thảm vàng rực rỡ bên sông. Những </a:t>
            </a:r>
            <a:r>
              <a:rPr lang="vi-VN" sz="44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44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ắ</a:t>
            </a:r>
            <a:r>
              <a:rPr lang="vi-VN" sz="44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 </a:t>
            </a:r>
            <a:r>
              <a:rPr lang="vi-VN" sz="44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hoa, hương hoa làm đẹp thêm cho cuộc sống.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4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3361167" y="4826393"/>
            <a:ext cx="44628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Đường nối Thẳng 11">
            <a:extLst>
              <a:ext uri="{FF2B5EF4-FFF2-40B4-BE49-F238E27FC236}">
                <a16:creationId xmlns:a16="http://schemas.microsoft.com/office/drawing/2014/main" id="{04C6ED0C-42BD-4DC5-9864-6D9E25DF2326}"/>
              </a:ext>
            </a:extLst>
          </p:cNvPr>
          <p:cNvCxnSpPr>
            <a:cxnSpLocks/>
          </p:cNvCxnSpPr>
          <p:nvPr/>
        </p:nvCxnSpPr>
        <p:spPr>
          <a:xfrm>
            <a:off x="4773191" y="4826393"/>
            <a:ext cx="648072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t="12642" r="7803" b="64990"/>
          <a:stretch/>
        </p:blipFill>
        <p:spPr>
          <a:xfrm>
            <a:off x="837292" y="480670"/>
            <a:ext cx="11043692" cy="3451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7869535" y="4799432"/>
            <a:ext cx="44628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2756967" y="5242705"/>
            <a:ext cx="44628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2980107" y="5696595"/>
            <a:ext cx="44628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2180903" y="6180477"/>
            <a:ext cx="44628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10405551" y="6180477"/>
            <a:ext cx="44628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2270949" y="6798745"/>
            <a:ext cx="44628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audio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44667" y="3616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79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409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1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3"/>
          <a:stretch/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grpSp>
        <p:nvGrpSpPr>
          <p:cNvPr id="11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435725" y="3544318"/>
            <a:ext cx="10644911" cy="187220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3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6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435726" y="1251734"/>
            <a:ext cx="10945216" cy="1716519"/>
            <a:chOff x="1039587" y="171050"/>
            <a:chExt cx="7064827" cy="4541177"/>
          </a:xfrm>
        </p:grpSpPr>
        <p:pic>
          <p:nvPicPr>
            <p:cNvPr id="4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7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8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977288" y="1893507"/>
            <a:ext cx="1036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dịp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4999" y="4065079"/>
            <a:ext cx="1036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dịp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75" y="2953880"/>
            <a:ext cx="4125119" cy="28848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33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3"/>
          <a:stretch/>
        </p:blipFill>
        <p:spPr>
          <a:xfrm>
            <a:off x="0" y="-529866"/>
            <a:ext cx="12858750" cy="7762515"/>
          </a:xfrm>
          <a:prstGeom prst="rect">
            <a:avLst/>
          </a:prstGeom>
        </p:spPr>
      </p:pic>
      <p:grpSp>
        <p:nvGrpSpPr>
          <p:cNvPr id="11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508399" y="3544318"/>
            <a:ext cx="10572238" cy="1680586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3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6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508399" y="1647059"/>
            <a:ext cx="9653072" cy="1439401"/>
            <a:chOff x="1039587" y="171050"/>
            <a:chExt cx="7064827" cy="4541177"/>
          </a:xfrm>
        </p:grpSpPr>
        <p:pic>
          <p:nvPicPr>
            <p:cNvPr id="4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7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8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317117" y="2044343"/>
            <a:ext cx="9145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86379" y="4112219"/>
            <a:ext cx="10015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phượng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589" y="3351391"/>
            <a:ext cx="3491022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674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3"/>
          <a:stretch/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grpSp>
        <p:nvGrpSpPr>
          <p:cNvPr id="11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964879" y="3544318"/>
            <a:ext cx="9971742" cy="1800199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3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6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964707" y="1312069"/>
            <a:ext cx="8928992" cy="1872208"/>
            <a:chOff x="1039587" y="171050"/>
            <a:chExt cx="7064827" cy="4541177"/>
          </a:xfrm>
        </p:grpSpPr>
        <p:pic>
          <p:nvPicPr>
            <p:cNvPr id="4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7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8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68735" y="1900327"/>
            <a:ext cx="1036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thường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8895" y="4132575"/>
            <a:ext cx="1036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thường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50" y="3138839"/>
            <a:ext cx="3600400" cy="3030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337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34" b="5464"/>
          <a:stretch/>
        </p:blipFill>
        <p:spPr>
          <a:xfrm>
            <a:off x="-123353" y="-200099"/>
            <a:ext cx="13105456" cy="7432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940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3"/>
          <a:stretch/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sp>
        <p:nvSpPr>
          <p:cNvPr id="3" name="Hộp Văn bản 14">
            <a:extLst>
              <a:ext uri="{FF2B5EF4-FFF2-40B4-BE49-F238E27FC236}">
                <a16:creationId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3138189" y="1252255"/>
            <a:ext cx="8619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3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4000" b="1" spc="3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b="1" spc="3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4000" b="1" spc="3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b="1" spc="3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4000" b="1" spc="3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b="1" spc="3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4000" b="1" spc="3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b="1" spc="3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4000" b="1" spc="3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b="1" spc="300" dirty="0" err="1" smtClean="0">
                <a:solidFill>
                  <a:srgbClr val="00B36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oa</a:t>
            </a:r>
            <a:r>
              <a:rPr lang="en-US" sz="4000" b="1" spc="300" dirty="0" smtClean="0">
                <a:solidFill>
                  <a:srgbClr val="00B36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</a:t>
            </a:r>
            <a:r>
              <a:rPr lang="en-US" sz="4000" b="1" spc="300" dirty="0" smtClean="0">
                <a:solidFill>
                  <a:srgbClr val="C9247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b="1" spc="300" dirty="0" err="1" smtClean="0">
                <a:solidFill>
                  <a:srgbClr val="FFC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oe</a:t>
            </a:r>
            <a:endParaRPr lang="vi-VN" sz="4000" b="1" spc="300" dirty="0">
              <a:solidFill>
                <a:srgbClr val="FFC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16">
            <a:extLst>
              <a:ext uri="{FF2B5EF4-FFF2-40B4-BE49-F238E27FC236}">
                <a16:creationId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2612951" y="4840461"/>
            <a:ext cx="1008112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spc="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40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b="1" spc="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40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b="1" spc="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40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b="1" spc="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40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b="1" spc="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40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b="1" spc="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40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b="1" spc="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40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b="1" spc="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40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40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3226479" y="3248252"/>
            <a:ext cx="2931146" cy="1407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6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oa</a:t>
            </a:r>
            <a:endParaRPr lang="zh-CN" altLang="en-US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6936606" y="3144034"/>
            <a:ext cx="2895763" cy="1407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6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oe</a:t>
            </a:r>
            <a:endParaRPr lang="zh-CN" altLang="en-US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22" name="Group 4"/>
          <p:cNvGrpSpPr>
            <a:grpSpLocks noChangeAspect="1"/>
          </p:cNvGrpSpPr>
          <p:nvPr/>
        </p:nvGrpSpPr>
        <p:grpSpPr bwMode="auto">
          <a:xfrm>
            <a:off x="7300790" y="1946898"/>
            <a:ext cx="2303449" cy="2937187"/>
            <a:chOff x="2191" y="671"/>
            <a:chExt cx="1416" cy="2209"/>
          </a:xfrm>
          <a:solidFill>
            <a:schemeClr val="accent1"/>
          </a:solidFill>
        </p:grpSpPr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4"/>
          <p:cNvGrpSpPr>
            <a:grpSpLocks noChangeAspect="1"/>
          </p:cNvGrpSpPr>
          <p:nvPr/>
        </p:nvGrpSpPr>
        <p:grpSpPr bwMode="auto">
          <a:xfrm>
            <a:off x="3556320" y="1986656"/>
            <a:ext cx="2285995" cy="2975509"/>
            <a:chOff x="2191" y="671"/>
            <a:chExt cx="1416" cy="2209"/>
          </a:xfrm>
          <a:solidFill>
            <a:schemeClr val="accent2"/>
          </a:solidFill>
        </p:grpSpPr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Freeform 31"/>
          <p:cNvSpPr>
            <a:spLocks noEditPoints="1"/>
          </p:cNvSpPr>
          <p:nvPr/>
        </p:nvSpPr>
        <p:spPr bwMode="auto">
          <a:xfrm>
            <a:off x="10749855" y="194465"/>
            <a:ext cx="995386" cy="825477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1581467" y="1400603"/>
            <a:ext cx="1149105" cy="764433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14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9" grpId="0"/>
      <p:bldP spid="32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3"/>
          <a:stretch/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pic>
        <p:nvPicPr>
          <p:cNvPr id="16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047" y="159941"/>
            <a:ext cx="6048672" cy="5688632"/>
          </a:xfrm>
          <a:prstGeom prst="rect">
            <a:avLst/>
          </a:prstGeom>
        </p:spPr>
      </p:pic>
      <p:sp>
        <p:nvSpPr>
          <p:cNvPr id="17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4629175" y="3904357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7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42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"/>
            <a:ext cx="12858749" cy="72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5344516"/>
            <a:ext cx="12858750" cy="1888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612094" y="5704557"/>
            <a:ext cx="12081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</a:t>
            </a:r>
            <a:r>
              <a:rPr lang="en-US" sz="6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loài</a:t>
            </a:r>
            <a:r>
              <a:rPr lang="en-US" sz="6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hoa</a:t>
            </a:r>
            <a:r>
              <a:rPr lang="en-US" sz="6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đua</a:t>
            </a:r>
            <a:r>
              <a:rPr lang="en-US" sz="6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nhau</a:t>
            </a:r>
            <a:r>
              <a:rPr lang="en-US" sz="6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khoe</a:t>
            </a:r>
            <a:r>
              <a:rPr lang="en-US" sz="6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sắc</a:t>
            </a:r>
            <a:r>
              <a:rPr lang="en-US" sz="6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6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3765079" y="5704557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oa</a:t>
            </a:r>
            <a:endParaRPr lang="vi-VN" sz="6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8805639" y="5697006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oe</a:t>
            </a:r>
            <a:endParaRPr lang="vi-VN" sz="6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t="9030" b="68494"/>
          <a:stretch/>
        </p:blipFill>
        <p:spPr>
          <a:xfrm>
            <a:off x="0" y="-1"/>
            <a:ext cx="12858750" cy="455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udio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38323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63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3">
            <a:extLst>
              <a:ext uri="{FF2B5EF4-FFF2-40B4-BE49-F238E27FC236}">
                <a16:creationId xmlns:a16="http://schemas.microsoft.com/office/drawing/2014/main" id="{683F9281-1254-4B7F-824E-B449D8F51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353" y="-69428"/>
            <a:ext cx="12982103" cy="7286153"/>
          </a:xfrm>
          <a:prstGeom prst="rect">
            <a:avLst/>
          </a:prstGeom>
        </p:spPr>
      </p:pic>
      <p:sp>
        <p:nvSpPr>
          <p:cNvPr id="7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437487" y="736005"/>
            <a:ext cx="28083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oe</a:t>
            </a:r>
            <a:endParaRPr lang="vi-VN" sz="6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405039" y="780718"/>
            <a:ext cx="2088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oa</a:t>
            </a:r>
            <a:endParaRPr lang="vi-VN" sz="6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751049" y="4359052"/>
            <a:ext cx="9695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hoà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		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loa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			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toả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			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xoá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9">
            <a:extLst>
              <a:ext uri="{FF2B5EF4-FFF2-40B4-BE49-F238E27FC236}">
                <a16:creationId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1748855" y="5410135"/>
            <a:ext cx="10693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hoẻ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	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loe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		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loé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		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xoè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8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2145009" y="5036310"/>
            <a:ext cx="596754" cy="80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5">
            <a:extLst>
              <a:ext uri="{FF2B5EF4-FFF2-40B4-BE49-F238E27FC236}">
                <a16:creationId xmlns:a16="http://schemas.microsoft.com/office/drawing/2014/main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4797671" y="5036309"/>
            <a:ext cx="47957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7509495" y="5036309"/>
            <a:ext cx="612068" cy="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17">
            <a:extLst>
              <a:ext uri="{FF2B5EF4-FFF2-40B4-BE49-F238E27FC236}">
                <a16:creationId xmlns:a16="http://schemas.microsoft.com/office/drawing/2014/main" id="{7D79101E-B2CA-45EB-9D90-BDAAEAA7D5E1}"/>
              </a:ext>
            </a:extLst>
          </p:cNvPr>
          <p:cNvCxnSpPr>
            <a:cxnSpLocks/>
          </p:cNvCxnSpPr>
          <p:nvPr/>
        </p:nvCxnSpPr>
        <p:spPr>
          <a:xfrm>
            <a:off x="2520253" y="6064597"/>
            <a:ext cx="59675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Đường nối Thẳng 18">
            <a:extLst>
              <a:ext uri="{FF2B5EF4-FFF2-40B4-BE49-F238E27FC236}">
                <a16:creationId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4918789" y="6064597"/>
            <a:ext cx="57448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Đường nối Thẳng 19">
            <a:extLst>
              <a:ext uri="{FF2B5EF4-FFF2-40B4-BE49-F238E27FC236}">
                <a16:creationId xmlns:a16="http://schemas.microsoft.com/office/drawing/2014/main" id="{9AFBBDC9-143E-4597-B590-376F9D2D37F0}"/>
              </a:ext>
            </a:extLst>
          </p:cNvPr>
          <p:cNvCxnSpPr>
            <a:cxnSpLocks/>
          </p:cNvCxnSpPr>
          <p:nvPr/>
        </p:nvCxnSpPr>
        <p:spPr>
          <a:xfrm>
            <a:off x="10550952" y="6128596"/>
            <a:ext cx="55894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10353921" y="5079374"/>
            <a:ext cx="61195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Đường nối Thẳng 19">
            <a:extLst>
              <a:ext uri="{FF2B5EF4-FFF2-40B4-BE49-F238E27FC236}">
                <a16:creationId xmlns:a16="http://schemas.microsoft.com/office/drawing/2014/main" id="{9AFBBDC9-143E-4597-B590-376F9D2D37F0}"/>
              </a:ext>
            </a:extLst>
          </p:cNvPr>
          <p:cNvCxnSpPr>
            <a:cxnSpLocks/>
          </p:cNvCxnSpPr>
          <p:nvPr/>
        </p:nvCxnSpPr>
        <p:spPr>
          <a:xfrm>
            <a:off x="7653511" y="6064597"/>
            <a:ext cx="57606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83" t="39901" r="76501" b="55983"/>
          <a:stretch/>
        </p:blipFill>
        <p:spPr>
          <a:xfrm>
            <a:off x="-183475" y="63457"/>
            <a:ext cx="2565838" cy="9656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17" t="38730" r="34421" b="47423"/>
          <a:stretch/>
        </p:blipFill>
        <p:spPr>
          <a:xfrm>
            <a:off x="3410527" y="1600101"/>
            <a:ext cx="5251096" cy="290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1023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33">
            <a:extLst>
              <a:ext uri="{FF2B5EF4-FFF2-40B4-BE49-F238E27FC236}">
                <a16:creationId xmlns:a16="http://schemas.microsoft.com/office/drawing/2014/main" id="{683F9281-1254-4B7F-824E-B449D8F51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353" y="-69428"/>
            <a:ext cx="12982103" cy="7286153"/>
          </a:xfrm>
          <a:prstGeom prst="rect">
            <a:avLst/>
          </a:prstGeom>
        </p:spPr>
      </p:pic>
      <p:sp>
        <p:nvSpPr>
          <p:cNvPr id="7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172791" y="4503068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đoá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hoa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8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691769" y="5201063"/>
            <a:ext cx="49724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Hộp Văn bản 22">
            <a:extLst>
              <a:ext uri="{FF2B5EF4-FFF2-40B4-BE49-F238E27FC236}">
                <a16:creationId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5536714" y="4574751"/>
            <a:ext cx="3848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áy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xoè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0" name="Đường nối Thẳng 23">
            <a:extLst>
              <a:ext uri="{FF2B5EF4-FFF2-40B4-BE49-F238E27FC236}">
                <a16:creationId xmlns:a16="http://schemas.microsoft.com/office/drawing/2014/main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6845783" y="5263815"/>
            <a:ext cx="54062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Hộp Văn bản 24">
            <a:extLst>
              <a:ext uri="{FF2B5EF4-FFF2-40B4-BE49-F238E27FC236}">
                <a16:creationId xmlns:a16="http://schemas.microsoft.com/office/drawing/2014/main" id="{1E3B886D-272D-451E-AC42-0A29455A0B4E}"/>
              </a:ext>
            </a:extLst>
          </p:cNvPr>
          <p:cNvSpPr txBox="1"/>
          <p:nvPr/>
        </p:nvSpPr>
        <p:spPr>
          <a:xfrm>
            <a:off x="8993098" y="4552429"/>
            <a:ext cx="2764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hích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choè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2" name="Đường nối Thẳng 27">
            <a:extLst>
              <a:ext uri="{FF2B5EF4-FFF2-40B4-BE49-F238E27FC236}">
                <a16:creationId xmlns:a16="http://schemas.microsoft.com/office/drawing/2014/main" id="{6E8DD22C-AE39-49D0-A2E6-94C0DA2CFFBB}"/>
              </a:ext>
            </a:extLst>
          </p:cNvPr>
          <p:cNvCxnSpPr>
            <a:cxnSpLocks/>
          </p:cNvCxnSpPr>
          <p:nvPr/>
        </p:nvCxnSpPr>
        <p:spPr>
          <a:xfrm>
            <a:off x="11019884" y="5220273"/>
            <a:ext cx="58320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83" t="39901" r="76501" b="55983"/>
          <a:stretch/>
        </p:blipFill>
        <p:spPr>
          <a:xfrm>
            <a:off x="-183475" y="63457"/>
            <a:ext cx="2364378" cy="8898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7" t="62261" r="61315" b="28759"/>
          <a:stretch/>
        </p:blipFill>
        <p:spPr>
          <a:xfrm>
            <a:off x="966684" y="1744117"/>
            <a:ext cx="3578984" cy="2160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4" t="62261" r="36506" b="28759"/>
          <a:stretch/>
        </p:blipFill>
        <p:spPr>
          <a:xfrm>
            <a:off x="4805845" y="1753709"/>
            <a:ext cx="3362754" cy="21602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04" t="62382" r="10376" b="28638"/>
          <a:stretch/>
        </p:blipFill>
        <p:spPr>
          <a:xfrm>
            <a:off x="8395213" y="1744117"/>
            <a:ext cx="336275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66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33">
            <a:extLst>
              <a:ext uri="{FF2B5EF4-FFF2-40B4-BE49-F238E27FC236}">
                <a16:creationId xmlns:a16="http://schemas.microsoft.com/office/drawing/2014/main" id="{683F9281-1254-4B7F-824E-B449D8F51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353" y="14522"/>
            <a:ext cx="12982103" cy="72861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36122" r="4695" b="21936"/>
          <a:stretch/>
        </p:blipFill>
        <p:spPr>
          <a:xfrm>
            <a:off x="-1" y="159941"/>
            <a:ext cx="12622063" cy="707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49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33">
            <a:extLst>
              <a:ext uri="{FF2B5EF4-FFF2-40B4-BE49-F238E27FC236}">
                <a16:creationId xmlns:a16="http://schemas.microsoft.com/office/drawing/2014/main" id="{683F9281-1254-4B7F-824E-B449D8F51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657" y="-69429"/>
            <a:ext cx="12982103" cy="72861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5" t="87395" r="5000" b="5280"/>
          <a:stretch/>
        </p:blipFill>
        <p:spPr>
          <a:xfrm>
            <a:off x="481739" y="1023475"/>
            <a:ext cx="1180931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40" t="80440" r="75844" b="15444"/>
          <a:stretch/>
        </p:blipFill>
        <p:spPr>
          <a:xfrm>
            <a:off x="164679" y="159941"/>
            <a:ext cx="2206755" cy="1008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35" y="159941"/>
            <a:ext cx="9865096" cy="64807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91" y="159941"/>
            <a:ext cx="9880840" cy="64807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693390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3">
            <a:extLst>
              <a:ext uri="{FF2B5EF4-FFF2-40B4-BE49-F238E27FC236}">
                <a16:creationId xmlns:a16="http://schemas.microsoft.com/office/drawing/2014/main" id="{683F9281-1254-4B7F-824E-B449D8F51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353" y="-69428"/>
            <a:ext cx="12982103" cy="7286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40" t="80440" r="75844" b="15444"/>
          <a:stretch/>
        </p:blipFill>
        <p:spPr>
          <a:xfrm>
            <a:off x="164679" y="159941"/>
            <a:ext cx="2364378" cy="108012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71" y="205292"/>
            <a:ext cx="12601400" cy="67954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1942885" y="722053"/>
            <a:ext cx="32557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0" b="1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Ξ </a:t>
            </a:r>
            <a:endParaRPr lang="vi-VN" sz="14000" b="1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7">
            <a:extLst>
              <a:ext uri="{FF2B5EF4-FFF2-40B4-BE49-F238E27FC236}">
                <a16:creationId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913990" y="3678445"/>
            <a:ext cx="40110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h</a:t>
            </a:r>
            <a:r>
              <a:rPr lang="el-GR" sz="14000" b="1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Ξ </a:t>
            </a:r>
            <a:endParaRPr lang="vi-VN" sz="14000" b="1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4">
            <a:extLst>
              <a:ext uri="{FF2B5EF4-FFF2-40B4-BE49-F238E27FC236}">
                <a16:creationId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7249654" y="1385222"/>
            <a:ext cx="32557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000" b="1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Ξ </a:t>
            </a:r>
            <a:endParaRPr lang="vi-VN" sz="7000" b="1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7">
            <a:extLst>
              <a:ext uri="{FF2B5EF4-FFF2-40B4-BE49-F238E27FC236}">
                <a16:creationId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6710947" y="4345780"/>
            <a:ext cx="40110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h</a:t>
            </a:r>
            <a:r>
              <a:rPr lang="el-GR" sz="7000" b="1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Ξ </a:t>
            </a:r>
            <a:endParaRPr lang="vi-VN" sz="7000" b="1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881834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3">
            <a:extLst>
              <a:ext uri="{FF2B5EF4-FFF2-40B4-BE49-F238E27FC236}">
                <a16:creationId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981132" cy="72326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Hộp Văn bản 6">
            <a:extLst>
              <a:ext uri="{FF2B5EF4-FFF2-40B4-BE49-F238E27FC236}">
                <a16:creationId xmlns:a16="http://schemas.microsoft.com/office/drawing/2014/main" id="{AFEE4787-C2E0-4EEA-8946-DC28D5E76E9A}"/>
              </a:ext>
            </a:extLst>
          </p:cNvPr>
          <p:cNvSpPr txBox="1"/>
          <p:nvPr/>
        </p:nvSpPr>
        <p:spPr>
          <a:xfrm>
            <a:off x="1101907" y="434021"/>
            <a:ext cx="5544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0" b="1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φϊ</a:t>
            </a:r>
            <a:endParaRPr lang="vi-VN" sz="16000" b="1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" name="Hộp Văn bản 8">
            <a:extLst>
              <a:ext uri="{FF2B5EF4-FFF2-40B4-BE49-F238E27FC236}">
                <a16:creationId xmlns:a16="http://schemas.microsoft.com/office/drawing/2014/main" id="{CB354914-69E0-42A1-95F5-D9D595F28DBA}"/>
              </a:ext>
            </a:extLst>
          </p:cNvPr>
          <p:cNvSpPr txBox="1"/>
          <p:nvPr/>
        </p:nvSpPr>
        <p:spPr>
          <a:xfrm>
            <a:off x="224983" y="3616325"/>
            <a:ext cx="6264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0" b="1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l-GR" sz="16000" b="1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εφ</a:t>
            </a:r>
            <a:r>
              <a:rPr lang="vi-VN" sz="16000" b="1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ǩ  </a:t>
            </a:r>
          </a:p>
        </p:txBody>
      </p:sp>
      <p:sp>
        <p:nvSpPr>
          <p:cNvPr id="4" name="Hộp Văn bản 6">
            <a:extLst>
              <a:ext uri="{FF2B5EF4-FFF2-40B4-BE49-F238E27FC236}">
                <a16:creationId xmlns:a16="http://schemas.microsoft.com/office/drawing/2014/main" id="{AFEE4787-C2E0-4EEA-8946-DC28D5E76E9A}"/>
              </a:ext>
            </a:extLst>
          </p:cNvPr>
          <p:cNvSpPr txBox="1"/>
          <p:nvPr/>
        </p:nvSpPr>
        <p:spPr>
          <a:xfrm>
            <a:off x="6921000" y="1196519"/>
            <a:ext cx="5544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b="1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φϊ</a:t>
            </a:r>
            <a:endParaRPr lang="vi-VN" sz="8000" b="1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8">
            <a:extLst>
              <a:ext uri="{FF2B5EF4-FFF2-40B4-BE49-F238E27FC236}">
                <a16:creationId xmlns:a16="http://schemas.microsoft.com/office/drawing/2014/main" id="{CB354914-69E0-42A1-95F5-D9D595F28DBA}"/>
              </a:ext>
            </a:extLst>
          </p:cNvPr>
          <p:cNvSpPr txBox="1"/>
          <p:nvPr/>
        </p:nvSpPr>
        <p:spPr>
          <a:xfrm>
            <a:off x="6948507" y="4374722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b="1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εφ</a:t>
            </a:r>
            <a:r>
              <a:rPr lang="vi-VN" sz="8000" b="1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ǩ  </a:t>
            </a:r>
          </a:p>
        </p:txBody>
      </p:sp>
    </p:spTree>
    <p:extLst>
      <p:ext uri="{BB962C8B-B14F-4D97-AF65-F5344CB8AC3E}">
        <p14:creationId xmlns:p14="http://schemas.microsoft.com/office/powerpoint/2010/main" val="288331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幼儿成长教育儿童招生开学PPT课件"/>
</p:tagLst>
</file>

<file path=ppt/theme/theme1.xml><?xml version="1.0" encoding="utf-8"?>
<a:theme xmlns:a="http://schemas.openxmlformats.org/drawingml/2006/main" name="1_自定义设计方案">
  <a:themeElements>
    <a:clrScheme name="自定义 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AB37"/>
      </a:accent1>
      <a:accent2>
        <a:srgbClr val="4DF4A3"/>
      </a:accent2>
      <a:accent3>
        <a:srgbClr val="D84035"/>
      </a:accent3>
      <a:accent4>
        <a:srgbClr val="F9AB37"/>
      </a:accent4>
      <a:accent5>
        <a:srgbClr val="4DF4A3"/>
      </a:accent5>
      <a:accent6>
        <a:srgbClr val="D84035"/>
      </a:accent6>
      <a:hlink>
        <a:srgbClr val="4DF4A3"/>
      </a:hlink>
      <a:folHlink>
        <a:srgbClr val="7ABED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</Words>
  <Application>Microsoft Office PowerPoint</Application>
  <PresentationFormat>Custom</PresentationFormat>
  <Paragraphs>44</Paragraphs>
  <Slides>17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Arial-Rounded</vt:lpstr>
      <vt:lpstr>DFPOP1-W9</vt:lpstr>
      <vt:lpstr>HP001 4 hàng</vt:lpstr>
      <vt:lpstr>微软雅黑</vt:lpstr>
      <vt:lpstr>宋体</vt:lpstr>
      <vt:lpstr>幼圆</vt:lpstr>
      <vt:lpstr>华康少女文字W5</vt:lpstr>
      <vt:lpstr>Arial</vt:lpstr>
      <vt:lpstr>Calibri</vt:lpstr>
      <vt:lpstr>Calibri Light</vt:lpstr>
      <vt:lpstr>Times New Roman</vt:lpstr>
      <vt:lpstr>1_自定义设计方案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卡通幼儿成长教育儿童招生开学PPT课件</dc:title>
  <dc:creator/>
  <cp:lastModifiedBy/>
  <cp:revision>1</cp:revision>
  <dcterms:created xsi:type="dcterms:W3CDTF">2016-10-17T14:00:15Z</dcterms:created>
  <dcterms:modified xsi:type="dcterms:W3CDTF">2025-04-07T13:49:30Z</dcterms:modified>
</cp:coreProperties>
</file>