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</p:sldMasterIdLst>
  <p:notesMasterIdLst>
    <p:notesMasterId r:id="rId12"/>
  </p:notesMasterIdLst>
  <p:sldIdLst>
    <p:sldId id="479" r:id="rId3"/>
    <p:sldId id="471" r:id="rId4"/>
    <p:sldId id="473" r:id="rId5"/>
    <p:sldId id="474" r:id="rId6"/>
    <p:sldId id="475" r:id="rId7"/>
    <p:sldId id="476" r:id="rId8"/>
    <p:sldId id="472" r:id="rId9"/>
    <p:sldId id="352" r:id="rId10"/>
    <p:sldId id="477" r:id="rId11"/>
  </p:sldIdLst>
  <p:sldSz cx="12190413" cy="6859588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9"/>
          </p14:sldIdLst>
        </p14:section>
        <p14:section name="Tiết 1" id="{FBC02EA0-DF79-4F08-BB07-9058E4B5C966}">
          <p14:sldIdLst>
            <p14:sldId id="471"/>
            <p14:sldId id="473"/>
            <p14:sldId id="474"/>
            <p14:sldId id="475"/>
            <p14:sldId id="476"/>
          </p14:sldIdLst>
        </p14:section>
        <p14:section name="Tiết 2" id="{AA08372D-51DF-4663-9A14-0BC2B43C8FF9}">
          <p14:sldIdLst>
            <p14:sldId id="472"/>
            <p14:sldId id="352"/>
            <p14:sldId id="4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8" autoAdjust="0"/>
    <p:restoredTop sz="97778" autoAdjust="0"/>
  </p:normalViewPr>
  <p:slideViewPr>
    <p:cSldViewPr snapToGrid="0" showGuides="1">
      <p:cViewPr varScale="1">
        <p:scale>
          <a:sx n="66" d="100"/>
          <a:sy n="66" d="100"/>
        </p:scale>
        <p:origin x="600" y="72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5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3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6" indent="0" algn="ctr">
              <a:buNone/>
              <a:defRPr sz="2000"/>
            </a:lvl2pPr>
            <a:lvl3pPr marL="913951" indent="0" algn="ctr">
              <a:buNone/>
              <a:defRPr sz="1800"/>
            </a:lvl3pPr>
            <a:lvl4pPr marL="1370926" indent="0" algn="ctr">
              <a:buNone/>
              <a:defRPr sz="1600"/>
            </a:lvl4pPr>
            <a:lvl5pPr marL="1827901" indent="0" algn="ctr">
              <a:buNone/>
              <a:defRPr sz="1600"/>
            </a:lvl5pPr>
            <a:lvl6pPr marL="2284875" indent="0" algn="ctr">
              <a:buNone/>
              <a:defRPr sz="1600"/>
            </a:lvl6pPr>
            <a:lvl7pPr marL="2741851" indent="0" algn="ctr">
              <a:buNone/>
              <a:defRPr sz="1600"/>
            </a:lvl7pPr>
            <a:lvl8pPr marL="3198827" indent="0" algn="ctr">
              <a:buNone/>
              <a:defRPr sz="1600"/>
            </a:lvl8pPr>
            <a:lvl9pPr marL="36558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4" y="1710137"/>
            <a:ext cx="10514231" cy="2853398"/>
          </a:xfrm>
        </p:spPr>
        <p:txBody>
          <a:bodyPr anchor="b"/>
          <a:lstStyle>
            <a:lvl1pPr>
              <a:defRPr sz="5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4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9"/>
            <a:ext cx="5180926" cy="43523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9"/>
            <a:ext cx="5180926" cy="43523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7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1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901" indent="0">
              <a:buNone/>
              <a:defRPr sz="1600" b="1"/>
            </a:lvl5pPr>
            <a:lvl6pPr marL="2284875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7" indent="0">
              <a:buNone/>
              <a:defRPr sz="1600" b="1"/>
            </a:lvl8pPr>
            <a:lvl9pPr marL="365580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657"/>
            <a:ext cx="5157117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9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1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901" indent="0">
              <a:buNone/>
              <a:defRPr sz="1600" b="1"/>
            </a:lvl5pPr>
            <a:lvl6pPr marL="2284875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7" indent="0">
              <a:buNone/>
              <a:defRPr sz="1600" b="1"/>
            </a:lvl8pPr>
            <a:lvl9pPr marL="365580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9" y="2505657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2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965"/>
            <a:ext cx="12190410" cy="4006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8391"/>
            <a:ext cx="12816409" cy="20111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18" y="4674708"/>
            <a:ext cx="12171942" cy="16211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2" y="5357832"/>
            <a:ext cx="12208887" cy="15017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12" y="4255125"/>
            <a:ext cx="926491" cy="177246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79330" y="4582211"/>
            <a:ext cx="824462" cy="1279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50142"/>
            <a:ext cx="12190413" cy="470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12190413" cy="247104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6866" y="-32960"/>
            <a:ext cx="3393549" cy="32858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431"/>
            <a:ext cx="12816409" cy="20111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39" y="4674708"/>
            <a:ext cx="12171942" cy="16211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318"/>
            <a:ext cx="12190413" cy="1652272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79330" y="4582211"/>
            <a:ext cx="824462" cy="12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50142"/>
            <a:ext cx="12190413" cy="470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12190413" cy="24710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6866" y="-32960"/>
            <a:ext cx="3393549" cy="328581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1" y="5572058"/>
            <a:ext cx="12816409" cy="114179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7943"/>
            <a:ext cx="12171942" cy="1489718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0" y="6191217"/>
            <a:ext cx="12205100" cy="6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7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50142"/>
            <a:ext cx="12190413" cy="470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12190413" cy="24710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6866" y="-32960"/>
            <a:ext cx="3393549" cy="32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9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6"/>
            <a:ext cx="6171397" cy="4874754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8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6976" indent="0">
              <a:buNone/>
              <a:defRPr sz="1400"/>
            </a:lvl2pPr>
            <a:lvl3pPr marL="913951" indent="0">
              <a:buNone/>
              <a:defRPr sz="1200"/>
            </a:lvl3pPr>
            <a:lvl4pPr marL="1370926" indent="0">
              <a:buNone/>
              <a:defRPr sz="1000"/>
            </a:lvl4pPr>
            <a:lvl5pPr marL="1827901" indent="0">
              <a:buNone/>
              <a:defRPr sz="1000"/>
            </a:lvl5pPr>
            <a:lvl6pPr marL="2284875" indent="0">
              <a:buNone/>
              <a:defRPr sz="1000"/>
            </a:lvl6pPr>
            <a:lvl7pPr marL="2741851" indent="0">
              <a:buNone/>
              <a:defRPr sz="1000"/>
            </a:lvl7pPr>
            <a:lvl8pPr marL="3198827" indent="0">
              <a:buNone/>
              <a:defRPr sz="1000"/>
            </a:lvl8pPr>
            <a:lvl9pPr marL="365580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656"/>
            <a:ext cx="6171397" cy="4874754"/>
          </a:xfrm>
        </p:spPr>
        <p:txBody>
          <a:bodyPr anchor="t"/>
          <a:lstStyle>
            <a:lvl1pPr marL="0" indent="0">
              <a:buNone/>
              <a:defRPr sz="3198"/>
            </a:lvl1pPr>
            <a:lvl2pPr marL="456976" indent="0">
              <a:buNone/>
              <a:defRPr sz="2798"/>
            </a:lvl2pPr>
            <a:lvl3pPr marL="913951" indent="0">
              <a:buNone/>
              <a:defRPr sz="2400"/>
            </a:lvl3pPr>
            <a:lvl4pPr marL="1370926" indent="0">
              <a:buNone/>
              <a:defRPr sz="2000"/>
            </a:lvl4pPr>
            <a:lvl5pPr marL="1827901" indent="0">
              <a:buNone/>
              <a:defRPr sz="2000"/>
            </a:lvl5pPr>
            <a:lvl6pPr marL="2284875" indent="0">
              <a:buNone/>
              <a:defRPr sz="2000"/>
            </a:lvl6pPr>
            <a:lvl7pPr marL="2741851" indent="0">
              <a:buNone/>
              <a:defRPr sz="2000"/>
            </a:lvl7pPr>
            <a:lvl8pPr marL="3198827" indent="0">
              <a:buNone/>
              <a:defRPr sz="2000"/>
            </a:lvl8pPr>
            <a:lvl9pPr marL="3655802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8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6976" indent="0">
              <a:buNone/>
              <a:defRPr sz="1400"/>
            </a:lvl2pPr>
            <a:lvl3pPr marL="913951" indent="0">
              <a:buNone/>
              <a:defRPr sz="1200"/>
            </a:lvl3pPr>
            <a:lvl4pPr marL="1370926" indent="0">
              <a:buNone/>
              <a:defRPr sz="1000"/>
            </a:lvl4pPr>
            <a:lvl5pPr marL="1827901" indent="0">
              <a:buNone/>
              <a:defRPr sz="1000"/>
            </a:lvl5pPr>
            <a:lvl6pPr marL="2284875" indent="0">
              <a:buNone/>
              <a:defRPr sz="1000"/>
            </a:lvl6pPr>
            <a:lvl7pPr marL="2741851" indent="0">
              <a:buNone/>
              <a:defRPr sz="1000"/>
            </a:lvl7pPr>
            <a:lvl8pPr marL="3198827" indent="0">
              <a:buNone/>
              <a:defRPr sz="1000"/>
            </a:lvl8pPr>
            <a:lvl9pPr marL="365580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212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3" y="365212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9"/>
            <a:ext cx="10514231" cy="4352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1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1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5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3951" rtl="0" eaLnBrk="1" latinLnBrk="0" hangingPunct="1">
        <a:lnSpc>
          <a:spcPct val="90000"/>
        </a:lnSpc>
        <a:spcBef>
          <a:spcPct val="0"/>
        </a:spcBef>
        <a:buNone/>
        <a:defRPr sz="4398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8" indent="-228488" algn="l" defTabSz="91395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462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3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9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65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39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15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89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6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6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5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5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27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02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tags" Target="../tags/tag6.xml"/><Relationship Id="rId7" Type="http://schemas.openxmlformats.org/officeDocument/2006/relationships/image" Target="../media/image2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2.png"/><Relationship Id="rId4" Type="http://schemas.openxmlformats.org/officeDocument/2006/relationships/tags" Target="../tags/tag7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1" y="706191"/>
            <a:ext cx="2660335" cy="891061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206" y="2439683"/>
            <a:ext cx="12186002" cy="400368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4577559"/>
            <a:ext cx="12811773" cy="2009720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7149" y="1792890"/>
            <a:ext cx="8334135" cy="466693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51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776213" y="2732814"/>
            <a:ext cx="6867552" cy="153790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913951">
              <a:defRPr/>
            </a:pPr>
            <a:r>
              <a:rPr lang="en-US" altLang="zh-CN" sz="4798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798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798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75: </a:t>
            </a:r>
            <a:r>
              <a:rPr lang="en-US" altLang="zh-CN" sz="4798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</a:t>
            </a:r>
            <a:r>
              <a:rPr lang="en-US" altLang="zh-CN" sz="4798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798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798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798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798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798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4798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798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endParaRPr lang="zh-CN" altLang="en-US" sz="4798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5890" y="-30455"/>
            <a:ext cx="3392322" cy="3283440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2205" y="4840924"/>
            <a:ext cx="2750085" cy="1620022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1596" y="3482010"/>
            <a:ext cx="1404588" cy="2686132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5190" y="4800846"/>
            <a:ext cx="2783019" cy="162002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7688" y="3331153"/>
            <a:ext cx="2175487" cy="3375570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370" y="6168141"/>
            <a:ext cx="12186005" cy="68588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51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370" y="6291118"/>
            <a:ext cx="12186005" cy="56875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51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370" y="6486756"/>
            <a:ext cx="12186005" cy="36545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51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137181" y="2129987"/>
            <a:ext cx="7948545" cy="748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951">
              <a:defRPr/>
            </a:pPr>
            <a:r>
              <a:rPr lang="en-US" altLang="zh-CN" sz="4265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4265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8357" y="182243"/>
            <a:ext cx="10626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951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913951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0406" y="1043593"/>
            <a:ext cx="328209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75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4" t="32525" r="10711" b="42637"/>
          <a:stretch/>
        </p:blipFill>
        <p:spPr>
          <a:xfrm>
            <a:off x="419100" y="1619251"/>
            <a:ext cx="11548452" cy="329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7"/>
            <a:ext cx="2556401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8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66057" y="6062"/>
            <a:ext cx="11234057" cy="6853526"/>
            <a:chOff x="566057" y="6062"/>
            <a:chExt cx="11234057" cy="6853526"/>
          </a:xfrm>
        </p:grpSpPr>
        <p:grpSp>
          <p:nvGrpSpPr>
            <p:cNvPr id="10" name="Group 9"/>
            <p:cNvGrpSpPr/>
            <p:nvPr/>
          </p:nvGrpSpPr>
          <p:grpSpPr>
            <a:xfrm>
              <a:off x="566057" y="6062"/>
              <a:ext cx="11234057" cy="6853526"/>
              <a:chOff x="566057" y="6062"/>
              <a:chExt cx="11234057" cy="685352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66057" y="6062"/>
                <a:ext cx="11234057" cy="6853526"/>
                <a:chOff x="566057" y="6062"/>
                <a:chExt cx="11234057" cy="6853526"/>
              </a:xfrm>
            </p:grpSpPr>
            <p:pic>
              <p:nvPicPr>
                <p:cNvPr id="3" name="Hình ảnh 2">
                  <a:extLst>
                    <a:ext uri="{FF2B5EF4-FFF2-40B4-BE49-F238E27FC236}">
                      <a16:creationId xmlns:a16="http://schemas.microsoft.com/office/drawing/2014/main" id="{A60CBE52-981D-4B45-BF4E-FE8DDCDD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328" t="22878" r="32420" b="17246"/>
                <a:stretch/>
              </p:blipFill>
              <p:spPr>
                <a:xfrm>
                  <a:off x="566057" y="6062"/>
                  <a:ext cx="11234057" cy="6853526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38" t="22791" r="74026" b="41277"/>
                <a:stretch/>
              </p:blipFill>
              <p:spPr>
                <a:xfrm>
                  <a:off x="973182" y="609600"/>
                  <a:ext cx="2351315" cy="1577340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67" t="17402" r="60606" b="51543"/>
              <a:stretch/>
            </p:blipFill>
            <p:spPr>
              <a:xfrm>
                <a:off x="3029132" y="348343"/>
                <a:ext cx="1891211" cy="1397907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43" t="28951" r="16162" b="46410"/>
            <a:stretch/>
          </p:blipFill>
          <p:spPr>
            <a:xfrm>
              <a:off x="8282978" y="876300"/>
              <a:ext cx="1996402" cy="1071025"/>
            </a:xfrm>
            <a:prstGeom prst="rect">
              <a:avLst/>
            </a:prstGeom>
          </p:spPr>
        </p:pic>
      </p:grp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180782" y="0"/>
            <a:ext cx="2216378" cy="1132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785" y="203070"/>
            <a:ext cx="1169955" cy="10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72079 0.0087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46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57273 -0.04235 " pathEditMode="relative" rAng="0" ptsTypes="AA">
                                      <p:cBhvr>
                                        <p:cTn id="10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37" y="-2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023 L -0.41958 -0.05346 " pathEditMode="relative" rAng="0" ptsTypes="AA">
                                      <p:cBhvr>
                                        <p:cTn id="14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54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25888 -0.03148 " pathEditMode="relative" rAng="0" ptsTypes="AA">
                                      <p:cBhvr>
                                        <p:cTn id="1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4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1172 0.02777 " pathEditMode="relative" rAng="0" ptsTypes="AA">
                                      <p:cBhvr>
                                        <p:cTn id="22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0922 0.16524 " pathEditMode="relative" rAng="0" ptsTypes="AA">
                                      <p:cBhvr>
                                        <p:cTn id="26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0" y="8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16603 0.33233 " pathEditMode="relative" rAng="0" ptsTypes="AA">
                                      <p:cBhvr>
                                        <p:cTn id="30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8" y="16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25055 0.41287 " pathEditMode="relative" rAng="0" ptsTypes="AA">
                                      <p:cBhvr>
                                        <p:cTn id="34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8" y="20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208 L -0.2779 0.49317 " pathEditMode="relative" rAng="0" ptsTypes="AA">
                                      <p:cBhvr>
                                        <p:cTn id="3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77" y="24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25407 0.61375 " pathEditMode="relative" rAng="0" ptsTypes="AA">
                                      <p:cBhvr>
                                        <p:cTn id="42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10" y="306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6"/>
            <a:ext cx="3378428" cy="172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9" t="9445" r="50360" b="4831"/>
          <a:stretch/>
        </p:blipFill>
        <p:spPr>
          <a:xfrm>
            <a:off x="3254672" y="366562"/>
            <a:ext cx="6397327" cy="6493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4741863" y="3506790"/>
            <a:ext cx="763587" cy="31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594475" y="5510213"/>
            <a:ext cx="1030288" cy="1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409_20200522043334_p162-1-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672" y="5926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878"/>
    </mc:Choice>
    <mc:Fallback xmlns="">
      <p:transition advTm="2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6839" r="78191" b="88224"/>
          <a:stretch/>
        </p:blipFill>
        <p:spPr>
          <a:xfrm>
            <a:off x="0" y="0"/>
            <a:ext cx="3390900" cy="14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37509" r="16423" b="49978"/>
          <a:stretch/>
        </p:blipFill>
        <p:spPr>
          <a:xfrm>
            <a:off x="244219" y="2419042"/>
            <a:ext cx="11710220" cy="1651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5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75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409_20200508093315_chuyen-cua-m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81794" y="-611217"/>
            <a:ext cx="609600" cy="609600"/>
          </a:xfrm>
          <a:prstGeom prst="rect">
            <a:avLst/>
          </a:prstGeom>
        </p:spPr>
      </p:pic>
      <p:pic>
        <p:nvPicPr>
          <p:cNvPr id="7" name="Hình ảnh 5">
            <a:extLst>
              <a:ext uri="{FF2B5EF4-FFF2-40B4-BE49-F238E27FC236}">
                <a16:creationId xmlns:a16="http://schemas.microsoft.com/office/drawing/2014/main" id="{D51E60E2-DFC8-4AD0-AB49-F144310A1B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23120" r="50441" b="15715"/>
          <a:stretch/>
        </p:blipFill>
        <p:spPr>
          <a:xfrm>
            <a:off x="5181071" y="493284"/>
            <a:ext cx="6959667" cy="624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CB1CD3A-9024-4CFB-9A5F-4A96174EB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1" t="23915" r="12780" b="16052"/>
          <a:stretch/>
        </p:blipFill>
        <p:spPr>
          <a:xfrm>
            <a:off x="2562071" y="1450169"/>
            <a:ext cx="2479258" cy="204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F790796-044B-41A2-AD2A-FC70E70B57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8083" r="49904" b="21190"/>
          <a:stretch/>
        </p:blipFill>
        <p:spPr>
          <a:xfrm>
            <a:off x="0" y="3618255"/>
            <a:ext cx="2562071" cy="204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634CB01-011A-46C9-A7B4-19279D1FE6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3" t="18010" r="12391" b="21264"/>
          <a:stretch/>
        </p:blipFill>
        <p:spPr>
          <a:xfrm>
            <a:off x="2562071" y="3628604"/>
            <a:ext cx="2471881" cy="204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5">
            <a:extLst>
              <a:ext uri="{FF2B5EF4-FFF2-40B4-BE49-F238E27FC236}">
                <a16:creationId xmlns:a16="http://schemas.microsoft.com/office/drawing/2014/main" id="{D51E60E2-DFC8-4AD0-AB49-F144310A1B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23120" r="50441" b="15715"/>
          <a:stretch/>
        </p:blipFill>
        <p:spPr>
          <a:xfrm>
            <a:off x="0" y="1460483"/>
            <a:ext cx="2562071" cy="204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Hình ảnh 7">
            <a:extLst>
              <a:ext uri="{FF2B5EF4-FFF2-40B4-BE49-F238E27FC236}">
                <a16:creationId xmlns:a16="http://schemas.microsoft.com/office/drawing/2014/main" id="{3CB1CD3A-9024-4CFB-9A5F-4A96174EB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1" t="23915" r="12780" b="16052"/>
          <a:stretch/>
        </p:blipFill>
        <p:spPr>
          <a:xfrm>
            <a:off x="5099720" y="493284"/>
            <a:ext cx="7041018" cy="627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8">
            <a:extLst>
              <a:ext uri="{FF2B5EF4-FFF2-40B4-BE49-F238E27FC236}">
                <a16:creationId xmlns:a16="http://schemas.microsoft.com/office/drawing/2014/main" id="{7F790796-044B-41A2-AD2A-FC70E70B57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8083" r="49904" b="21190"/>
          <a:stretch/>
        </p:blipFill>
        <p:spPr>
          <a:xfrm>
            <a:off x="5099720" y="540671"/>
            <a:ext cx="7041018" cy="624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9">
            <a:extLst>
              <a:ext uri="{FF2B5EF4-FFF2-40B4-BE49-F238E27FC236}">
                <a16:creationId xmlns:a16="http://schemas.microsoft.com/office/drawing/2014/main" id="{A634CB01-011A-46C9-A7B4-19279D1FE6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3" t="18010" r="12391" b="21264"/>
          <a:stretch/>
        </p:blipFill>
        <p:spPr>
          <a:xfrm>
            <a:off x="5155316" y="548194"/>
            <a:ext cx="7011175" cy="628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050" y="57377"/>
            <a:ext cx="1884364" cy="163462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51E60E2-DFC8-4AD0-AB49-F144310A1B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23120" r="50441" b="15715"/>
          <a:stretch/>
        </p:blipFill>
        <p:spPr>
          <a:xfrm>
            <a:off x="3423907" y="426005"/>
            <a:ext cx="6766347" cy="607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CB1CD3A-9024-4CFB-9A5F-4A96174EB2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1" t="23915" r="12780" b="16052"/>
          <a:stretch/>
        </p:blipFill>
        <p:spPr>
          <a:xfrm>
            <a:off x="3308111" y="426005"/>
            <a:ext cx="6882143" cy="612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F790796-044B-41A2-AD2A-FC70E70B57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8083" r="49904" b="21190"/>
          <a:stretch/>
        </p:blipFill>
        <p:spPr>
          <a:xfrm>
            <a:off x="3258060" y="373191"/>
            <a:ext cx="7047990" cy="612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634CB01-011A-46C9-A7B4-19279D1FE6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3" t="18010" r="12391" b="21264"/>
          <a:stretch/>
        </p:blipFill>
        <p:spPr>
          <a:xfrm>
            <a:off x="3358161" y="373190"/>
            <a:ext cx="6890963" cy="618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H_Number_1">
            <a:extLst>
              <a:ext uri="{FF2B5EF4-FFF2-40B4-BE49-F238E27FC236}">
                <a16:creationId xmlns:a16="http://schemas.microsoft.com/office/drawing/2014/main" id="{12334B31-998F-4C77-B413-021A38995E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1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2" name="MH_Number_1">
            <a:extLst>
              <a:ext uri="{FF2B5EF4-FFF2-40B4-BE49-F238E27FC236}">
                <a16:creationId xmlns:a16="http://schemas.microsoft.com/office/drawing/2014/main" id="{603FD338-5022-4AC7-8B52-05419EFB9F8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2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0C63FE77-0DE4-4CFB-B27C-641412796F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1284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3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4" name="MH_Number_1">
            <a:extLst>
              <a:ext uri="{FF2B5EF4-FFF2-40B4-BE49-F238E27FC236}">
                <a16:creationId xmlns:a16="http://schemas.microsoft.com/office/drawing/2014/main" id="{BD7C7654-7018-4444-9A11-7BB38295288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1283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4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5489</TotalTime>
  <Words>40</Words>
  <Application>Microsoft Office PowerPoint</Application>
  <PresentationFormat>Custom</PresentationFormat>
  <Paragraphs>21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Arial-Rounded</vt:lpstr>
      <vt:lpstr>等线</vt:lpstr>
      <vt:lpstr>等线 Light</vt:lpstr>
      <vt:lpstr>DFPOP1-W9</vt:lpstr>
      <vt:lpstr>宋体</vt:lpstr>
      <vt:lpstr>华康少女文字W5</vt:lpstr>
      <vt:lpstr>Arial</vt:lpstr>
      <vt:lpstr>Calibri</vt:lpstr>
      <vt:lpstr>Times New Roman</vt:lpstr>
      <vt:lpstr>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Windows User</cp:lastModifiedBy>
  <cp:revision>3258</cp:revision>
  <dcterms:created xsi:type="dcterms:W3CDTF">2015-12-01T09:06:39Z</dcterms:created>
  <dcterms:modified xsi:type="dcterms:W3CDTF">2025-04-07T13:50:45Z</dcterms:modified>
</cp:coreProperties>
</file>