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2" r:id="rId3"/>
    <p:sldId id="271" r:id="rId4"/>
    <p:sldId id="258" r:id="rId5"/>
    <p:sldId id="259" r:id="rId6"/>
    <p:sldId id="269" r:id="rId7"/>
    <p:sldId id="260" r:id="rId8"/>
    <p:sldId id="270" r:id="rId9"/>
    <p:sldId id="261" r:id="rId10"/>
    <p:sldId id="262" r:id="rId11"/>
    <p:sldId id="266" r:id="rId12"/>
    <p:sldId id="267" r:id="rId13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50E1AC05-E808-47C5-ACCE-5BE89D6A3B62}">
          <p14:sldIdLst>
            <p14:sldId id="272"/>
            <p14:sldId id="271"/>
            <p14:sldId id="258"/>
            <p14:sldId id="259"/>
            <p14:sldId id="269"/>
            <p14:sldId id="260"/>
            <p14:sldId id="270"/>
            <p14:sldId id="261"/>
            <p14:sldId id="262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912" y="8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53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6" indent="0" algn="ctr">
              <a:buNone/>
              <a:defRPr sz="1500"/>
            </a:lvl2pPr>
            <a:lvl3pPr marL="685532" indent="0" algn="ctr">
              <a:buNone/>
              <a:defRPr sz="1350"/>
            </a:lvl3pPr>
            <a:lvl4pPr marL="1028297" indent="0" algn="ctr">
              <a:buNone/>
              <a:defRPr sz="1200"/>
            </a:lvl4pPr>
            <a:lvl5pPr marL="1371063" indent="0" algn="ctr">
              <a:buNone/>
              <a:defRPr sz="1200"/>
            </a:lvl5pPr>
            <a:lvl6pPr marL="1713828" indent="0" algn="ctr">
              <a:buNone/>
              <a:defRPr sz="1200"/>
            </a:lvl6pPr>
            <a:lvl7pPr marL="2056594" indent="0" algn="ctr">
              <a:buNone/>
              <a:defRPr sz="1200"/>
            </a:lvl7pPr>
            <a:lvl8pPr marL="2399360" indent="0" algn="ctr">
              <a:buNone/>
              <a:defRPr sz="1200"/>
            </a:lvl8pPr>
            <a:lvl9pPr marL="27421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5"/>
            <a:ext cx="7886700" cy="2139553"/>
          </a:xfrm>
        </p:spPr>
        <p:txBody>
          <a:bodyPr anchor="b"/>
          <a:lstStyle>
            <a:lvl1pPr>
              <a:defRPr sz="44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2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6" indent="0">
              <a:buNone/>
              <a:defRPr sz="1500" b="1"/>
            </a:lvl2pPr>
            <a:lvl3pPr marL="685532" indent="0">
              <a:buNone/>
              <a:defRPr sz="1350" b="1"/>
            </a:lvl3pPr>
            <a:lvl4pPr marL="1028297" indent="0">
              <a:buNone/>
              <a:defRPr sz="1200" b="1"/>
            </a:lvl4pPr>
            <a:lvl5pPr marL="1371063" indent="0">
              <a:buNone/>
              <a:defRPr sz="1200" b="1"/>
            </a:lvl5pPr>
            <a:lvl6pPr marL="1713828" indent="0">
              <a:buNone/>
              <a:defRPr sz="1200" b="1"/>
            </a:lvl6pPr>
            <a:lvl7pPr marL="2056594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6" y="3505219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7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6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1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6" y="3505219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4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8" y="3435862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5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6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3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1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766" indent="0">
              <a:buNone/>
              <a:defRPr sz="2099"/>
            </a:lvl2pPr>
            <a:lvl3pPr marL="685532" indent="0">
              <a:buNone/>
              <a:defRPr sz="1800"/>
            </a:lvl3pPr>
            <a:lvl4pPr marL="1028297" indent="0">
              <a:buNone/>
              <a:defRPr sz="1500"/>
            </a:lvl4pPr>
            <a:lvl5pPr marL="1371063" indent="0">
              <a:buNone/>
              <a:defRPr sz="1500"/>
            </a:lvl5pPr>
            <a:lvl6pPr marL="1713828" indent="0">
              <a:buNone/>
              <a:defRPr sz="1500"/>
            </a:lvl6pPr>
            <a:lvl7pPr marL="2056594" indent="0">
              <a:buNone/>
              <a:defRPr sz="1500"/>
            </a:lvl7pPr>
            <a:lvl8pPr marL="2399360" indent="0">
              <a:buNone/>
              <a:defRPr sz="1500"/>
            </a:lvl8pPr>
            <a:lvl9pPr marL="274212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6" indent="0">
              <a:buNone/>
              <a:defRPr sz="1050"/>
            </a:lvl2pPr>
            <a:lvl3pPr marL="685532" indent="0">
              <a:buNone/>
              <a:defRPr sz="900"/>
            </a:lvl3pPr>
            <a:lvl4pPr marL="1028297" indent="0">
              <a:buNone/>
              <a:defRPr sz="750"/>
            </a:lvl4pPr>
            <a:lvl5pPr marL="1371063" indent="0">
              <a:buNone/>
              <a:defRPr sz="750"/>
            </a:lvl5pPr>
            <a:lvl6pPr marL="1713828" indent="0">
              <a:buNone/>
              <a:defRPr sz="750"/>
            </a:lvl6pPr>
            <a:lvl7pPr marL="2056594" indent="0">
              <a:buNone/>
              <a:defRPr sz="750"/>
            </a:lvl7pPr>
            <a:lvl8pPr marL="2399360" indent="0">
              <a:buNone/>
              <a:defRPr sz="750"/>
            </a:lvl8pPr>
            <a:lvl9pPr marL="2742126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5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8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2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5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74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532" rtl="0" eaLnBrk="1" latinLnBrk="0" hangingPunct="1">
        <a:lnSpc>
          <a:spcPct val="90000"/>
        </a:lnSpc>
        <a:spcBef>
          <a:spcPct val="0"/>
        </a:spcBef>
        <a:buNone/>
        <a:defRPr sz="32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3" indent="-171383" algn="l" defTabSz="6855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914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80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46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12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77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43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08" indent="-171383" algn="l" defTabSz="6855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2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7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3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8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94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6" algn="l" defTabSz="6855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528781"/>
            <a:ext cx="1995511" cy="66838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655" y="1829070"/>
            <a:ext cx="9140692" cy="300315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3432686"/>
            <a:ext cx="9610081" cy="150748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8049" y="1343912"/>
            <a:ext cx="6251415" cy="3500658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397263" y="1975198"/>
            <a:ext cx="6292201" cy="1153577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99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599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76: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oan</a:t>
            </a:r>
            <a:r>
              <a:rPr kumimoji="0" lang="en-US" altLang="zh-CN" sz="3599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5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oăn</a:t>
            </a:r>
            <a:r>
              <a:rPr kumimoji="0" lang="en-US" altLang="zh-CN" sz="3599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oat </a:t>
            </a:r>
            <a:r>
              <a:rPr kumimoji="0" lang="en-US" altLang="zh-CN" sz="3599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oăt</a:t>
            </a:r>
            <a:endParaRPr kumimoji="0" lang="zh-CN" altLang="en-US" sz="3599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7776" y="-23775"/>
            <a:ext cx="2544573" cy="24629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654" y="3630235"/>
            <a:ext cx="2062832" cy="121517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81260" y="2610917"/>
            <a:ext cx="1053578" cy="201486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4811" y="3600172"/>
            <a:ext cx="2087536" cy="12151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1710" y="2497759"/>
            <a:ext cx="1631828" cy="2532007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3278" y="4625777"/>
            <a:ext cx="9140694" cy="51447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3278" y="4718022"/>
            <a:ext cx="9140694" cy="42661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3278" y="4864770"/>
            <a:ext cx="9140694" cy="27413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62271" y="1495861"/>
            <a:ext cx="5962185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199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199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8846" y="135769"/>
            <a:ext cx="7970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5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3241" y="781866"/>
            <a:ext cx="24618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16228" r="18493" b="28673"/>
          <a:stretch/>
        </p:blipFill>
        <p:spPr>
          <a:xfrm>
            <a:off x="166255" y="149017"/>
            <a:ext cx="8823366" cy="322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36784" r="14724" b="27889"/>
          <a:stretch/>
        </p:blipFill>
        <p:spPr>
          <a:xfrm>
            <a:off x="83129" y="3051958"/>
            <a:ext cx="8977745" cy="209154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3378149" y="3600171"/>
            <a:ext cx="5095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283832" y="3623921"/>
            <a:ext cx="4260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 flipV="1">
            <a:off x="702267" y="4603533"/>
            <a:ext cx="540729" cy="79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1526845" y="4604327"/>
            <a:ext cx="515567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26323" r="23086" b="6493"/>
          <a:stretch/>
        </p:blipFill>
        <p:spPr>
          <a:xfrm>
            <a:off x="593766" y="508000"/>
            <a:ext cx="8015844" cy="44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-419423" y="308563"/>
            <a:ext cx="376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C000"/>
                </a:solidFill>
                <a:latin typeface=".VnAvant" pitchFamily="34" charset="0"/>
              </a:rPr>
              <a:t>båi d­ìng</a:t>
            </a:r>
            <a:endParaRPr lang="en-US" sz="44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5761630" y="323677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B050"/>
                </a:solidFill>
                <a:latin typeface=".VnAvant" pitchFamily="34" charset="0"/>
                <a:cs typeface="Times New Roman" panose="02020603050405020304" pitchFamily="18" charset="0"/>
              </a:rPr>
              <a:t>khoÎ m¹nh</a:t>
            </a:r>
            <a:endParaRPr lang="en-US" sz="44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486549" y="311819"/>
            <a:ext cx="3710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7030A0"/>
                </a:solidFill>
                <a:latin typeface=".VnAvant" pitchFamily="34" charset="0"/>
              </a:rPr>
              <a:t>bay l­în</a:t>
            </a:r>
            <a:endParaRPr lang="en-US" sz="4400" b="1" dirty="0">
              <a:solidFill>
                <a:srgbClr val="7030A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52401" y="1241406"/>
            <a:ext cx="8832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.VnAvant" pitchFamily="34" charset="0"/>
              </a:rPr>
              <a:t>- Trong v­ên, tr¨m hoa ®ua nhau khoe s¾c th¾m.</a:t>
            </a:r>
            <a:endParaRPr lang="en-US" sz="44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281799" y="2678631"/>
            <a:ext cx="88326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70C0"/>
                </a:solidFill>
                <a:latin typeface=".VnAvant" pitchFamily="34" charset="0"/>
              </a:rPr>
              <a:t>- Trung thu tr¨ng s¸ng nh­ g­¬ng</a:t>
            </a:r>
          </a:p>
          <a:p>
            <a:r>
              <a:rPr lang="en-US" sz="4400" b="1" smtClean="0">
                <a:solidFill>
                  <a:srgbClr val="0070C0"/>
                </a:solidFill>
                <a:latin typeface=".VnAvant" pitchFamily="34" charset="0"/>
              </a:rPr>
              <a:t>B¸c Hå ng¾m c¶nh nhí th­¬ng nhi ®ång.</a:t>
            </a:r>
            <a:endParaRPr lang="en-US" sz="4400" b="1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643" r="11389" b="18256"/>
          <a:stretch/>
        </p:blipFill>
        <p:spPr>
          <a:xfrm>
            <a:off x="118753" y="130629"/>
            <a:ext cx="8870868" cy="491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59632" y="3408218"/>
            <a:ext cx="5244267" cy="14962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56990" y="3662017"/>
            <a:ext cx="8832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smtClean="0">
                <a:latin typeface=".VnAvant" pitchFamily="34" charset="0"/>
              </a:rPr>
              <a:t>Trªn phim ho¹t h×nh, voi b­íc khoan thai, thá ch¹y tho¨n tho¾t.</a:t>
            </a:r>
            <a:endParaRPr lang="en-US" sz="4200" b="1">
              <a:latin typeface=".VnAvant" pitchFamily="34" charset="0"/>
            </a:endParaRP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803711" y="4295139"/>
            <a:ext cx="1308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7775796" y="4295139"/>
            <a:ext cx="1308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o¨t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764474" y="3655666"/>
            <a:ext cx="1308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oat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131774" y="4295139"/>
            <a:ext cx="13088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smtClean="0">
                <a:solidFill>
                  <a:srgbClr val="FF0000"/>
                </a:solidFill>
                <a:latin typeface=".VnAvant" pitchFamily="34" charset="0"/>
              </a:rPr>
              <a:t>o¨n</a:t>
            </a:r>
            <a:endParaRPr lang="vi-VN" sz="4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29371" r="33754" b="34332"/>
          <a:stretch/>
        </p:blipFill>
        <p:spPr>
          <a:xfrm>
            <a:off x="2401076" y="2247727"/>
            <a:ext cx="3825738" cy="182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3187355" y="1052281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o¨n</a:t>
            </a:r>
            <a:endParaRPr lang="vi-VN" sz="480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136301" y="1052282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997574" y="1059029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o¨t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5219652" y="1059029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945415" y="249601"/>
            <a:ext cx="258047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to¸n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468910" y="249600"/>
            <a:ext cx="230874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xoan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646473-DAB6-49CC-AA65-0BA3B6CEA093}"/>
              </a:ext>
            </a:extLst>
          </p:cNvPr>
          <p:cNvSpPr txBox="1"/>
          <p:nvPr/>
        </p:nvSpPr>
        <p:spPr>
          <a:xfrm>
            <a:off x="945415" y="1423079"/>
            <a:ext cx="2688434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ngo»n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B973E-DD9D-4A71-B337-0DAC5E6EE947}"/>
              </a:ext>
            </a:extLst>
          </p:cNvPr>
          <p:cNvSpPr txBox="1"/>
          <p:nvPr/>
        </p:nvSpPr>
        <p:spPr>
          <a:xfrm>
            <a:off x="5468910" y="1465611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tho¨n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3CB14D-2B00-40C7-A796-5DC89180659B}"/>
              </a:ext>
            </a:extLst>
          </p:cNvPr>
          <p:cNvSpPr txBox="1"/>
          <p:nvPr/>
        </p:nvSpPr>
        <p:spPr>
          <a:xfrm>
            <a:off x="945414" y="2602089"/>
            <a:ext cx="233354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ho¹t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10" y="2637959"/>
            <a:ext cx="2686262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kho¸t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5468909" y="3840735"/>
            <a:ext cx="307966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ho¾t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95F9C-3744-4468-88AC-82763CC330A4}"/>
              </a:ext>
            </a:extLst>
          </p:cNvPr>
          <p:cNvSpPr txBox="1"/>
          <p:nvPr/>
        </p:nvSpPr>
        <p:spPr>
          <a:xfrm>
            <a:off x="945413" y="3748582"/>
            <a:ext cx="2807879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latin typeface=".VnAvant" panose="020B7200000000000000" pitchFamily="34" charset="0"/>
              </a:rPr>
              <a:t>cho¾t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166963" y="25155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890566" y="249767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885511" y="1423078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146643" y="1458071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o¨n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879091" y="3748582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914316" y="3841607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392252" y="2598996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6356120" y="2634866"/>
            <a:ext cx="18904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smtClean="0">
                <a:solidFill>
                  <a:srgbClr val="FF0000"/>
                </a:solidFill>
                <a:latin typeface=".VnAvant" panose="020B7200000000000000" pitchFamily="34" charset="0"/>
              </a:rPr>
              <a:t>oat</a:t>
            </a:r>
            <a:endParaRPr lang="en-US" sz="60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5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9" grpId="0"/>
      <p:bldP spid="22" grpId="0"/>
      <p:bldP spid="25" grpId="0"/>
      <p:bldP spid="17" grpId="0"/>
      <p:bldP spid="18" grpId="0"/>
      <p:bldP spid="20" grpId="0"/>
      <p:bldP spid="21" grpId="0"/>
      <p:bldP spid="24" grpId="0"/>
      <p:bldP spid="26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4566" r="67298" b="39796"/>
          <a:stretch/>
        </p:blipFill>
        <p:spPr>
          <a:xfrm>
            <a:off x="237507" y="1235034"/>
            <a:ext cx="2404732" cy="184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9" t="22551" r="35195" b="35815"/>
          <a:stretch/>
        </p:blipFill>
        <p:spPr>
          <a:xfrm>
            <a:off x="2617686" y="1128156"/>
            <a:ext cx="2203695" cy="211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71" t="24296" r="4227" b="36869"/>
          <a:stretch/>
        </p:blipFill>
        <p:spPr>
          <a:xfrm>
            <a:off x="4667475" y="1233802"/>
            <a:ext cx="2251708" cy="187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2" t="24770" r="12409" b="35970"/>
          <a:stretch/>
        </p:blipFill>
        <p:spPr>
          <a:xfrm>
            <a:off x="6776683" y="1235034"/>
            <a:ext cx="2248564" cy="18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4566" r="67298" b="39796"/>
          <a:stretch/>
        </p:blipFill>
        <p:spPr>
          <a:xfrm>
            <a:off x="237507" y="1235034"/>
            <a:ext cx="2404732" cy="184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9" t="22551" r="35195" b="35815"/>
          <a:stretch/>
        </p:blipFill>
        <p:spPr>
          <a:xfrm>
            <a:off x="2617686" y="1128156"/>
            <a:ext cx="2203695" cy="211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71" t="24296" r="4227" b="36869"/>
          <a:stretch/>
        </p:blipFill>
        <p:spPr>
          <a:xfrm>
            <a:off x="4667475" y="1233802"/>
            <a:ext cx="2251708" cy="187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2" t="24770" r="12409" b="35970"/>
          <a:stretch/>
        </p:blipFill>
        <p:spPr>
          <a:xfrm>
            <a:off x="6776683" y="1235034"/>
            <a:ext cx="2248564" cy="1875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372782" y="3382532"/>
            <a:ext cx="24713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latin typeface=".VnAvant" panose="020B7200000000000000" pitchFamily="34" charset="0"/>
              </a:rPr>
              <a:t>hoa xoan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2721367" y="3387583"/>
            <a:ext cx="24713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latin typeface=".VnAvant" panose="020B7200000000000000" pitchFamily="34" charset="0"/>
              </a:rPr>
              <a:t>tãc xo¨n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4821381" y="3373772"/>
            <a:ext cx="24713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latin typeface=".VnAvant" panose="020B7200000000000000" pitchFamily="34" charset="0"/>
              </a:rPr>
              <a:t>ho¹t h×nh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AD81C7-514F-4D16-BAD2-DDC0D9FA94BD}"/>
              </a:ext>
            </a:extLst>
          </p:cNvPr>
          <p:cNvSpPr txBox="1"/>
          <p:nvPr/>
        </p:nvSpPr>
        <p:spPr>
          <a:xfrm>
            <a:off x="6879049" y="3357934"/>
            <a:ext cx="247133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latin typeface=".VnAvant" panose="020B7200000000000000" pitchFamily="34" charset="0"/>
              </a:rPr>
              <a:t>nhän ho¾t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1481966" y="3384249"/>
            <a:ext cx="9452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oan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3710375" y="3385916"/>
            <a:ext cx="9452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5060757" y="3373419"/>
            <a:ext cx="9452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oat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869AE4-8E8E-4E8E-816F-3767B5F0996B}"/>
              </a:ext>
            </a:extLst>
          </p:cNvPr>
          <p:cNvSpPr txBox="1"/>
          <p:nvPr/>
        </p:nvSpPr>
        <p:spPr>
          <a:xfrm>
            <a:off x="8222525" y="3360190"/>
            <a:ext cx="94522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anose="020B7200000000000000" pitchFamily="34" charset="0"/>
              </a:rPr>
              <a:t>o¨t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1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980" r="23209" b="18458"/>
          <a:stretch/>
        </p:blipFill>
        <p:spPr>
          <a:xfrm>
            <a:off x="638629" y="464457"/>
            <a:ext cx="7982858" cy="440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49754" r="5879" b="26311"/>
          <a:stretch/>
        </p:blipFill>
        <p:spPr>
          <a:xfrm>
            <a:off x="213755" y="1511467"/>
            <a:ext cx="8668987" cy="194978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798596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</TotalTime>
  <Words>111</Words>
  <Application>Microsoft Office PowerPoint</Application>
  <PresentationFormat>On-screen Show (16:9)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Arial-Rounded</vt:lpstr>
      <vt:lpstr>等线</vt:lpstr>
      <vt:lpstr>等线 Light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391</cp:revision>
  <dcterms:created xsi:type="dcterms:W3CDTF">2017-07-29T07:38:32Z</dcterms:created>
  <dcterms:modified xsi:type="dcterms:W3CDTF">2025-04-07T13:52:27Z</dcterms:modified>
</cp:coreProperties>
</file>