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78" r:id="rId3"/>
    <p:sldId id="274" r:id="rId4"/>
    <p:sldId id="260" r:id="rId5"/>
    <p:sldId id="275" r:id="rId6"/>
    <p:sldId id="276" r:id="rId7"/>
    <p:sldId id="263" r:id="rId8"/>
    <p:sldId id="277" r:id="rId9"/>
    <p:sldId id="264" r:id="rId10"/>
    <p:sldId id="272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D53"/>
    <a:srgbClr val="F68D36"/>
    <a:srgbClr val="18029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6D3F8-30B2-4ECC-AFCB-59EA9BD05896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74DC-C913-4BFD-8345-AE2C1B93D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5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513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B74DC-C913-4BFD-8345-AE2C1B93DEE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9" y="62662"/>
            <a:ext cx="8890779" cy="6817881"/>
            <a:chOff x="208568" y="46996"/>
            <a:chExt cx="8890779" cy="5113411"/>
          </a:xfrm>
        </p:grpSpPr>
        <p:grpSp>
          <p:nvGrpSpPr>
            <p:cNvPr id="3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  <p:transition>
    <p:plu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66" indent="0" algn="ctr">
              <a:buNone/>
              <a:defRPr sz="1500"/>
            </a:lvl2pPr>
            <a:lvl3pPr marL="685532" indent="0" algn="ctr">
              <a:buNone/>
              <a:defRPr sz="1350"/>
            </a:lvl3pPr>
            <a:lvl4pPr marL="1028297" indent="0" algn="ctr">
              <a:buNone/>
              <a:defRPr sz="1200"/>
            </a:lvl4pPr>
            <a:lvl5pPr marL="1371063" indent="0" algn="ctr">
              <a:buNone/>
              <a:defRPr sz="1200"/>
            </a:lvl5pPr>
            <a:lvl6pPr marL="1713828" indent="0" algn="ctr">
              <a:buNone/>
              <a:defRPr sz="1200"/>
            </a:lvl6pPr>
            <a:lvl7pPr marL="2056594" indent="0" algn="ctr">
              <a:buNone/>
              <a:defRPr sz="1200"/>
            </a:lvl7pPr>
            <a:lvl8pPr marL="2399360" indent="0" algn="ctr">
              <a:buNone/>
              <a:defRPr sz="1200"/>
            </a:lvl8pPr>
            <a:lvl9pPr marL="2742126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8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5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8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4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681163"/>
            <a:ext cx="386834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2505077"/>
            <a:ext cx="386834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7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1"/>
            <a:ext cx="9143998" cy="40056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7331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6" y="4673626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7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7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9" y="4581150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5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4673626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3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9" y="4581150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0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5" y="5570768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7" y="5316712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3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0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7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66" indent="0">
              <a:buNone/>
              <a:defRPr sz="2099"/>
            </a:lvl2pPr>
            <a:lvl3pPr marL="685532" indent="0">
              <a:buNone/>
              <a:defRPr sz="1800"/>
            </a:lvl3pPr>
            <a:lvl4pPr marL="1028297" indent="0">
              <a:buNone/>
              <a:defRPr sz="1500"/>
            </a:lvl4pPr>
            <a:lvl5pPr marL="1371063" indent="0">
              <a:buNone/>
              <a:defRPr sz="1500"/>
            </a:lvl5pPr>
            <a:lvl6pPr marL="1713828" indent="0">
              <a:buNone/>
              <a:defRPr sz="1500"/>
            </a:lvl6pPr>
            <a:lvl7pPr marL="2056594" indent="0">
              <a:buNone/>
              <a:defRPr sz="1500"/>
            </a:lvl7pPr>
            <a:lvl8pPr marL="2399360" indent="0">
              <a:buNone/>
              <a:defRPr sz="1500"/>
            </a:lvl8pPr>
            <a:lvl9pPr marL="2742126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3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0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C0063-27FD-4D8A-99F1-EBB97DFFB4D7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plu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532" rtl="0" eaLnBrk="1" latinLnBrk="0" hangingPunct="1">
        <a:lnSpc>
          <a:spcPct val="90000"/>
        </a:lnSpc>
        <a:spcBef>
          <a:spcPct val="0"/>
        </a:spcBef>
        <a:buNone/>
        <a:defRPr sz="32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3" indent="-171383" algn="l" defTabSz="685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4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6914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80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46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12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77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43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0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32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7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63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8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94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6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2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3.png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60" y="1386032"/>
            <a:ext cx="1995511" cy="66838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655" y="2686320"/>
            <a:ext cx="9140692" cy="300315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" y="4289936"/>
            <a:ext cx="9610081" cy="1507486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8050" y="2201162"/>
            <a:ext cx="6251415" cy="3500658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498947" y="2944255"/>
            <a:ext cx="6226409" cy="115357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685532">
              <a:defRPr/>
            </a:pPr>
            <a:r>
              <a:rPr lang="en-US" altLang="zh-CN" sz="35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5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78:  </a:t>
            </a:r>
            <a:r>
              <a:rPr lang="en-US" altLang="zh-CN" sz="35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uân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5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uât</a:t>
            </a:r>
            <a:endParaRPr lang="zh-CN" altLang="en-US" sz="3599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7777" y="833476"/>
            <a:ext cx="2544573" cy="24629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654" y="4487486"/>
            <a:ext cx="2062832" cy="121517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81260" y="3468168"/>
            <a:ext cx="1053578" cy="201486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4811" y="4457423"/>
            <a:ext cx="2087536" cy="12151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1710" y="3355010"/>
            <a:ext cx="1631828" cy="2532007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3278" y="5483028"/>
            <a:ext cx="9140694" cy="51447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3278" y="5575273"/>
            <a:ext cx="9140694" cy="42661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3278" y="5722020"/>
            <a:ext cx="9140694" cy="109992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4838" y="2373796"/>
            <a:ext cx="5962185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32">
              <a:defRPr/>
            </a:pPr>
            <a:r>
              <a:rPr lang="en-US" altLang="zh-CN" sz="3199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3199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8846" y="120341"/>
            <a:ext cx="7970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32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532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3241" y="833476"/>
            <a:ext cx="246189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55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740" y="4077072"/>
            <a:ext cx="88497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36000"/>
            <a:r>
              <a:rPr lang="en-US" sz="27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2900" b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GÇn TÕt, bè vµ Hµ ®i chî hoa mua ®µo vµ quÊt. Cµnh ®µo chi chÝt léc non, nh÷ng nô hoa phít hång ®ang e Êp në. C©y quÊt xum xuª, qu¶ vµng ãng. MÑ nh×n bè vµ Hµ nãi: “Hai bè con ®em c¶ mïa xu©n vÒ nhµ råi ®Êy”. C¶ nhµ cïng vui ®ãn xu©n.</a:t>
            </a:r>
            <a:endParaRPr lang="en-US" sz="29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49000" y="5013176"/>
            <a:ext cx="805362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80952" y="5450968"/>
            <a:ext cx="805362" cy="119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25981" y="6309320"/>
            <a:ext cx="974488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Admin\Desktop\LỚP 1\78.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"/>
            <a:ext cx="9144000" cy="4077095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>
            <a:off x="2598187" y="6714072"/>
            <a:ext cx="974488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8104" y="-24"/>
            <a:ext cx="9072594" cy="6786562"/>
            <a:chOff x="28104" y="71414"/>
            <a:chExt cx="9072594" cy="6786562"/>
          </a:xfrm>
        </p:grpSpPr>
        <p:pic>
          <p:nvPicPr>
            <p:cNvPr id="6146" name="Picture 2" descr="C:\Users\Admin\Desktop\LỚP 1\78.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104" y="71414"/>
              <a:ext cx="9072594" cy="6786562"/>
            </a:xfrm>
            <a:prstGeom prst="rect">
              <a:avLst/>
            </a:prstGeom>
            <a:noFill/>
          </p:spPr>
        </p:pic>
        <p:sp>
          <p:nvSpPr>
            <p:cNvPr id="7" name="Oval 6"/>
            <p:cNvSpPr/>
            <p:nvPr/>
          </p:nvSpPr>
          <p:spPr>
            <a:xfrm>
              <a:off x="7858148" y="6030002"/>
              <a:ext cx="857256" cy="642942"/>
            </a:xfrm>
            <a:prstGeom prst="ellipse">
              <a:avLst/>
            </a:prstGeom>
            <a:solidFill>
              <a:srgbClr val="F79D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467544" y="188640"/>
            <a:ext cx="3744416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70C0"/>
                </a:solidFill>
                <a:latin typeface=".VnAvant" pitchFamily="34" charset="0"/>
              </a:rPr>
              <a:t>®iÖn tho¹i</a:t>
            </a:r>
            <a:endParaRPr lang="en-US" sz="5400" b="1" dirty="0">
              <a:solidFill>
                <a:srgbClr val="0070C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4283968" y="152490"/>
            <a:ext cx="3644362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n­íc ngoµi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4653783" y="1160602"/>
            <a:ext cx="3806649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C000"/>
                </a:solidFill>
                <a:latin typeface=".VnAvant" pitchFamily="34" charset="0"/>
              </a:rPr>
              <a:t>xø HuÕ </a:t>
            </a:r>
            <a:endParaRPr lang="en-US" sz="5400" b="1" dirty="0">
              <a:solidFill>
                <a:srgbClr val="FFC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251520" y="2132856"/>
            <a:ext cx="8568952" cy="15465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800" b="1" smtClean="0">
                <a:solidFill>
                  <a:srgbClr val="00B050"/>
                </a:solidFill>
                <a:latin typeface=".VnAvant" pitchFamily="34" charset="0"/>
                <a:cs typeface="Times New Roman" panose="02020603050405020304" pitchFamily="18" charset="0"/>
              </a:rPr>
              <a:t>      - </a:t>
            </a:r>
            <a:r>
              <a:rPr lang="en-US" sz="4800" b="1" smtClean="0">
                <a:solidFill>
                  <a:srgbClr val="00B050"/>
                </a:solidFill>
                <a:latin typeface=".VnAvant" pitchFamily="34" charset="0"/>
              </a:rPr>
              <a:t>§­êng tíi tr­êng qua con dèc thoai tho¶i</a:t>
            </a:r>
            <a:r>
              <a:rPr lang="en-US" sz="4800" b="1" smtClean="0">
                <a:solidFill>
                  <a:srgbClr val="00B050"/>
                </a:solidFill>
                <a:latin typeface=".VnAvant" pitchFamily="34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00B05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125128" y="3645024"/>
            <a:ext cx="8874492" cy="36702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5400" b="1" smtClean="0">
                <a:solidFill>
                  <a:srgbClr val="F22EDB"/>
                </a:solidFill>
                <a:latin typeface=".VnAvant" pitchFamily="34" charset="0"/>
              </a:rPr>
              <a:t>  </a:t>
            </a:r>
            <a:r>
              <a:rPr lang="en-US" sz="5400" b="1" smtClean="0">
                <a:solidFill>
                  <a:srgbClr val="7030A0"/>
                </a:solidFill>
                <a:latin typeface=".VnAvant" pitchFamily="34" charset="0"/>
              </a:rPr>
              <a:t>- </a:t>
            </a:r>
            <a:r>
              <a:rPr lang="en-US" sz="4400" b="1">
                <a:solidFill>
                  <a:srgbClr val="7030A0"/>
                </a:solidFill>
                <a:latin typeface=".VnAvant" pitchFamily="34" charset="0"/>
              </a:rPr>
              <a:t>Cø mçi ®é thu sang</a:t>
            </a:r>
          </a:p>
          <a:p>
            <a:r>
              <a:rPr lang="en-US" sz="4400" b="1">
                <a:solidFill>
                  <a:srgbClr val="7030A0"/>
                </a:solidFill>
                <a:latin typeface=".VnAvant" pitchFamily="34" charset="0"/>
              </a:rPr>
              <a:t>      </a:t>
            </a:r>
            <a:r>
              <a:rPr lang="en-US" sz="4400" b="1" smtClean="0">
                <a:solidFill>
                  <a:srgbClr val="7030A0"/>
                </a:solidFill>
                <a:latin typeface=".VnAvant" pitchFamily="34" charset="0"/>
              </a:rPr>
              <a:t>Hoa </a:t>
            </a:r>
            <a:r>
              <a:rPr lang="en-US" sz="4400" b="1">
                <a:solidFill>
                  <a:srgbClr val="7030A0"/>
                </a:solidFill>
                <a:latin typeface=".VnAvant" pitchFamily="34" charset="0"/>
              </a:rPr>
              <a:t>cóc vµng l¹i në</a:t>
            </a:r>
          </a:p>
          <a:p>
            <a:r>
              <a:rPr lang="en-US" sz="4400" b="1">
                <a:solidFill>
                  <a:srgbClr val="7030A0"/>
                </a:solidFill>
                <a:latin typeface=".VnAvant" pitchFamily="34" charset="0"/>
              </a:rPr>
              <a:t>      </a:t>
            </a:r>
            <a:r>
              <a:rPr lang="en-US" sz="4400" b="1" smtClean="0">
                <a:solidFill>
                  <a:srgbClr val="7030A0"/>
                </a:solidFill>
                <a:latin typeface=".VnAvant" pitchFamily="34" charset="0"/>
              </a:rPr>
              <a:t>Ngoµi </a:t>
            </a:r>
            <a:r>
              <a:rPr lang="en-US" sz="4400" b="1">
                <a:solidFill>
                  <a:srgbClr val="7030A0"/>
                </a:solidFill>
                <a:latin typeface=".VnAvant" pitchFamily="34" charset="0"/>
              </a:rPr>
              <a:t>v­­ên h­­¬ng th¬m ng¸t</a:t>
            </a:r>
          </a:p>
          <a:p>
            <a:r>
              <a:rPr lang="en-US" sz="4400" b="1">
                <a:solidFill>
                  <a:srgbClr val="7030A0"/>
                </a:solidFill>
                <a:latin typeface=".VnAvant" pitchFamily="34" charset="0"/>
              </a:rPr>
              <a:t>      </a:t>
            </a:r>
            <a:r>
              <a:rPr lang="en-US" sz="4400" b="1" smtClean="0">
                <a:solidFill>
                  <a:srgbClr val="7030A0"/>
                </a:solidFill>
                <a:latin typeface=".VnAvant" pitchFamily="34" charset="0"/>
              </a:rPr>
              <a:t>Ong </a:t>
            </a:r>
            <a:r>
              <a:rPr lang="en-US" sz="4400" b="1">
                <a:solidFill>
                  <a:srgbClr val="7030A0"/>
                </a:solidFill>
                <a:latin typeface=".VnAvant" pitchFamily="34" charset="0"/>
              </a:rPr>
              <a:t>b­­ím bay rén rµng.</a:t>
            </a:r>
          </a:p>
          <a:p>
            <a:endParaRPr lang="en-US" sz="4800" b="1" dirty="0">
              <a:solidFill>
                <a:srgbClr val="7030A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467544" y="1124744"/>
            <a:ext cx="4186239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C00000"/>
                </a:solidFill>
                <a:latin typeface=".VnAvant" pitchFamily="34" charset="0"/>
                <a:cs typeface="Times New Roman" panose="02020603050405020304" pitchFamily="18" charset="0"/>
              </a:rPr>
              <a:t>thuú mÞ</a:t>
            </a:r>
            <a:endParaRPr lang="en-US" sz="5400" b="1" dirty="0">
              <a:solidFill>
                <a:srgbClr val="C0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13840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LỚP 1\78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8" y="-14068"/>
            <a:ext cx="9126474" cy="551477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243914" y="5286388"/>
            <a:ext cx="88326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smtClean="0">
                <a:latin typeface=".VnAvant" pitchFamily="34" charset="0"/>
              </a:rPr>
              <a:t>       Chóng em xem ch­¬ng tr×nh nghÖ thuËt chµo xu©n.</a:t>
            </a:r>
            <a:endParaRPr lang="en-US" sz="4200" b="1">
              <a:latin typeface=".VnAvant" pitchFamily="34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5000280" y="5932719"/>
            <a:ext cx="13649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smtClean="0">
                <a:solidFill>
                  <a:srgbClr val="FF0000"/>
                </a:solidFill>
                <a:latin typeface=".VnAvant" pitchFamily="34" charset="0"/>
              </a:rPr>
              <a:t>u©n</a:t>
            </a:r>
            <a:endParaRPr lang="vi-VN" sz="4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214391" y="5932719"/>
            <a:ext cx="13649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smtClean="0">
                <a:solidFill>
                  <a:srgbClr val="FF0000"/>
                </a:solidFill>
                <a:latin typeface=".VnAvant" pitchFamily="34" charset="0"/>
              </a:rPr>
              <a:t>u©t</a:t>
            </a:r>
            <a:endParaRPr lang="vi-VN" sz="4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211114" y="1140208"/>
            <a:ext cx="19882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u©t</a:t>
            </a:r>
            <a:endParaRPr lang="vi-VN" sz="6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666785"/>
              </p:ext>
            </p:extLst>
          </p:nvPr>
        </p:nvGraphicFramePr>
        <p:xfrm>
          <a:off x="2714609" y="2492945"/>
          <a:ext cx="4305662" cy="2542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109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1096"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102343" y="2528068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endParaRPr lang="vi-VN" sz="5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2123522" y="1156423"/>
            <a:ext cx="1957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u©n</a:t>
            </a:r>
            <a:endParaRPr lang="vi-VN" sz="6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067944" y="3933056"/>
            <a:ext cx="186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xu©n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5251717" y="2528068"/>
            <a:ext cx="1624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u©n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4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459077" y="3941273"/>
            <a:ext cx="1820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u©n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0" name="Picture 3" descr="C:\Users\Admin\Desktop\LỚP 1\77.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223" y="100414"/>
            <a:ext cx="2601389" cy="1056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825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3" grpId="0"/>
      <p:bldP spid="24" grpId="0"/>
      <p:bldP spid="17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945415" y="332802"/>
            <a:ext cx="2580474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chuÈn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468910" y="332801"/>
            <a:ext cx="230874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hu©n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646473-DAB6-49CC-AA65-0BA3B6CEA093}"/>
              </a:ext>
            </a:extLst>
          </p:cNvPr>
          <p:cNvSpPr txBox="1"/>
          <p:nvPr/>
        </p:nvSpPr>
        <p:spPr>
          <a:xfrm>
            <a:off x="945416" y="1897439"/>
            <a:ext cx="269048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khu©n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7B973E-DD9D-4A71-B337-0DAC5E6EE947}"/>
              </a:ext>
            </a:extLst>
          </p:cNvPr>
          <p:cNvSpPr txBox="1"/>
          <p:nvPr/>
        </p:nvSpPr>
        <p:spPr>
          <a:xfrm>
            <a:off x="5468911" y="1954149"/>
            <a:ext cx="208081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tuÇn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3CB14D-2B00-40C7-A796-5DC89180659B}"/>
              </a:ext>
            </a:extLst>
          </p:cNvPr>
          <p:cNvSpPr txBox="1"/>
          <p:nvPr/>
        </p:nvSpPr>
        <p:spPr>
          <a:xfrm>
            <a:off x="945415" y="3469453"/>
            <a:ext cx="23335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khuÊt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5468910" y="3517279"/>
            <a:ext cx="268626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luËt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5468909" y="5120981"/>
            <a:ext cx="3079668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xuÊt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945414" y="4998110"/>
            <a:ext cx="280787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thuËt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889167" y="5129799"/>
            <a:ext cx="205977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u©t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703040" y="1952030"/>
            <a:ext cx="189045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u©n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835547" y="1897439"/>
            <a:ext cx="189045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u©n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902531" y="332799"/>
            <a:ext cx="189045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u©n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941792" y="332800"/>
            <a:ext cx="189045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u©n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638929" y="5006224"/>
            <a:ext cx="205977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u©t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651020" y="3507137"/>
            <a:ext cx="205977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u©t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843649" y="3475349"/>
            <a:ext cx="205977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u©t</a:t>
            </a:r>
            <a:endParaRPr lang="en-US" sz="6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702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9" grpId="0"/>
      <p:bldP spid="22" grpId="0"/>
      <p:bldP spid="25" grpId="0"/>
      <p:bldP spid="17" grpId="0"/>
      <p:bldP spid="18" grpId="0"/>
      <p:bldP spid="23" grpId="0"/>
      <p:bldP spid="24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Admin\Desktop\LỚP 1\77.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428604"/>
            <a:ext cx="2500330" cy="1143008"/>
          </a:xfrm>
          <a:prstGeom prst="rect">
            <a:avLst/>
          </a:prstGeom>
          <a:noFill/>
        </p:spPr>
      </p:pic>
      <p:pic>
        <p:nvPicPr>
          <p:cNvPr id="2050" name="Picture 2" descr="C:\Users\Admin\Desktop\LỚP 1\78.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85992"/>
            <a:ext cx="2571768" cy="2071702"/>
          </a:xfrm>
          <a:prstGeom prst="rect">
            <a:avLst/>
          </a:prstGeom>
          <a:noFill/>
        </p:spPr>
      </p:pic>
      <p:pic>
        <p:nvPicPr>
          <p:cNvPr id="2051" name="Picture 3" descr="C:\Users\Admin\Desktop\LỚP 1\78.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214554"/>
            <a:ext cx="2928958" cy="2286016"/>
          </a:xfrm>
          <a:prstGeom prst="rect">
            <a:avLst/>
          </a:prstGeom>
          <a:noFill/>
        </p:spPr>
      </p:pic>
      <p:pic>
        <p:nvPicPr>
          <p:cNvPr id="2052" name="Picture 4" descr="C:\Users\Admin\Desktop\LỚP 1\78.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1" y="2214554"/>
            <a:ext cx="2127562" cy="2239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Admin\Desktop\LỚP 1\77.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428604"/>
            <a:ext cx="2500330" cy="1143008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6500826" y="4661578"/>
            <a:ext cx="2643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vâ thuËt</a:t>
            </a:r>
            <a:endParaRPr lang="vi-VN" sz="4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50" name="Picture 2" descr="C:\Users\Admin\Desktop\LỚP 1\78.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85992"/>
            <a:ext cx="2571768" cy="2071702"/>
          </a:xfrm>
          <a:prstGeom prst="rect">
            <a:avLst/>
          </a:prstGeom>
          <a:noFill/>
        </p:spPr>
      </p:pic>
      <p:pic>
        <p:nvPicPr>
          <p:cNvPr id="2051" name="Picture 3" descr="C:\Users\Admin\Desktop\LỚP 1\78.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214554"/>
            <a:ext cx="2928958" cy="2286016"/>
          </a:xfrm>
          <a:prstGeom prst="rect">
            <a:avLst/>
          </a:prstGeom>
          <a:noFill/>
        </p:spPr>
      </p:pic>
      <p:pic>
        <p:nvPicPr>
          <p:cNvPr id="2052" name="Picture 4" descr="C:\Users\Admin\Desktop\LỚP 1\78.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1" y="2214554"/>
            <a:ext cx="2127562" cy="223997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29331" y="4662135"/>
            <a:ext cx="2928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mïa xu©n</a:t>
            </a:r>
            <a:endParaRPr lang="vi-VN" sz="4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247" y="4653165"/>
            <a:ext cx="2643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tuÇn tra</a:t>
            </a:r>
            <a:endParaRPr lang="vi-VN" sz="4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861319" y="4666813"/>
            <a:ext cx="1493067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u©n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043380" y="4670222"/>
            <a:ext cx="1493067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u©n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7848163" y="4671014"/>
            <a:ext cx="1493067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u©t</a:t>
            </a:r>
            <a:endParaRPr lang="en-US" sz="44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021191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LỚP 1\78.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500042"/>
            <a:ext cx="10358510" cy="6429395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71438" y="0"/>
            <a:ext cx="1500166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" descr="C:\Users\Admin\Desktop\LỚP 1\77.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3"/>
            <a:ext cx="2000232" cy="75009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LỚP 1\77.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052736"/>
            <a:ext cx="2568336" cy="1000131"/>
          </a:xfrm>
          <a:prstGeom prst="rect">
            <a:avLst/>
          </a:prstGeom>
          <a:noFill/>
        </p:spPr>
      </p:pic>
      <p:pic>
        <p:nvPicPr>
          <p:cNvPr id="4098" name="Picture 2" descr="C:\Users\Admin\Desktop\LỚP 1\78.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5336" y="2420888"/>
            <a:ext cx="7286676" cy="188175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197</Words>
  <Application>Microsoft Office PowerPoint</Application>
  <PresentationFormat>On-screen Show (4:3)</PresentationFormat>
  <Paragraphs>48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Arial-Rounded</vt:lpstr>
      <vt:lpstr>DFPOP1-W9</vt:lpstr>
      <vt:lpstr>宋体</vt:lpstr>
      <vt:lpstr>华康少女文字W5</vt:lpstr>
      <vt:lpstr>.VnAvant</vt:lpstr>
      <vt:lpstr>Arial</vt:lpstr>
      <vt:lpstr>Calibri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72</cp:revision>
  <dcterms:created xsi:type="dcterms:W3CDTF">2020-08-18T01:23:07Z</dcterms:created>
  <dcterms:modified xsi:type="dcterms:W3CDTF">2025-04-07T13:54:24Z</dcterms:modified>
</cp:coreProperties>
</file>