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87" r:id="rId3"/>
    <p:sldId id="283" r:id="rId4"/>
    <p:sldId id="258" r:id="rId5"/>
    <p:sldId id="257" r:id="rId6"/>
    <p:sldId id="284" r:id="rId7"/>
    <p:sldId id="285" r:id="rId8"/>
    <p:sldId id="270" r:id="rId9"/>
    <p:sldId id="286" r:id="rId10"/>
    <p:sldId id="272" r:id="rId11"/>
    <p:sldId id="273" r:id="rId12"/>
    <p:sldId id="275" r:id="rId13"/>
    <p:sldId id="267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0E1AC05-E808-47C5-ACCE-5BE89D6A3B62}">
          <p14:sldIdLst>
            <p14:sldId id="287"/>
            <p14:sldId id="283"/>
            <p14:sldId id="258"/>
            <p14:sldId id="257"/>
            <p14:sldId id="284"/>
            <p14:sldId id="285"/>
            <p14:sldId id="270"/>
            <p14:sldId id="286"/>
            <p14:sldId id="272"/>
            <p14:sldId id="273"/>
            <p14:sldId id="275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4660" autoAdjust="0"/>
  </p:normalViewPr>
  <p:slideViewPr>
    <p:cSldViewPr snapToGrid="0" showGuides="1">
      <p:cViewPr varScale="1">
        <p:scale>
          <a:sx n="93" d="100"/>
          <a:sy n="93" d="100"/>
        </p:scale>
        <p:origin x="912" y="84"/>
      </p:cViewPr>
      <p:guideLst>
        <p:guide orient="horz" pos="15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52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4"/>
            <a:ext cx="6858000" cy="1790700"/>
          </a:xfrm>
        </p:spPr>
        <p:txBody>
          <a:bodyPr anchor="b"/>
          <a:lstStyle>
            <a:lvl1pPr algn="ctr">
              <a:defRPr sz="44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41" indent="0" algn="ctr">
              <a:buNone/>
              <a:defRPr sz="1500"/>
            </a:lvl2pPr>
            <a:lvl3pPr marL="685280" indent="0" algn="ctr">
              <a:buNone/>
              <a:defRPr sz="1350"/>
            </a:lvl3pPr>
            <a:lvl4pPr marL="1027920" indent="0" algn="ctr">
              <a:buNone/>
              <a:defRPr sz="1200"/>
            </a:lvl4pPr>
            <a:lvl5pPr marL="1370560" indent="0" algn="ctr">
              <a:buNone/>
              <a:defRPr sz="1200"/>
            </a:lvl5pPr>
            <a:lvl6pPr marL="1713199" indent="0" algn="ctr">
              <a:buNone/>
              <a:defRPr sz="1200"/>
            </a:lvl6pPr>
            <a:lvl7pPr marL="2055840" indent="0" algn="ctr">
              <a:buNone/>
              <a:defRPr sz="1200"/>
            </a:lvl7pPr>
            <a:lvl8pPr marL="2398480" indent="0" algn="ctr">
              <a:buNone/>
              <a:defRPr sz="1200"/>
            </a:lvl8pPr>
            <a:lvl9pPr marL="274112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282306"/>
            <a:ext cx="7886700" cy="2139553"/>
          </a:xfrm>
        </p:spPr>
        <p:txBody>
          <a:bodyPr anchor="b"/>
          <a:lstStyle>
            <a:lvl1pPr>
              <a:defRPr sz="44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8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7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8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4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280" indent="0">
              <a:buNone/>
              <a:defRPr sz="1350" b="1"/>
            </a:lvl3pPr>
            <a:lvl4pPr marL="1027920" indent="0">
              <a:buNone/>
              <a:defRPr sz="1200" b="1"/>
            </a:lvl4pPr>
            <a:lvl5pPr marL="1370560" indent="0">
              <a:buNone/>
              <a:defRPr sz="1200" b="1"/>
            </a:lvl5pPr>
            <a:lvl6pPr marL="1713199" indent="0">
              <a:buNone/>
              <a:defRPr sz="1200" b="1"/>
            </a:lvl6pPr>
            <a:lvl7pPr marL="2055840" indent="0">
              <a:buNone/>
              <a:defRPr sz="1200" b="1"/>
            </a:lvl7pPr>
            <a:lvl8pPr marL="2398480" indent="0">
              <a:buNone/>
              <a:defRPr sz="1200" b="1"/>
            </a:lvl8pPr>
            <a:lvl9pPr marL="274112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8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1" indent="0">
              <a:buNone/>
              <a:defRPr sz="1500" b="1"/>
            </a:lvl2pPr>
            <a:lvl3pPr marL="685280" indent="0">
              <a:buNone/>
              <a:defRPr sz="1350" b="1"/>
            </a:lvl3pPr>
            <a:lvl4pPr marL="1027920" indent="0">
              <a:buNone/>
              <a:defRPr sz="1200" b="1"/>
            </a:lvl4pPr>
            <a:lvl5pPr marL="1370560" indent="0">
              <a:buNone/>
              <a:defRPr sz="1200" b="1"/>
            </a:lvl5pPr>
            <a:lvl6pPr marL="1713199" indent="0">
              <a:buNone/>
              <a:defRPr sz="1200" b="1"/>
            </a:lvl6pPr>
            <a:lvl7pPr marL="2055840" indent="0">
              <a:buNone/>
              <a:defRPr sz="1200" b="1"/>
            </a:lvl7pPr>
            <a:lvl8pPr marL="2398480" indent="0">
              <a:buNone/>
              <a:defRPr sz="1200" b="1"/>
            </a:lvl8pPr>
            <a:lvl9pPr marL="274112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017444"/>
            <a:ext cx="9157857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3190605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4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38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4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0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8"/>
            </a:lvl1pPr>
            <a:lvl2pPr>
              <a:defRPr sz="2098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050"/>
            </a:lvl2pPr>
            <a:lvl3pPr marL="685280" indent="0">
              <a:buNone/>
              <a:defRPr sz="900"/>
            </a:lvl3pPr>
            <a:lvl4pPr marL="1027920" indent="0">
              <a:buNone/>
              <a:defRPr sz="750"/>
            </a:lvl4pPr>
            <a:lvl5pPr marL="1370560" indent="0">
              <a:buNone/>
              <a:defRPr sz="750"/>
            </a:lvl5pPr>
            <a:lvl6pPr marL="1713199" indent="0">
              <a:buNone/>
              <a:defRPr sz="750"/>
            </a:lvl6pPr>
            <a:lvl7pPr marL="2055840" indent="0">
              <a:buNone/>
              <a:defRPr sz="750"/>
            </a:lvl7pPr>
            <a:lvl8pPr marL="2398480" indent="0">
              <a:buNone/>
              <a:defRPr sz="750"/>
            </a:lvl8pPr>
            <a:lvl9pPr marL="274112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9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398"/>
            </a:lvl1pPr>
            <a:lvl2pPr marL="342641" indent="0">
              <a:buNone/>
              <a:defRPr sz="2098"/>
            </a:lvl2pPr>
            <a:lvl3pPr marL="685280" indent="0">
              <a:buNone/>
              <a:defRPr sz="1800"/>
            </a:lvl3pPr>
            <a:lvl4pPr marL="1027920" indent="0">
              <a:buNone/>
              <a:defRPr sz="1500"/>
            </a:lvl4pPr>
            <a:lvl5pPr marL="1370560" indent="0">
              <a:buNone/>
              <a:defRPr sz="1500"/>
            </a:lvl5pPr>
            <a:lvl6pPr marL="1713199" indent="0">
              <a:buNone/>
              <a:defRPr sz="1500"/>
            </a:lvl6pPr>
            <a:lvl7pPr marL="2055840" indent="0">
              <a:buNone/>
              <a:defRPr sz="1500"/>
            </a:lvl7pPr>
            <a:lvl8pPr marL="2398480" indent="0">
              <a:buNone/>
              <a:defRPr sz="1500"/>
            </a:lvl8pPr>
            <a:lvl9pPr marL="274112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41" indent="0">
              <a:buNone/>
              <a:defRPr sz="1050"/>
            </a:lvl2pPr>
            <a:lvl3pPr marL="685280" indent="0">
              <a:buNone/>
              <a:defRPr sz="900"/>
            </a:lvl3pPr>
            <a:lvl4pPr marL="1027920" indent="0">
              <a:buNone/>
              <a:defRPr sz="750"/>
            </a:lvl4pPr>
            <a:lvl5pPr marL="1370560" indent="0">
              <a:buNone/>
              <a:defRPr sz="750"/>
            </a:lvl5pPr>
            <a:lvl6pPr marL="1713199" indent="0">
              <a:buNone/>
              <a:defRPr sz="750"/>
            </a:lvl6pPr>
            <a:lvl7pPr marL="2055840" indent="0">
              <a:buNone/>
              <a:defRPr sz="750"/>
            </a:lvl7pPr>
            <a:lvl8pPr marL="2398480" indent="0">
              <a:buNone/>
              <a:defRPr sz="750"/>
            </a:lvl8pPr>
            <a:lvl9pPr marL="274112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80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8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80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28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5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280" rtl="0" eaLnBrk="1" latinLnBrk="0" hangingPunct="1">
        <a:lnSpc>
          <a:spcPct val="90000"/>
        </a:lnSpc>
        <a:spcBef>
          <a:spcPct val="0"/>
        </a:spcBef>
        <a:buNone/>
        <a:defRPr sz="3298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0" indent="-171320" algn="l" defTabSz="68528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8" kern="1200">
          <a:solidFill>
            <a:schemeClr val="tx1"/>
          </a:solidFill>
          <a:latin typeface="+mn-lt"/>
          <a:ea typeface="+mn-ea"/>
          <a:cs typeface="+mn-cs"/>
        </a:defRPr>
      </a:lvl1pPr>
      <a:lvl2pPr marL="513959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00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40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80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21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60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01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40" indent="-171320" algn="l" defTabSz="68528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1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0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20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60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99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40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80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20" algn="l" defTabSz="68528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8" y="529521"/>
            <a:ext cx="1994789" cy="668141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308" y="1829339"/>
            <a:ext cx="9137386" cy="300206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" y="3432375"/>
            <a:ext cx="9606606" cy="150694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9183" y="1344356"/>
            <a:ext cx="6249155" cy="349939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28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065393" y="2244019"/>
            <a:ext cx="5149472" cy="115316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280">
              <a:defRPr/>
            </a:pPr>
            <a:r>
              <a:rPr lang="en-US" altLang="zh-CN" sz="3598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598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98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79: </a:t>
            </a:r>
            <a:r>
              <a:rPr lang="en-US" altLang="zh-CN" sz="3598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uyên</a:t>
            </a:r>
            <a:r>
              <a:rPr lang="en-US" altLang="zh-CN" sz="3598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598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uyêt</a:t>
            </a:r>
            <a:endParaRPr lang="zh-CN" altLang="en-US" sz="3598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044" y="-22836"/>
            <a:ext cx="2543653" cy="246201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3307" y="3629853"/>
            <a:ext cx="2062086" cy="121473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2739" y="2610903"/>
            <a:ext cx="1053197" cy="201413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3914" y="3599801"/>
            <a:ext cx="2086781" cy="12147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0742" y="2497786"/>
            <a:ext cx="1631238" cy="253109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1623" y="4625035"/>
            <a:ext cx="9137389" cy="5142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28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1623" y="4717246"/>
            <a:ext cx="9137389" cy="42646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28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1623" y="4863941"/>
            <a:ext cx="9137389" cy="274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28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604169" y="1597121"/>
            <a:ext cx="5960029" cy="58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280">
              <a:defRPr/>
            </a:pPr>
            <a:r>
              <a:rPr lang="en-US" altLang="zh-CN" sz="3198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198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600283" y="136651"/>
            <a:ext cx="7967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280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280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3682" y="782513"/>
            <a:ext cx="246100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6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09" y="1170272"/>
            <a:ext cx="7235349" cy="24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5" y="195312"/>
            <a:ext cx="82177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5410" y="33528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1204" y="724664"/>
            <a:ext cx="60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130040" y="34671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2118" y="37719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363538"/>
            <a:ext cx="8217724" cy="45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67544" y="141480"/>
            <a:ext cx="374441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hoµ thuËn</a:t>
            </a:r>
            <a:endParaRPr lang="en-US" sz="4800" b="1" dirty="0">
              <a:solidFill>
                <a:srgbClr val="0070C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820012" y="114367"/>
            <a:ext cx="364436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tu©n lÖnh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653784" y="870451"/>
            <a:ext cx="380664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C000"/>
                </a:solidFill>
                <a:latin typeface=".VnAvant" pitchFamily="34" charset="0"/>
              </a:rPr>
              <a:t>s¶n xuÊt </a:t>
            </a:r>
            <a:endParaRPr lang="en-US" sz="48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51520" y="1599642"/>
            <a:ext cx="8568952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      - </a:t>
            </a:r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Mïa xu©n mang ®Õn søc sèng cho mu«n loµi</a:t>
            </a:r>
            <a:r>
              <a:rPr lang="en-US" sz="4800" b="1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93346" y="3107804"/>
            <a:ext cx="8874492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smtClean="0">
                <a:solidFill>
                  <a:srgbClr val="F22EDB"/>
                </a:solidFill>
                <a:latin typeface=".VnAvant" pitchFamily="34" charset="0"/>
              </a:rPr>
              <a:t>  </a:t>
            </a:r>
            <a:r>
              <a:rPr lang="en-US" sz="4800" b="1" smtClean="0">
                <a:solidFill>
                  <a:srgbClr val="7030A0"/>
                </a:solidFill>
                <a:latin typeface=".VnAvant" pitchFamily="34" charset="0"/>
              </a:rPr>
              <a:t>- BÐ nhí chÊp hµnh luËt giao th«ng khi ®i trªn ®­êng.</a:t>
            </a:r>
            <a:endParaRPr lang="en-US" sz="4800" b="1">
              <a:solidFill>
                <a:srgbClr val="7030A0"/>
              </a:solidFill>
              <a:latin typeface=".VnAvant" pitchFamily="34" charset="0"/>
            </a:endParaRPr>
          </a:p>
          <a:p>
            <a:endParaRPr lang="en-US" sz="48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78353" y="843558"/>
            <a:ext cx="418623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.VnAvant" pitchFamily="34" charset="0"/>
                <a:cs typeface="Times New Roman" panose="02020603050405020304" pitchFamily="18" charset="0"/>
              </a:rPr>
              <a:t>kØ luËt</a:t>
            </a:r>
            <a:endParaRPr lang="en-US" sz="4800" b="1" dirty="0">
              <a:solidFill>
                <a:srgbClr val="C0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213757"/>
            <a:ext cx="8716488" cy="38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10540" y="548640"/>
            <a:ext cx="57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49382" y="4073231"/>
            <a:ext cx="88326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latin typeface=".VnAvant" pitchFamily="34" charset="0"/>
              </a:rPr>
              <a:t>       Bµ kÓ chuyÖn hay tuyÖt.</a:t>
            </a:r>
            <a:endParaRPr lang="en-US" sz="4200" b="1">
              <a:latin typeface=".VnAvant" pitchFamily="34" charset="0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583654" y="4080164"/>
            <a:ext cx="1597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uyªn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321275" y="4073248"/>
            <a:ext cx="1597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uyªt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270660" y="1535476"/>
            <a:ext cx="6448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uyªn    uyªt</a:t>
            </a:r>
            <a:endParaRPr lang="zh-CN" altLang="en-US" sz="80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vi-VN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79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211115" y="855157"/>
            <a:ext cx="2386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uyªt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322022"/>
              </p:ext>
            </p:extLst>
          </p:nvPr>
        </p:nvGraphicFramePr>
        <p:xfrm>
          <a:off x="2714609" y="1869705"/>
          <a:ext cx="4305662" cy="2144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207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2077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102343" y="1896051"/>
            <a:ext cx="1391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123523" y="867318"/>
            <a:ext cx="2335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uyªn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956956" y="2949792"/>
            <a:ext cx="3764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chuyÖn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998058" y="1896051"/>
            <a:ext cx="187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uyªn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337323" y="2949792"/>
            <a:ext cx="2325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uyªn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224" y="75311"/>
            <a:ext cx="2601389" cy="792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4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4" grpId="0"/>
      <p:bldP spid="17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945415" y="249602"/>
            <a:ext cx="311594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chuyÕn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468910" y="249601"/>
            <a:ext cx="23087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luyÖn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945416" y="1423080"/>
            <a:ext cx="269048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thuyÒn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5468912" y="1465612"/>
            <a:ext cx="253505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truyÖn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945416" y="2602090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duyÖt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10" y="2637960"/>
            <a:ext cx="2686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khuyÕt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09" y="3840736"/>
            <a:ext cx="307966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tuyÖt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945415" y="3748583"/>
            <a:ext cx="280787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tuyÕt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165429" y="3751983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924655" y="1458704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882839" y="244873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646628" y="253774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616002" y="1424502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361446" y="2637714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688394" y="3819833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437877" y="2605638"/>
            <a:ext cx="205977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uyªt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75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  <p:bldP spid="17" grpId="0"/>
      <p:bldP spid="18" grpId="0"/>
      <p:bldP spid="31" grpId="0"/>
      <p:bldP spid="20" grpId="0"/>
      <p:bldP spid="21" grpId="0"/>
      <p:bldP spid="26" grpId="0"/>
      <p:bldP spid="27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66800"/>
            <a:ext cx="2466975" cy="18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989470"/>
            <a:ext cx="2609851" cy="195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6" y="1066800"/>
            <a:ext cx="2524124" cy="18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7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66800"/>
            <a:ext cx="2466975" cy="18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989470"/>
            <a:ext cx="2609851" cy="195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6" y="1066800"/>
            <a:ext cx="2524124" cy="18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4" y="3275013"/>
            <a:ext cx="2372246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275013"/>
            <a:ext cx="2409826" cy="6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200400"/>
            <a:ext cx="22764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047589" y="3848100"/>
            <a:ext cx="9911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98568" y="3913187"/>
            <a:ext cx="819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08997" y="3901312"/>
            <a:ext cx="6769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59010" y="3889437"/>
            <a:ext cx="7446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4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734"/>
            <a:ext cx="9143999" cy="464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6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</TotalTime>
  <Words>91</Words>
  <Application>Microsoft Office PowerPoint</Application>
  <PresentationFormat>On-screen Show (16:9)</PresentationFormat>
  <Paragraphs>40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Arial-Rounded</vt:lpstr>
      <vt:lpstr>等线</vt:lpstr>
      <vt:lpstr>等线 Light</vt:lpstr>
      <vt:lpstr>DFPOP1-W9</vt:lpstr>
      <vt:lpstr>DFPWaWaW5-GB5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416</cp:revision>
  <dcterms:created xsi:type="dcterms:W3CDTF">2017-07-29T07:38:32Z</dcterms:created>
  <dcterms:modified xsi:type="dcterms:W3CDTF">2025-04-07T15:31:57Z</dcterms:modified>
</cp:coreProperties>
</file>