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271" r:id="rId4"/>
    <p:sldId id="257" r:id="rId5"/>
    <p:sldId id="258" r:id="rId6"/>
    <p:sldId id="270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23982-A568-4EF0-A327-A46B504D4F7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5B790-4597-4878-AF08-BBE882589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5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4427C-EAB7-4708-97F3-3588C0DD33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667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DCD69-E479-49D6-B8E5-2E0D23F8A27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0BD76-7311-466A-9C7F-0D3E976788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7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6701B-EDA2-4899-9F13-C3E3CE216BBE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ECDFD-7072-403B-A715-0605F4FC11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0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9125A-553E-4A0C-A771-CD27A9F58655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25A45-FEEC-4A2B-AA6C-D387DF54C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4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F88D-B0BC-473D-85DB-D066038B6D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15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E6567-902D-4EC0-BE70-483C8BFEB36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49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E82300-91E4-4C08-95DD-D2BEB9EF2A6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46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F0A45-7C1A-4550-93D0-6BB4484EF1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6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25A21-D2D7-4F4A-BE62-B3359EC9FDC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838E8-FF68-4C2E-AD05-0381DDB85C1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26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D1457D-AC85-433A-85AB-4530DECF0BB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859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8236AC-AA31-49A1-819C-F0A8A1BA9CB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9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FD0A57-CC0C-4662-B14B-A34EEE827E1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29CF42-DC5A-435B-B5F9-335D06192DB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4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1CC734-CB45-404F-BA63-D40E8EE16B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25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0A8E1-38A8-4775-8968-743ED49B18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18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13183-E08F-4BBC-91F0-532A958173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22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9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8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D9D5A-165F-4322-B623-CA9913C61A2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85AA3-9E7B-4C24-B44D-7A8700AF69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611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0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8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4EC98-84EF-434C-B48C-52CAEF7E842E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D1582-AD0E-4C85-B8A2-32A9993BEB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2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1E7A4-F201-4D8A-99B4-34AC3F29D78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6BD7A-89AE-4A20-ABA3-BE74274C8A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6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0486-009A-4AD9-A51E-32D5716E4F09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9F266-67C8-4C66-B7AC-4830C28EEA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D71B2-67A5-4DBC-A4A9-5C9DF609587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5C649-C1B5-472F-8B97-58C46D0AEF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0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DEFA16-2648-49A8-A8B3-B0CC761F36A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3CE8E-478B-4493-8F5A-F028F312F67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D1BEA-00A4-488F-AF72-524038CE7EAD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5929E0-7731-44AD-ACDF-770DE26839B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8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E4639A-7023-4B7F-89B7-547881C108C4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E14448-0094-448E-888C-13B2BEF935D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942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12CF0-275F-4B1B-A2FA-D2DFAA34C88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7: ô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0" dirty="0" err="1">
                <a:solidFill>
                  <a:srgbClr val="00FF00"/>
                </a:solidFill>
                <a:latin typeface=".VnAvant" panose="020B7200000000000000" pitchFamily="34" charset="0"/>
              </a:rPr>
              <a:t>TiÕt</a:t>
            </a:r>
            <a:r>
              <a:rPr lang="en-US" sz="6600" b="0" dirty="0">
                <a:solidFill>
                  <a:srgbClr val="00FF00"/>
                </a:solidFill>
                <a:latin typeface=".VnAvant" panose="020B72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834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0323" y="5075416"/>
            <a:ext cx="7162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Bè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 vµ Hµ ®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bé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trªn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hÌ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Verdana" panose="020B0604030504040204" pitchFamily="34" charset="0"/>
                <a:cs typeface="+mn-cs"/>
              </a:rPr>
              <a:t>ph</a:t>
            </a:r>
            <a:r>
              <a:rPr lang="en-US" sz="3600" dirty="0">
                <a:solidFill>
                  <a:srgbClr val="000000"/>
                </a:solidFill>
                <a:latin typeface=".VnAvant" panose="020B7200000000000000" pitchFamily="34" charset="0"/>
                <a:ea typeface="Verdana" panose="020B0604030504040204" pitchFamily="34" charset="0"/>
              </a:rPr>
              <a:t>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Verdana" panose="020B060403050404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64050" y="5074859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é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694421" y="5075417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48273" y="5076410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" y="195945"/>
            <a:ext cx="12135635" cy="45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381000"/>
            <a:ext cx="8229600" cy="1524000"/>
          </a:xfrm>
        </p:spPr>
        <p:txBody>
          <a:bodyPr/>
          <a:lstStyle/>
          <a:p>
            <a:pPr eaLnBrk="1" hangingPunct="1"/>
            <a:endParaRPr lang="en-US" altLang="en-US" sz="2800" i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23874" y="81636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4973632" y="0"/>
            <a:ext cx="10907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¤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376" y="1468121"/>
          <a:ext cx="3042024" cy="1364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012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521012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682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68236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48074" y="1468121"/>
          <a:ext cx="3015878" cy="1364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939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507939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682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68236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965335" y="1344850"/>
            <a:ext cx="9497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17917" y="1317973"/>
            <a:ext cx="6013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66831" y="2060238"/>
            <a:ext cx="32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r>
              <a:rPr lang="en-US" altLang="en-US" sz="5400" noProof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è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565744" y="1325798"/>
            <a:ext cx="669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608178" y="1317973"/>
            <a:ext cx="669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530034" y="1966001"/>
            <a:ext cx="32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r>
              <a:rPr lang="en-US" alt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é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218614" y="5807857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bè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935072" y="5844265"/>
            <a:ext cx="25732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«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bÐ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9157413" y="5807857"/>
            <a:ext cx="2330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æ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cß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3156" y="3022645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bè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084039" y="2974718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æ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036529" y="2982995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bé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064381" y="2982995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«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8408275" y="2974718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cæ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0658820" y="2916333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cé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19" y="4218417"/>
            <a:ext cx="2771775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8" y="3907671"/>
            <a:ext cx="1745897" cy="190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08" y="406662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90500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0" dirty="0" err="1">
                <a:solidFill>
                  <a:srgbClr val="00FF00"/>
                </a:solidFill>
                <a:latin typeface=".VnAvant" panose="020B7200000000000000" pitchFamily="34" charset="0"/>
              </a:rPr>
              <a:t>TiÕt</a:t>
            </a:r>
            <a:r>
              <a:rPr lang="en-US" sz="7200" b="0" dirty="0">
                <a:solidFill>
                  <a:srgbClr val="00FF00"/>
                </a:solidFill>
                <a:latin typeface=".VnAvant" panose="020B7200000000000000" pitchFamily="34" charset="0"/>
              </a:rPr>
              <a:t> 2</a:t>
            </a:r>
            <a:r>
              <a:rPr lang="en-US" sz="7200" b="0" dirty="0">
                <a:solidFill>
                  <a:srgbClr val="FF0000"/>
                </a:solidFill>
                <a:latin typeface=".VnTimeH" pitchFamily="34" charset="0"/>
              </a:rPr>
              <a:t/>
            </a:r>
            <a:br>
              <a:rPr lang="en-US" sz="7200" b="0" dirty="0">
                <a:solidFill>
                  <a:srgbClr val="FF0000"/>
                </a:solidFill>
                <a:latin typeface=".VnTimeH" pitchFamily="34" charset="0"/>
              </a:rPr>
            </a:br>
            <a:endParaRPr lang="en-US" sz="7200" b="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1079" y="5683347"/>
            <a:ext cx="707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Bè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bª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bÓ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c¸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4411" y="5683347"/>
            <a:ext cx="881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9067" y="5689943"/>
            <a:ext cx="70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0"/>
            <a:ext cx="9392194" cy="54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1339" y="154307"/>
            <a:ext cx="4722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Xe</a:t>
            </a:r>
            <a:r>
              <a:rPr lang="en-US" sz="48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cé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930363"/>
            <a:ext cx="11077303" cy="5959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3234" y="154306"/>
            <a:ext cx="70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2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64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Arial-Rounded</vt:lpstr>
      <vt:lpstr>等线</vt:lpstr>
      <vt:lpstr>DFPOP1-W9</vt:lpstr>
      <vt:lpstr>宋体</vt:lpstr>
      <vt:lpstr>华康少女文字W5</vt:lpstr>
      <vt:lpstr>.VnAvant</vt:lpstr>
      <vt:lpstr>.VnTimeH</vt:lpstr>
      <vt:lpstr>Arial</vt:lpstr>
      <vt:lpstr>Calibri</vt:lpstr>
      <vt:lpstr>Times New Roman</vt:lpstr>
      <vt:lpstr>Verdana</vt:lpstr>
      <vt:lpstr>Wingdings</vt:lpstr>
      <vt:lpstr>Maple</vt:lpstr>
      <vt:lpstr>Default Design</vt:lpstr>
      <vt:lpstr>Office 主题</vt:lpstr>
      <vt:lpstr>PowerPoint Presentation</vt:lpstr>
      <vt:lpstr>TiÕt 1</vt:lpstr>
      <vt:lpstr>PowerPoint Presentation</vt:lpstr>
      <vt:lpstr>PowerPoint Presentation</vt:lpstr>
      <vt:lpstr>TiÕt 2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TiÕt 1</dc:title>
  <dc:creator>Admin</dc:creator>
  <cp:lastModifiedBy>Windows User</cp:lastModifiedBy>
  <cp:revision>7</cp:revision>
  <dcterms:created xsi:type="dcterms:W3CDTF">2020-08-11T03:22:14Z</dcterms:created>
  <dcterms:modified xsi:type="dcterms:W3CDTF">2025-04-07T15:43:30Z</dcterms:modified>
</cp:coreProperties>
</file>