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</p:sldMasterIdLst>
  <p:notesMasterIdLst>
    <p:notesMasterId r:id="rId14"/>
  </p:notesMasterIdLst>
  <p:sldIdLst>
    <p:sldId id="488" r:id="rId3"/>
    <p:sldId id="473" r:id="rId4"/>
    <p:sldId id="478" r:id="rId5"/>
    <p:sldId id="479" r:id="rId6"/>
    <p:sldId id="482" r:id="rId7"/>
    <p:sldId id="485" r:id="rId8"/>
    <p:sldId id="483" r:id="rId9"/>
    <p:sldId id="486" r:id="rId10"/>
    <p:sldId id="487" r:id="rId11"/>
    <p:sldId id="352" r:id="rId12"/>
    <p:sldId id="484" r:id="rId13"/>
  </p:sldIdLst>
  <p:sldSz cx="12190413" cy="6859588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1957CAE6-B87D-4D3E-ACFA-0E384E7286DC}">
          <p14:sldIdLst>
            <p14:sldId id="488"/>
            <p14:sldId id="473"/>
            <p14:sldId id="478"/>
            <p14:sldId id="479"/>
            <p14:sldId id="482"/>
            <p14:sldId id="485"/>
            <p14:sldId id="483"/>
            <p14:sldId id="486"/>
            <p14:sldId id="487"/>
            <p14:sldId id="352"/>
            <p14:sldId id="484"/>
          </p14:sldIdLst>
        </p14:section>
        <p14:section name="Tiết 2" id="{AA08372D-51DF-4663-9A14-0BC2B43C8FF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D2C2"/>
    <a:srgbClr val="B4E9E2"/>
    <a:srgbClr val="FFFF99"/>
    <a:srgbClr val="6DC1B5"/>
    <a:srgbClr val="EB9C52"/>
    <a:srgbClr val="65DDD2"/>
    <a:srgbClr val="F4D2A1"/>
    <a:srgbClr val="1A1A1A"/>
    <a:srgbClr val="41D3C2"/>
    <a:srgbClr val="63DB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52" autoAdjust="0"/>
    <p:restoredTop sz="97778" autoAdjust="0"/>
  </p:normalViewPr>
  <p:slideViewPr>
    <p:cSldViewPr snapToGrid="0" showGuides="1">
      <p:cViewPr varScale="1">
        <p:scale>
          <a:sx n="70" d="100"/>
          <a:sy n="70" d="100"/>
        </p:scale>
        <p:origin x="834" y="78"/>
      </p:cViewPr>
      <p:guideLst>
        <p:guide orient="horz" pos="2161"/>
        <p:guide pos="3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357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23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67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993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73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1"/>
            <a:ext cx="9142810" cy="165614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6" indent="0" algn="ctr">
              <a:buNone/>
              <a:defRPr sz="2000"/>
            </a:lvl2pPr>
            <a:lvl3pPr marL="913951" indent="0" algn="ctr">
              <a:buNone/>
              <a:defRPr sz="1800"/>
            </a:lvl3pPr>
            <a:lvl4pPr marL="1370926" indent="0" algn="ctr">
              <a:buNone/>
              <a:defRPr sz="1600"/>
            </a:lvl4pPr>
            <a:lvl5pPr marL="1827901" indent="0" algn="ctr">
              <a:buNone/>
              <a:defRPr sz="1600"/>
            </a:lvl5pPr>
            <a:lvl6pPr marL="2284875" indent="0" algn="ctr">
              <a:buNone/>
              <a:defRPr sz="1600"/>
            </a:lvl6pPr>
            <a:lvl7pPr marL="2741851" indent="0" algn="ctr">
              <a:buNone/>
              <a:defRPr sz="1600"/>
            </a:lvl7pPr>
            <a:lvl8pPr marL="3198827" indent="0" algn="ctr">
              <a:buNone/>
              <a:defRPr sz="1600"/>
            </a:lvl8pPr>
            <a:lvl9pPr marL="36558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4" y="1710137"/>
            <a:ext cx="10514231" cy="2853398"/>
          </a:xfrm>
        </p:spPr>
        <p:txBody>
          <a:bodyPr anchor="b"/>
          <a:lstStyle>
            <a:lvl1pPr>
              <a:defRPr sz="5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4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5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25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9"/>
            <a:ext cx="5180926" cy="43523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9"/>
            <a:ext cx="5180926" cy="43523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4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552"/>
            <a:ext cx="5157117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1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901" indent="0">
              <a:buNone/>
              <a:defRPr sz="1600" b="1"/>
            </a:lvl5pPr>
            <a:lvl6pPr marL="2284875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7" indent="0">
              <a:buNone/>
              <a:defRPr sz="1600" b="1"/>
            </a:lvl8pPr>
            <a:lvl9pPr marL="365580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657"/>
            <a:ext cx="5157117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9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6" indent="0">
              <a:buNone/>
              <a:defRPr sz="2000" b="1"/>
            </a:lvl2pPr>
            <a:lvl3pPr marL="913951" indent="0">
              <a:buNone/>
              <a:defRPr sz="1800" b="1"/>
            </a:lvl3pPr>
            <a:lvl4pPr marL="1370926" indent="0">
              <a:buNone/>
              <a:defRPr sz="1600" b="1"/>
            </a:lvl4pPr>
            <a:lvl5pPr marL="1827901" indent="0">
              <a:buNone/>
              <a:defRPr sz="1600" b="1"/>
            </a:lvl5pPr>
            <a:lvl6pPr marL="2284875" indent="0">
              <a:buNone/>
              <a:defRPr sz="1600" b="1"/>
            </a:lvl6pPr>
            <a:lvl7pPr marL="2741851" indent="0">
              <a:buNone/>
              <a:defRPr sz="1600" b="1"/>
            </a:lvl7pPr>
            <a:lvl8pPr marL="3198827" indent="0">
              <a:buNone/>
              <a:defRPr sz="1600" b="1"/>
            </a:lvl8pPr>
            <a:lvl9pPr marL="365580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9" y="2505657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2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965"/>
            <a:ext cx="12190410" cy="4006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8391"/>
            <a:ext cx="12816409" cy="20111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18" y="4674708"/>
            <a:ext cx="12171942" cy="16211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2" y="5357832"/>
            <a:ext cx="12208887" cy="15017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12" y="4255125"/>
            <a:ext cx="926491" cy="177246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79330" y="4582211"/>
            <a:ext cx="824462" cy="1279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9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50142"/>
            <a:ext cx="12190413" cy="470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12190413" cy="247104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6866" y="-32960"/>
            <a:ext cx="3393549" cy="32858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431"/>
            <a:ext cx="12816409" cy="20111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39" y="4674708"/>
            <a:ext cx="12171942" cy="16211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318"/>
            <a:ext cx="12190413" cy="1652272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79330" y="4582211"/>
            <a:ext cx="824462" cy="12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50142"/>
            <a:ext cx="12190413" cy="470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12190413" cy="24710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6866" y="-32960"/>
            <a:ext cx="3393549" cy="328581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1" y="5572058"/>
            <a:ext cx="12816409" cy="1141798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7943"/>
            <a:ext cx="12171942" cy="1489718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0" y="6191217"/>
            <a:ext cx="12205100" cy="66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50142"/>
            <a:ext cx="12190413" cy="4709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2"/>
            <a:ext cx="12190413" cy="24710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6866" y="-32960"/>
            <a:ext cx="3393549" cy="32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6"/>
            <a:ext cx="6171397" cy="4874754"/>
          </a:xfr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8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6976" indent="0">
              <a:buNone/>
              <a:defRPr sz="1400"/>
            </a:lvl2pPr>
            <a:lvl3pPr marL="913951" indent="0">
              <a:buNone/>
              <a:defRPr sz="1200"/>
            </a:lvl3pPr>
            <a:lvl4pPr marL="1370926" indent="0">
              <a:buNone/>
              <a:defRPr sz="1000"/>
            </a:lvl4pPr>
            <a:lvl5pPr marL="1827901" indent="0">
              <a:buNone/>
              <a:defRPr sz="1000"/>
            </a:lvl5pPr>
            <a:lvl6pPr marL="2284875" indent="0">
              <a:buNone/>
              <a:defRPr sz="1000"/>
            </a:lvl6pPr>
            <a:lvl7pPr marL="2741851" indent="0">
              <a:buNone/>
              <a:defRPr sz="1000"/>
            </a:lvl7pPr>
            <a:lvl8pPr marL="3198827" indent="0">
              <a:buNone/>
              <a:defRPr sz="1000"/>
            </a:lvl8pPr>
            <a:lvl9pPr marL="365580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26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656"/>
            <a:ext cx="6171397" cy="4874754"/>
          </a:xfrm>
        </p:spPr>
        <p:txBody>
          <a:bodyPr anchor="t"/>
          <a:lstStyle>
            <a:lvl1pPr marL="0" indent="0">
              <a:buNone/>
              <a:defRPr sz="3198"/>
            </a:lvl1pPr>
            <a:lvl2pPr marL="456976" indent="0">
              <a:buNone/>
              <a:defRPr sz="2798"/>
            </a:lvl2pPr>
            <a:lvl3pPr marL="913951" indent="0">
              <a:buNone/>
              <a:defRPr sz="2400"/>
            </a:lvl3pPr>
            <a:lvl4pPr marL="1370926" indent="0">
              <a:buNone/>
              <a:defRPr sz="2000"/>
            </a:lvl4pPr>
            <a:lvl5pPr marL="1827901" indent="0">
              <a:buNone/>
              <a:defRPr sz="2000"/>
            </a:lvl5pPr>
            <a:lvl6pPr marL="2284875" indent="0">
              <a:buNone/>
              <a:defRPr sz="2000"/>
            </a:lvl6pPr>
            <a:lvl7pPr marL="2741851" indent="0">
              <a:buNone/>
              <a:defRPr sz="2000"/>
            </a:lvl7pPr>
            <a:lvl8pPr marL="3198827" indent="0">
              <a:buNone/>
              <a:defRPr sz="2000"/>
            </a:lvl8pPr>
            <a:lvl9pPr marL="3655802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8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6976" indent="0">
              <a:buNone/>
              <a:defRPr sz="1400"/>
            </a:lvl2pPr>
            <a:lvl3pPr marL="913951" indent="0">
              <a:buNone/>
              <a:defRPr sz="1200"/>
            </a:lvl3pPr>
            <a:lvl4pPr marL="1370926" indent="0">
              <a:buNone/>
              <a:defRPr sz="1000"/>
            </a:lvl4pPr>
            <a:lvl5pPr marL="1827901" indent="0">
              <a:buNone/>
              <a:defRPr sz="1000"/>
            </a:lvl5pPr>
            <a:lvl6pPr marL="2284875" indent="0">
              <a:buNone/>
              <a:defRPr sz="1000"/>
            </a:lvl6pPr>
            <a:lvl7pPr marL="2741851" indent="0">
              <a:buNone/>
              <a:defRPr sz="1000"/>
            </a:lvl7pPr>
            <a:lvl8pPr marL="3198827" indent="0">
              <a:buNone/>
              <a:defRPr sz="1000"/>
            </a:lvl8pPr>
            <a:lvl9pPr marL="365580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4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212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3" y="365212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9"/>
            <a:ext cx="10514231" cy="4352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82ED4-375F-4F08-A54B-E5C986F28C7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l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A53EF-2EDB-4BAB-8ED2-F5C2309472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FPOP1-W9"/>
                <a:cs typeface="+mn-cs"/>
              </a:rPr>
              <a:pPr marL="0" marR="0" lvl="0" indent="0" algn="r" defTabSz="91395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3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3951" rtl="0" eaLnBrk="1" latinLnBrk="0" hangingPunct="1">
        <a:lnSpc>
          <a:spcPct val="90000"/>
        </a:lnSpc>
        <a:spcBef>
          <a:spcPct val="0"/>
        </a:spcBef>
        <a:buNone/>
        <a:defRPr sz="4398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8" indent="-228488" algn="l" defTabSz="91395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462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13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9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65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39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15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89" indent="-228488" algn="l" defTabSz="91395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6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6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0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5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51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27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02" algn="l" defTabSz="9139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10" Type="http://schemas.openxmlformats.org/officeDocument/2006/relationships/image" Target="../media/image23.JP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2.jpg"/><Relationship Id="rId10" Type="http://schemas.openxmlformats.org/officeDocument/2006/relationships/image" Target="../media/image38.png"/><Relationship Id="rId4" Type="http://schemas.openxmlformats.org/officeDocument/2006/relationships/image" Target="../media/image16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1" y="706191"/>
            <a:ext cx="2660335" cy="891061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206" y="2439683"/>
            <a:ext cx="12186002" cy="400368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4577559"/>
            <a:ext cx="12811773" cy="200972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7149" y="1792890"/>
            <a:ext cx="8334135" cy="466693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776213" y="2732814"/>
            <a:ext cx="6867552" cy="1537902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98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4798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79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80: </a:t>
            </a:r>
            <a:r>
              <a:rPr kumimoji="0" lang="en-US" altLang="zh-CN" sz="4798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</a:t>
            </a:r>
            <a:r>
              <a:rPr kumimoji="0" lang="en-US" altLang="zh-CN" sz="479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798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tập</a:t>
            </a:r>
            <a:r>
              <a:rPr kumimoji="0" lang="en-US" altLang="zh-CN" sz="479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798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và</a:t>
            </a:r>
            <a:r>
              <a:rPr kumimoji="0" lang="en-US" altLang="zh-CN" sz="479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798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kumimoji="0" lang="en-US" altLang="zh-CN" sz="4798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798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chuyện</a:t>
            </a:r>
            <a:endParaRPr kumimoji="0" lang="zh-CN" altLang="en-US" sz="4798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5890" y="-30455"/>
            <a:ext cx="3392322" cy="3283440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2205" y="4840924"/>
            <a:ext cx="2750085" cy="1620022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1596" y="3482010"/>
            <a:ext cx="1404588" cy="2686132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5190" y="4800846"/>
            <a:ext cx="2783019" cy="162002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7688" y="3331153"/>
            <a:ext cx="2175487" cy="3375570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370" y="6168141"/>
            <a:ext cx="12186005" cy="685880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370" y="6291118"/>
            <a:ext cx="12186005" cy="56875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370" y="6486756"/>
            <a:ext cx="12186005" cy="36545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137181" y="2129987"/>
            <a:ext cx="7948545" cy="748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5" b="1" i="0" u="none" strike="noStrike" kern="1200" cap="none" spc="0" normalizeH="0" baseline="0" noProof="0" dirty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4265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8357" y="182243"/>
            <a:ext cx="106261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39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406" y="1043593"/>
            <a:ext cx="328209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72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4028" y="195400"/>
            <a:ext cx="1169955" cy="10149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1" y="57377"/>
            <a:ext cx="2533070" cy="77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71" y="279319"/>
            <a:ext cx="7835759" cy="480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71" y="5202601"/>
            <a:ext cx="9531682" cy="15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825" y="0"/>
            <a:ext cx="1169955" cy="1014900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195309" y="-123993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9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37240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80628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3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478" y="-46865"/>
            <a:ext cx="1469106" cy="11865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5"/>
            <a:ext cx="1683026" cy="10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50" y="1086719"/>
            <a:ext cx="1910901" cy="14408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30" y="1139687"/>
            <a:ext cx="1795030" cy="1326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639" y="1139687"/>
            <a:ext cx="1806481" cy="1273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66" y="4673505"/>
            <a:ext cx="1875413" cy="1416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938" y="3004311"/>
            <a:ext cx="2091332" cy="12668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054" y="4673505"/>
            <a:ext cx="2026046" cy="13577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39" y="1139687"/>
            <a:ext cx="1688031" cy="12493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19" y="3004311"/>
            <a:ext cx="2093062" cy="1297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48" y="4673505"/>
            <a:ext cx="2170957" cy="13637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500" y="3004311"/>
            <a:ext cx="1949573" cy="12973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76" y="4659977"/>
            <a:ext cx="1910901" cy="143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33586684-7318-45CE-91D2-F5B552C8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15982" r="76887" b="78155"/>
          <a:stretch/>
        </p:blipFill>
        <p:spPr>
          <a:xfrm>
            <a:off x="3776870" y="1736036"/>
            <a:ext cx="1819641" cy="82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413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316"/>
            <a:ext cx="2121408" cy="100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102746" y="-199024"/>
            <a:ext cx="1469106" cy="118655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657436" y="-264362"/>
            <a:ext cx="1469106" cy="1186552"/>
          </a:xfrm>
          <a:prstGeom prst="rect">
            <a:avLst/>
          </a:prstGeom>
        </p:spPr>
      </p:pic>
      <p:pic>
        <p:nvPicPr>
          <p:cNvPr id="24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63731">
            <a:off x="12102747" y="1236589"/>
            <a:ext cx="1469106" cy="1186552"/>
          </a:xfrm>
          <a:prstGeom prst="rect">
            <a:avLst/>
          </a:prstGeom>
        </p:spPr>
      </p:pic>
      <p:pic>
        <p:nvPicPr>
          <p:cNvPr id="2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740522" y="710607"/>
            <a:ext cx="1469106" cy="1186552"/>
          </a:xfrm>
          <a:prstGeom prst="rect">
            <a:avLst/>
          </a:prstGeom>
        </p:spPr>
      </p:pic>
      <p:pic>
        <p:nvPicPr>
          <p:cNvPr id="26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451073" y="4156845"/>
            <a:ext cx="1469106" cy="1186552"/>
          </a:xfrm>
          <a:prstGeom prst="rect">
            <a:avLst/>
          </a:prstGeom>
        </p:spPr>
      </p:pic>
      <p:pic>
        <p:nvPicPr>
          <p:cNvPr id="27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4141">
            <a:off x="14370417" y="4156845"/>
            <a:ext cx="1469106" cy="1186552"/>
          </a:xfrm>
          <a:prstGeom prst="rect">
            <a:avLst/>
          </a:prstGeom>
        </p:spPr>
      </p:pic>
      <p:pic>
        <p:nvPicPr>
          <p:cNvPr id="28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4048799" y="2972965"/>
            <a:ext cx="1469106" cy="1186552"/>
          </a:xfrm>
          <a:prstGeom prst="rect">
            <a:avLst/>
          </a:prstGeom>
        </p:spPr>
      </p:pic>
      <p:pic>
        <p:nvPicPr>
          <p:cNvPr id="29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550655" y="3247875"/>
            <a:ext cx="1469106" cy="1186552"/>
          </a:xfrm>
          <a:prstGeom prst="rect">
            <a:avLst/>
          </a:prstGeom>
        </p:spPr>
      </p:pic>
      <p:pic>
        <p:nvPicPr>
          <p:cNvPr id="30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3740521" y="1964394"/>
            <a:ext cx="1469106" cy="1186552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77877">
            <a:off x="12140541" y="2178040"/>
            <a:ext cx="1469106" cy="1186552"/>
          </a:xfrm>
          <a:prstGeom prst="rect">
            <a:avLst/>
          </a:prstGeom>
        </p:spPr>
      </p:pic>
      <p:pic>
        <p:nvPicPr>
          <p:cNvPr id="32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4736">
            <a:off x="15276414" y="3673653"/>
            <a:ext cx="1469106" cy="118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9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7276 0.65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380" y="3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81966 -0.096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258E-6 3.33333E-6 L -0.46928 0.1034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64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52552 0.255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76" y="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-0.61406 -0.0912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03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95091 0.114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52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6257E-6 -3.7037E-6 L -0.59826 0.0553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19" y="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31016 -0.037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8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-0.13307 0.0546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54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4966E-6 -2.59259E-6 L -0.33577 -0.363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-0.63906 0.1032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9682" y="-356403"/>
            <a:ext cx="12320095" cy="721599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481" y="74105"/>
            <a:ext cx="11931050" cy="6440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solidFill>
                  <a:schemeClr val="tx1"/>
                </a:solidFill>
              </a:rPr>
              <a:t>      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Mçi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lÇn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qu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ª</a:t>
            </a:r>
            <a:r>
              <a:rPr lang="en-US" sz="4000" b="1" smtClean="0">
                <a:solidFill>
                  <a:schemeClr val="tx1"/>
                </a:solidFill>
                <a:latin typeface=".VnAvant" pitchFamily="34" charset="0"/>
              </a:rPr>
              <a:t>, Hµ l¹i ®­îc 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bµ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kÓ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nghe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nhiÒu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c©u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chuyÖn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hay.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Nµo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L¹c Long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Qu©n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Th¸nh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Giãng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truyÒn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thuyÕt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vÒ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hå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Hoµn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KiÕm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.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Nµo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lµ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sù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tÝch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c©y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quÊt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,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sù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tÝch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c©y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xoµi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,…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Giäng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kÓ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cña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bµ </a:t>
            </a:r>
            <a:r>
              <a:rPr lang="en-US" sz="4000" b="1" err="1" smtClean="0">
                <a:solidFill>
                  <a:schemeClr val="tx1"/>
                </a:solidFill>
                <a:latin typeface=".VnAvant" pitchFamily="34" charset="0"/>
              </a:rPr>
              <a:t>trÇm</a:t>
            </a:r>
            <a:r>
              <a:rPr lang="en-US" sz="4000" b="1" smtClean="0">
                <a:solidFill>
                  <a:schemeClr val="tx1"/>
                </a:solidFill>
                <a:latin typeface=".VnAvant" pitchFamily="34" charset="0"/>
              </a:rPr>
              <a:t> Êm</a:t>
            </a:r>
            <a:r>
              <a:rPr lang="en-US" sz="4000" b="1" dirty="0">
                <a:solidFill>
                  <a:schemeClr val="tx1"/>
                </a:solidFill>
                <a:latin typeface=".VnAvant" pitchFamily="34" charset="0"/>
              </a:rPr>
              <a:t>.</a:t>
            </a:r>
            <a:r>
              <a:rPr lang="en-US" sz="4000" b="1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Hµ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bÞ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cuèn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vµo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c¸c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c©u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chuyÖn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suèt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tõ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Çu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cho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®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Õn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.VnAvant" pitchFamily="34" charset="0"/>
              </a:rPr>
              <a:t>cuèi</a:t>
            </a:r>
            <a:r>
              <a:rPr lang="en-US" sz="4000" b="1" dirty="0" smtClean="0">
                <a:solidFill>
                  <a:schemeClr val="tx1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87097" y="556591"/>
            <a:ext cx="126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60CBE52-981D-4B45-BF4E-FE8DDCDD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4" t="6839" r="78191" b="88224"/>
          <a:stretch/>
        </p:blipFill>
        <p:spPr>
          <a:xfrm>
            <a:off x="0" y="57377"/>
            <a:ext cx="3021497" cy="146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458" y="57377"/>
            <a:ext cx="1169955" cy="10149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2014331"/>
            <a:ext cx="119749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4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825" y="0"/>
            <a:ext cx="1169955" cy="1014900"/>
          </a:xfrm>
          <a:prstGeom prst="rect">
            <a:avLst/>
          </a:prstGeom>
        </p:spPr>
      </p:pic>
      <p:pic>
        <p:nvPicPr>
          <p:cNvPr id="3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195309" y="-123993"/>
            <a:ext cx="3308111" cy="10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9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37240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80628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ành trang số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6044" y="5980699"/>
            <a:ext cx="609600" cy="609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90907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90907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4008934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62601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62601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3" y="3952322"/>
            <a:ext cx="4976905" cy="2517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3980628"/>
            <a:ext cx="4690669" cy="246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3" y="834295"/>
            <a:ext cx="4690669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78" y="834295"/>
            <a:ext cx="5219138" cy="2806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7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523" y="65683"/>
            <a:ext cx="1512581" cy="13289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-67299" y="-159798"/>
            <a:ext cx="2639961" cy="121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411" y="384509"/>
            <a:ext cx="7136628" cy="459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9" y="4976944"/>
            <a:ext cx="9940413" cy="149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8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21" y="141962"/>
            <a:ext cx="7902923" cy="438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4" y="4767365"/>
            <a:ext cx="9940413" cy="149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0" y="0"/>
            <a:ext cx="2639961" cy="121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059" y="75131"/>
            <a:ext cx="1512581" cy="13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6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4B91D39C-EC93-4870-AC18-09E70B2E7B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189" y="146151"/>
            <a:ext cx="1036058" cy="910292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35" y="270008"/>
            <a:ext cx="9007544" cy="480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5" y="5020275"/>
            <a:ext cx="9608278" cy="143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4">
            <a:extLst>
              <a:ext uri="{FF2B5EF4-FFF2-40B4-BE49-F238E27FC236}">
                <a16:creationId xmlns:a16="http://schemas.microsoft.com/office/drawing/2014/main" id="{73C7703C-330C-4112-9422-8637CFA6A6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 t="19163" r="68274" b="75209"/>
          <a:stretch/>
        </p:blipFill>
        <p:spPr>
          <a:xfrm>
            <a:off x="57706" y="0"/>
            <a:ext cx="1677880" cy="775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87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5738</TotalTime>
  <Words>101</Words>
  <Application>Microsoft Office PowerPoint</Application>
  <PresentationFormat>Custom</PresentationFormat>
  <Paragraphs>12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Arial-Rounded</vt:lpstr>
      <vt:lpstr>等线</vt:lpstr>
      <vt:lpstr>等线 Light</vt:lpstr>
      <vt:lpstr>DFPOP1-W9</vt:lpstr>
      <vt:lpstr>宋体</vt:lpstr>
      <vt:lpstr>华康少女文字W5</vt:lpstr>
      <vt:lpstr>.VnAvant</vt:lpstr>
      <vt:lpstr>Arial</vt:lpstr>
      <vt:lpstr>Calibri</vt:lpstr>
      <vt:lpstr>Times New Roman</vt:lpstr>
      <vt:lpstr>第一PPT，www.1ppt.com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Windows User</cp:lastModifiedBy>
  <cp:revision>3309</cp:revision>
  <dcterms:created xsi:type="dcterms:W3CDTF">2015-12-01T09:06:39Z</dcterms:created>
  <dcterms:modified xsi:type="dcterms:W3CDTF">2025-04-07T15:32:23Z</dcterms:modified>
</cp:coreProperties>
</file>