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0"/>
  </p:notesMasterIdLst>
  <p:sldIdLst>
    <p:sldId id="482" r:id="rId3"/>
    <p:sldId id="473" r:id="rId4"/>
    <p:sldId id="475" r:id="rId5"/>
    <p:sldId id="480" r:id="rId6"/>
    <p:sldId id="478" r:id="rId7"/>
    <p:sldId id="476" r:id="rId8"/>
    <p:sldId id="481" r:id="rId9"/>
  </p:sldIdLst>
  <p:sldSz cx="12190413" cy="68595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ÀI 82" id="{FBC02EA0-DF79-4F08-BB07-9058E4B5C966}">
          <p14:sldIdLst>
            <p14:sldId id="482"/>
            <p14:sldId id="473"/>
            <p14:sldId id="475"/>
            <p14:sldId id="480"/>
            <p14:sldId id="478"/>
            <p14:sldId id="47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8AF"/>
    <a:srgbClr val="63DBCD"/>
    <a:srgbClr val="64D2C2"/>
    <a:srgbClr val="FFFF99"/>
    <a:srgbClr val="6DC1B5"/>
    <a:srgbClr val="EB9C52"/>
    <a:srgbClr val="65DDD2"/>
    <a:srgbClr val="B4E9E2"/>
    <a:srgbClr val="F4D2A1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600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37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8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6" indent="0" algn="ctr">
              <a:buNone/>
              <a:defRPr sz="2000"/>
            </a:lvl2pPr>
            <a:lvl3pPr marL="913951" indent="0" algn="ctr">
              <a:buNone/>
              <a:defRPr sz="1800"/>
            </a:lvl3pPr>
            <a:lvl4pPr marL="1370926" indent="0" algn="ctr">
              <a:buNone/>
              <a:defRPr sz="1600"/>
            </a:lvl4pPr>
            <a:lvl5pPr marL="1827901" indent="0" algn="ctr">
              <a:buNone/>
              <a:defRPr sz="1600"/>
            </a:lvl5pPr>
            <a:lvl6pPr marL="2284875" indent="0" algn="ctr">
              <a:buNone/>
              <a:defRPr sz="1600"/>
            </a:lvl6pPr>
            <a:lvl7pPr marL="2741851" indent="0" algn="ctr">
              <a:buNone/>
              <a:defRPr sz="1600"/>
            </a:lvl7pPr>
            <a:lvl8pPr marL="3198827" indent="0" algn="ctr">
              <a:buNone/>
              <a:defRPr sz="1600"/>
            </a:lvl8pPr>
            <a:lvl9pPr marL="36558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2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4" y="1710137"/>
            <a:ext cx="10514231" cy="2853398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4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9"/>
            <a:ext cx="5180926" cy="43523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9"/>
            <a:ext cx="5180926" cy="43523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0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7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1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901" indent="0">
              <a:buNone/>
              <a:defRPr sz="1600" b="1"/>
            </a:lvl5pPr>
            <a:lvl6pPr marL="2284875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7" indent="0">
              <a:buNone/>
              <a:defRPr sz="1600" b="1"/>
            </a:lvl8pPr>
            <a:lvl9pPr marL="365580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7"/>
            <a:ext cx="5157117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1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901" indent="0">
              <a:buNone/>
              <a:defRPr sz="1600" b="1"/>
            </a:lvl5pPr>
            <a:lvl6pPr marL="2284875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7" indent="0">
              <a:buNone/>
              <a:defRPr sz="1600" b="1"/>
            </a:lvl8pPr>
            <a:lvl9pPr marL="365580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657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965"/>
            <a:ext cx="12190410" cy="4006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391"/>
            <a:ext cx="12816409" cy="2011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18" y="4674708"/>
            <a:ext cx="12171942" cy="1621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5357832"/>
            <a:ext cx="12208887" cy="15017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12" y="4255125"/>
            <a:ext cx="926491" cy="177246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30" y="4582211"/>
            <a:ext cx="824462" cy="127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0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431"/>
            <a:ext cx="12816409" cy="2011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39" y="4674708"/>
            <a:ext cx="12171942" cy="162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18"/>
            <a:ext cx="12190413" cy="16522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30" y="4582211"/>
            <a:ext cx="824462" cy="12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1" y="5572058"/>
            <a:ext cx="12816409" cy="114179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7943"/>
            <a:ext cx="12171942" cy="148971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0" y="6191217"/>
            <a:ext cx="12205100" cy="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6"/>
            <a:ext cx="6171397" cy="4874754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8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6976" indent="0">
              <a:buNone/>
              <a:defRPr sz="1400"/>
            </a:lvl2pPr>
            <a:lvl3pPr marL="913951" indent="0">
              <a:buNone/>
              <a:defRPr sz="1200"/>
            </a:lvl3pPr>
            <a:lvl4pPr marL="1370926" indent="0">
              <a:buNone/>
              <a:defRPr sz="1000"/>
            </a:lvl4pPr>
            <a:lvl5pPr marL="1827901" indent="0">
              <a:buNone/>
              <a:defRPr sz="1000"/>
            </a:lvl5pPr>
            <a:lvl6pPr marL="2284875" indent="0">
              <a:buNone/>
              <a:defRPr sz="1000"/>
            </a:lvl6pPr>
            <a:lvl7pPr marL="2741851" indent="0">
              <a:buNone/>
              <a:defRPr sz="1000"/>
            </a:lvl7pPr>
            <a:lvl8pPr marL="3198827" indent="0">
              <a:buNone/>
              <a:defRPr sz="1000"/>
            </a:lvl8pPr>
            <a:lvl9pPr marL="365580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4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6"/>
            <a:ext cx="6171397" cy="4874754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6" indent="0">
              <a:buNone/>
              <a:defRPr sz="2798"/>
            </a:lvl2pPr>
            <a:lvl3pPr marL="913951" indent="0">
              <a:buNone/>
              <a:defRPr sz="2400"/>
            </a:lvl3pPr>
            <a:lvl4pPr marL="1370926" indent="0">
              <a:buNone/>
              <a:defRPr sz="2000"/>
            </a:lvl4pPr>
            <a:lvl5pPr marL="1827901" indent="0">
              <a:buNone/>
              <a:defRPr sz="2000"/>
            </a:lvl5pPr>
            <a:lvl6pPr marL="2284875" indent="0">
              <a:buNone/>
              <a:defRPr sz="2000"/>
            </a:lvl6pPr>
            <a:lvl7pPr marL="2741851" indent="0">
              <a:buNone/>
              <a:defRPr sz="2000"/>
            </a:lvl7pPr>
            <a:lvl8pPr marL="3198827" indent="0">
              <a:buNone/>
              <a:defRPr sz="2000"/>
            </a:lvl8pPr>
            <a:lvl9pPr marL="365580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8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6976" indent="0">
              <a:buNone/>
              <a:defRPr sz="1400"/>
            </a:lvl2pPr>
            <a:lvl3pPr marL="913951" indent="0">
              <a:buNone/>
              <a:defRPr sz="1200"/>
            </a:lvl3pPr>
            <a:lvl4pPr marL="1370926" indent="0">
              <a:buNone/>
              <a:defRPr sz="1000"/>
            </a:lvl4pPr>
            <a:lvl5pPr marL="1827901" indent="0">
              <a:buNone/>
              <a:defRPr sz="1000"/>
            </a:lvl5pPr>
            <a:lvl6pPr marL="2284875" indent="0">
              <a:buNone/>
              <a:defRPr sz="1000"/>
            </a:lvl6pPr>
            <a:lvl7pPr marL="2741851" indent="0">
              <a:buNone/>
              <a:defRPr sz="1000"/>
            </a:lvl7pPr>
            <a:lvl8pPr marL="3198827" indent="0">
              <a:buNone/>
              <a:defRPr sz="1000"/>
            </a:lvl8pPr>
            <a:lvl9pPr marL="365580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212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212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9"/>
            <a:ext cx="10514231" cy="435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3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6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3951" rtl="0" eaLnBrk="1" latinLnBrk="0" hangingPunct="1">
        <a:lnSpc>
          <a:spcPct val="90000"/>
        </a:lnSpc>
        <a:spcBef>
          <a:spcPct val="0"/>
        </a:spcBef>
        <a:buNone/>
        <a:defRPr sz="4398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8" indent="-228488" algn="l" defTabSz="91395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462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13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65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15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6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6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5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7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02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slide" Target="slide3.xml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1" y="706191"/>
            <a:ext cx="2660335" cy="89106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9683"/>
            <a:ext cx="12186002" cy="400368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7559"/>
            <a:ext cx="12811773" cy="200972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149" y="1792890"/>
            <a:ext cx="8334135" cy="466693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776213" y="2732814"/>
            <a:ext cx="6867552" cy="153790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798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81</a:t>
            </a:r>
            <a:r>
              <a:rPr kumimoji="0" lang="en-US" altLang="zh-CN" sz="4798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4798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4798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798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endParaRPr kumimoji="0" lang="zh-CN" altLang="en-US" sz="4798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5890" y="-30455"/>
            <a:ext cx="3392322" cy="328344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924"/>
            <a:ext cx="2750085" cy="1620022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596" y="3482010"/>
            <a:ext cx="1404588" cy="2686132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5190" y="4800846"/>
            <a:ext cx="2783019" cy="162002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7688" y="3331153"/>
            <a:ext cx="2175487" cy="337557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8141"/>
            <a:ext cx="12186005" cy="6858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1118"/>
            <a:ext cx="12186005" cy="56875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756"/>
            <a:ext cx="12186005" cy="36545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37181" y="2129987"/>
            <a:ext cx="7948545" cy="74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357" y="182243"/>
            <a:ext cx="1062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6" y="1043593"/>
            <a:ext cx="3282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426" y="-38957"/>
            <a:ext cx="1562025" cy="10829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03678"/>
              </p:ext>
            </p:extLst>
          </p:nvPr>
        </p:nvGraphicFramePr>
        <p:xfrm>
          <a:off x="1139291" y="1342511"/>
          <a:ext cx="4643652" cy="519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942">
                  <a:extLst>
                    <a:ext uri="{9D8B030D-6E8A-4147-A177-3AD203B41FA5}">
                      <a16:colId xmlns:a16="http://schemas.microsoft.com/office/drawing/2014/main" val="357216379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val="477442438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val="2521549970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val="2790141441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val="932788511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val="121824779"/>
                    </a:ext>
                  </a:extLst>
                </a:gridCol>
              </a:tblGrid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050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22647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74964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773863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18990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5999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92470" y="214519"/>
            <a:ext cx="544749" cy="575966"/>
          </a:xfrm>
          <a:prstGeom prst="ellipse">
            <a:avLst/>
          </a:prstGeom>
          <a:solidFill>
            <a:srgbClr val="B8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8485" y="148559"/>
            <a:ext cx="776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endParaRPr lang="en-US" sz="20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8" y="790485"/>
            <a:ext cx="1667108" cy="2514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46" y="3556949"/>
            <a:ext cx="1362265" cy="1876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85" y="1342511"/>
            <a:ext cx="1238423" cy="1314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34" y="2307036"/>
            <a:ext cx="876422" cy="1143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44" y="732825"/>
            <a:ext cx="1047896" cy="1924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86" y="2728159"/>
            <a:ext cx="1276528" cy="18290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83" y="3964618"/>
            <a:ext cx="1009791" cy="16385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8" y="5562385"/>
            <a:ext cx="1629002" cy="1086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9" y="4557214"/>
            <a:ext cx="1181265" cy="8764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74" y="5336410"/>
            <a:ext cx="1971950" cy="1352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92" y="2955324"/>
            <a:ext cx="1343212" cy="1590897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39850"/>
              </p:ext>
            </p:extLst>
          </p:nvPr>
        </p:nvGraphicFramePr>
        <p:xfrm>
          <a:off x="1901931" y="3052395"/>
          <a:ext cx="3889710" cy="88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42">
                  <a:extLst>
                    <a:ext uri="{9D8B030D-6E8A-4147-A177-3AD203B41FA5}">
                      <a16:colId xmlns:a16="http://schemas.microsoft.com/office/drawing/2014/main" val="2770121329"/>
                    </a:ext>
                  </a:extLst>
                </a:gridCol>
                <a:gridCol w="777942">
                  <a:extLst>
                    <a:ext uri="{9D8B030D-6E8A-4147-A177-3AD203B41FA5}">
                      <a16:colId xmlns:a16="http://schemas.microsoft.com/office/drawing/2014/main" val="1354230215"/>
                    </a:ext>
                  </a:extLst>
                </a:gridCol>
                <a:gridCol w="777942">
                  <a:extLst>
                    <a:ext uri="{9D8B030D-6E8A-4147-A177-3AD203B41FA5}">
                      <a16:colId xmlns:a16="http://schemas.microsoft.com/office/drawing/2014/main" val="3185806356"/>
                    </a:ext>
                  </a:extLst>
                </a:gridCol>
                <a:gridCol w="777942">
                  <a:extLst>
                    <a:ext uri="{9D8B030D-6E8A-4147-A177-3AD203B41FA5}">
                      <a16:colId xmlns:a16="http://schemas.microsoft.com/office/drawing/2014/main" val="1144993489"/>
                    </a:ext>
                  </a:extLst>
                </a:gridCol>
                <a:gridCol w="777942">
                  <a:extLst>
                    <a:ext uri="{9D8B030D-6E8A-4147-A177-3AD203B41FA5}">
                      <a16:colId xmlns:a16="http://schemas.microsoft.com/office/drawing/2014/main" val="1732157545"/>
                    </a:ext>
                  </a:extLst>
                </a:gridCol>
              </a:tblGrid>
              <a:tr h="8852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l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¹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cs typeface="Times New Roman" panose="02020603050405020304" pitchFamily="18" charset="0"/>
                        </a:rPr>
                        <a:t>µ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79076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47908"/>
              </p:ext>
            </p:extLst>
          </p:nvPr>
        </p:nvGraphicFramePr>
        <p:xfrm>
          <a:off x="3476996" y="1342511"/>
          <a:ext cx="2345652" cy="87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884">
                  <a:extLst>
                    <a:ext uri="{9D8B030D-6E8A-4147-A177-3AD203B41FA5}">
                      <a16:colId xmlns:a16="http://schemas.microsoft.com/office/drawing/2014/main" val="3499785935"/>
                    </a:ext>
                  </a:extLst>
                </a:gridCol>
                <a:gridCol w="781884">
                  <a:extLst>
                    <a:ext uri="{9D8B030D-6E8A-4147-A177-3AD203B41FA5}">
                      <a16:colId xmlns:a16="http://schemas.microsoft.com/office/drawing/2014/main" val="528501404"/>
                    </a:ext>
                  </a:extLst>
                </a:gridCol>
                <a:gridCol w="781884">
                  <a:extLst>
                    <a:ext uri="{9D8B030D-6E8A-4147-A177-3AD203B41FA5}">
                      <a16:colId xmlns:a16="http://schemas.microsoft.com/office/drawing/2014/main" val="2158388559"/>
                    </a:ext>
                  </a:extLst>
                </a:gridCol>
              </a:tblGrid>
              <a:tr h="87011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ã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1633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77712"/>
              </p:ext>
            </p:extLst>
          </p:nvPr>
        </p:nvGraphicFramePr>
        <p:xfrm>
          <a:off x="1145705" y="3058219"/>
          <a:ext cx="763669" cy="348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669">
                  <a:extLst>
                    <a:ext uri="{9D8B030D-6E8A-4147-A177-3AD203B41FA5}">
                      <a16:colId xmlns:a16="http://schemas.microsoft.com/office/drawing/2014/main" val="2326364464"/>
                    </a:ext>
                  </a:extLst>
                </a:gridCol>
              </a:tblGrid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908192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410509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Ý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66881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8243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09260"/>
              </p:ext>
            </p:extLst>
          </p:nvPr>
        </p:nvGraphicFramePr>
        <p:xfrm>
          <a:off x="2718683" y="1349367"/>
          <a:ext cx="772507" cy="261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07">
                  <a:extLst>
                    <a:ext uri="{9D8B030D-6E8A-4147-A177-3AD203B41FA5}">
                      <a16:colId xmlns:a16="http://schemas.microsoft.com/office/drawing/2014/main" val="1364503073"/>
                    </a:ext>
                  </a:extLst>
                </a:gridCol>
              </a:tblGrid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413702"/>
                  </a:ext>
                </a:extLst>
              </a:tr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ï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10949"/>
                  </a:ext>
                </a:extLst>
              </a:tr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49283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68466"/>
              </p:ext>
            </p:extLst>
          </p:nvPr>
        </p:nvGraphicFramePr>
        <p:xfrm>
          <a:off x="3434474" y="3069400"/>
          <a:ext cx="790685" cy="259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685">
                  <a:extLst>
                    <a:ext uri="{9D8B030D-6E8A-4147-A177-3AD203B41FA5}">
                      <a16:colId xmlns:a16="http://schemas.microsoft.com/office/drawing/2014/main" val="3292040963"/>
                    </a:ext>
                  </a:extLst>
                </a:gridCol>
              </a:tblGrid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85005"/>
                  </a:ext>
                </a:extLst>
              </a:tr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959768"/>
                  </a:ext>
                </a:extLst>
              </a:tr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ã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044262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65562"/>
              </p:ext>
            </p:extLst>
          </p:nvPr>
        </p:nvGraphicFramePr>
        <p:xfrm>
          <a:off x="3476996" y="5710369"/>
          <a:ext cx="2345652" cy="88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884">
                  <a:extLst>
                    <a:ext uri="{9D8B030D-6E8A-4147-A177-3AD203B41FA5}">
                      <a16:colId xmlns:a16="http://schemas.microsoft.com/office/drawing/2014/main" val="583851215"/>
                    </a:ext>
                  </a:extLst>
                </a:gridCol>
                <a:gridCol w="781884">
                  <a:extLst>
                    <a:ext uri="{9D8B030D-6E8A-4147-A177-3AD203B41FA5}">
                      <a16:colId xmlns:a16="http://schemas.microsoft.com/office/drawing/2014/main" val="346804351"/>
                    </a:ext>
                  </a:extLst>
                </a:gridCol>
                <a:gridCol w="781884">
                  <a:extLst>
                    <a:ext uri="{9D8B030D-6E8A-4147-A177-3AD203B41FA5}">
                      <a16:colId xmlns:a16="http://schemas.microsoft.com/office/drawing/2014/main" val="912389410"/>
                    </a:ext>
                  </a:extLst>
                </a:gridCol>
              </a:tblGrid>
              <a:tr h="88942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267603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58144"/>
              </p:ext>
            </p:extLst>
          </p:nvPr>
        </p:nvGraphicFramePr>
        <p:xfrm>
          <a:off x="2640485" y="3964618"/>
          <a:ext cx="2360586" cy="84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62">
                  <a:extLst>
                    <a:ext uri="{9D8B030D-6E8A-4147-A177-3AD203B41FA5}">
                      <a16:colId xmlns:a16="http://schemas.microsoft.com/office/drawing/2014/main" val="3406051403"/>
                    </a:ext>
                  </a:extLst>
                </a:gridCol>
                <a:gridCol w="786862">
                  <a:extLst>
                    <a:ext uri="{9D8B030D-6E8A-4147-A177-3AD203B41FA5}">
                      <a16:colId xmlns:a16="http://schemas.microsoft.com/office/drawing/2014/main" val="381159404"/>
                    </a:ext>
                  </a:extLst>
                </a:gridCol>
                <a:gridCol w="786862">
                  <a:extLst>
                    <a:ext uri="{9D8B030D-6E8A-4147-A177-3AD203B41FA5}">
                      <a16:colId xmlns:a16="http://schemas.microsoft.com/office/drawing/2014/main" val="3048075690"/>
                    </a:ext>
                  </a:extLst>
                </a:gridCol>
              </a:tblGrid>
              <a:tr h="8453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ỉ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88146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96582"/>
              </p:ext>
            </p:extLst>
          </p:nvPr>
        </p:nvGraphicFramePr>
        <p:xfrm>
          <a:off x="1901478" y="3088225"/>
          <a:ext cx="772987" cy="259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987">
                  <a:extLst>
                    <a:ext uri="{9D8B030D-6E8A-4147-A177-3AD203B41FA5}">
                      <a16:colId xmlns:a16="http://schemas.microsoft.com/office/drawing/2014/main" val="357285618"/>
                    </a:ext>
                  </a:extLst>
                </a:gridCol>
              </a:tblGrid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75791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ợ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08446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05568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04328"/>
              </p:ext>
            </p:extLst>
          </p:nvPr>
        </p:nvGraphicFramePr>
        <p:xfrm>
          <a:off x="1128002" y="5704165"/>
          <a:ext cx="2317407" cy="88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69">
                  <a:extLst>
                    <a:ext uri="{9D8B030D-6E8A-4147-A177-3AD203B41FA5}">
                      <a16:colId xmlns:a16="http://schemas.microsoft.com/office/drawing/2014/main" val="3029071169"/>
                    </a:ext>
                  </a:extLst>
                </a:gridCol>
                <a:gridCol w="772469">
                  <a:extLst>
                    <a:ext uri="{9D8B030D-6E8A-4147-A177-3AD203B41FA5}">
                      <a16:colId xmlns:a16="http://schemas.microsoft.com/office/drawing/2014/main" val="394986772"/>
                    </a:ext>
                  </a:extLst>
                </a:gridCol>
                <a:gridCol w="772469">
                  <a:extLst>
                    <a:ext uri="{9D8B030D-6E8A-4147-A177-3AD203B41FA5}">
                      <a16:colId xmlns:a16="http://schemas.microsoft.com/office/drawing/2014/main" val="321143303"/>
                    </a:ext>
                  </a:extLst>
                </a:gridCol>
              </a:tblGrid>
              <a:tr h="8861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Ì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955642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43810"/>
              </p:ext>
            </p:extLst>
          </p:nvPr>
        </p:nvGraphicFramePr>
        <p:xfrm>
          <a:off x="5007414" y="2238378"/>
          <a:ext cx="791857" cy="172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857">
                  <a:extLst>
                    <a:ext uri="{9D8B030D-6E8A-4147-A177-3AD203B41FA5}">
                      <a16:colId xmlns:a16="http://schemas.microsoft.com/office/drawing/2014/main" val="2068212335"/>
                    </a:ext>
                  </a:extLst>
                </a:gridCol>
              </a:tblGrid>
              <a:tr h="8631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06998"/>
                  </a:ext>
                </a:extLst>
              </a:tr>
              <a:tr h="8631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¸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7226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40371"/>
              </p:ext>
            </p:extLst>
          </p:nvPr>
        </p:nvGraphicFramePr>
        <p:xfrm>
          <a:off x="4256910" y="4783882"/>
          <a:ext cx="1542782" cy="86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391">
                  <a:extLst>
                    <a:ext uri="{9D8B030D-6E8A-4147-A177-3AD203B41FA5}">
                      <a16:colId xmlns:a16="http://schemas.microsoft.com/office/drawing/2014/main" val="2647047774"/>
                    </a:ext>
                  </a:extLst>
                </a:gridCol>
                <a:gridCol w="771391">
                  <a:extLst>
                    <a:ext uri="{9D8B030D-6E8A-4147-A177-3AD203B41FA5}">
                      <a16:colId xmlns:a16="http://schemas.microsoft.com/office/drawing/2014/main" val="777818081"/>
                    </a:ext>
                  </a:extLst>
                </a:gridCol>
              </a:tblGrid>
              <a:tr h="86731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ổ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794190"/>
                  </a:ext>
                </a:extLst>
              </a:tr>
            </a:tbl>
          </a:graphicData>
        </a:graphic>
      </p:graphicFrame>
      <p:sp>
        <p:nvSpPr>
          <p:cNvPr id="73" name="Right Arrow 72">
            <a:hlinkClick r:id="rId15" action="ppaction://hlinksldjump"/>
          </p:cNvPr>
          <p:cNvSpPr/>
          <p:nvPr/>
        </p:nvSpPr>
        <p:spPr>
          <a:xfrm>
            <a:off x="11182324" y="6026686"/>
            <a:ext cx="853780" cy="5147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ành trang sô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440" y="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95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8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1"/>
            <a:ext cx="12201383" cy="685342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/>
          <p:cNvCxnSpPr/>
          <p:nvPr/>
        </p:nvCxnSpPr>
        <p:spPr>
          <a:xfrm flipV="1">
            <a:off x="2909163" y="1648178"/>
            <a:ext cx="500081" cy="1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32059" y="3158193"/>
            <a:ext cx="646163" cy="108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02499" y="2750110"/>
            <a:ext cx="6855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75593" y="5482319"/>
            <a:ext cx="46832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906820" y="4775200"/>
            <a:ext cx="509980" cy="14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25156" y="3533422"/>
            <a:ext cx="428977" cy="152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3908305" y="6063917"/>
            <a:ext cx="2721268" cy="715089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Mẫu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phơi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30646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331076"/>
            <a:ext cx="11303309" cy="897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887" y="105089"/>
            <a:ext cx="1170533" cy="1018120"/>
          </a:xfrm>
          <a:prstGeom prst="rect">
            <a:avLst/>
          </a:prstGeom>
        </p:spPr>
      </p:pic>
      <p:sp>
        <p:nvSpPr>
          <p:cNvPr id="7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1061352" y="3356134"/>
            <a:ext cx="4162567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®µo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1061352" y="4919790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tr¾ng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7039891" y="1863356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n¾ng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7260607" y="3356134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vµo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7039891" y="4919790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trêi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503379" y="1768479"/>
            <a:ext cx="5036024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Mẫu</a:t>
            </a:r>
            <a:r>
              <a:rPr lang="en-US" sz="66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ph¬i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553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64" y="12034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44" y="514488"/>
            <a:ext cx="8608722" cy="1135247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4" y="113696"/>
            <a:ext cx="1169955" cy="1014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1246" y="1760094"/>
            <a:ext cx="8554908" cy="416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    </a:t>
            </a:r>
            <a:r>
              <a:rPr lang="en-US" sz="5400" smtClean="0">
                <a:solidFill>
                  <a:srgbClr val="0070C0"/>
                </a:solidFill>
                <a:latin typeface=".VnAvant" pitchFamily="34" charset="0"/>
              </a:rPr>
              <a:t>TÕt ®ang vµo nhµ</a:t>
            </a:r>
          </a:p>
          <a:p>
            <a:pPr algn="ctr"/>
            <a:r>
              <a:rPr lang="en-US" sz="5400" smtClean="0">
                <a:solidFill>
                  <a:srgbClr val="0070C0"/>
                </a:solidFill>
                <a:latin typeface=".VnAvant" pitchFamily="34" charset="0"/>
              </a:rPr>
              <a:t>     S¾p thªm mét tuæi</a:t>
            </a:r>
          </a:p>
          <a:p>
            <a:pPr algn="ctr"/>
            <a:r>
              <a:rPr lang="en-US" sz="5400" smtClean="0">
                <a:solidFill>
                  <a:srgbClr val="0070C0"/>
                </a:solidFill>
                <a:latin typeface=".VnAvant" pitchFamily="34" charset="0"/>
              </a:rPr>
              <a:t>§Êt trêi në hoa.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9703" y="3579025"/>
            <a:ext cx="3660268" cy="2900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b="50000"/>
          <a:stretch/>
        </p:blipFill>
        <p:spPr>
          <a:xfrm>
            <a:off x="9790166" y="6161"/>
            <a:ext cx="2411216" cy="28158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29">
            <a:extLst>
              <a:ext uri="{FF2B5EF4-FFF2-40B4-BE49-F238E27FC236}">
                <a16:creationId xmlns:a16="http://schemas.microsoft.com/office/drawing/2014/main" id="{EDD0F7C5-9414-4F3F-944F-9433022576E9}"/>
              </a:ext>
            </a:extLst>
          </p:cNvPr>
          <p:cNvSpPr txBox="1"/>
          <p:nvPr/>
        </p:nvSpPr>
        <p:spPr>
          <a:xfrm>
            <a:off x="2484120" y="0"/>
            <a:ext cx="776346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63DBC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Củng</a:t>
            </a:r>
            <a:r>
              <a:rPr lang="en-US" sz="6600" b="1" dirty="0" smtClean="0">
                <a:solidFill>
                  <a:srgbClr val="63DBC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63DBC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cố</a:t>
            </a:r>
            <a:r>
              <a:rPr lang="en-US" sz="6600" b="1" dirty="0" smtClean="0">
                <a:solidFill>
                  <a:srgbClr val="63DBC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- </a:t>
            </a:r>
            <a:r>
              <a:rPr lang="en-US" sz="6600" b="1" dirty="0" err="1" smtClean="0">
                <a:solidFill>
                  <a:srgbClr val="63DBC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dặn</a:t>
            </a:r>
            <a:r>
              <a:rPr lang="en-US" sz="6600" b="1" dirty="0" smtClean="0">
                <a:solidFill>
                  <a:srgbClr val="63DBC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63DBCD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dò</a:t>
            </a:r>
            <a:endParaRPr lang="vi-VN" sz="6600" b="1" dirty="0">
              <a:solidFill>
                <a:srgbClr val="63DBCD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880" y="106922"/>
            <a:ext cx="1170533" cy="101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79" y="0"/>
            <a:ext cx="1170533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1372394"/>
            <a:ext cx="10195402" cy="54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Words>151</Words>
  <Application>Microsoft Office PowerPoint</Application>
  <PresentationFormat>Custom</PresentationFormat>
  <Paragraphs>94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Times New Roman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Windows User</cp:lastModifiedBy>
  <cp:revision>3300</cp:revision>
  <dcterms:created xsi:type="dcterms:W3CDTF">2015-12-01T09:06:39Z</dcterms:created>
  <dcterms:modified xsi:type="dcterms:W3CDTF">2025-04-07T15:32:54Z</dcterms:modified>
</cp:coreProperties>
</file>