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2"/>
  </p:notesMasterIdLst>
  <p:sldIdLst>
    <p:sldId id="268" r:id="rId3"/>
    <p:sldId id="258" r:id="rId4"/>
    <p:sldId id="259" r:id="rId5"/>
    <p:sldId id="261" r:id="rId6"/>
    <p:sldId id="262" r:id="rId7"/>
    <p:sldId id="264" r:id="rId8"/>
    <p:sldId id="267" r:id="rId9"/>
    <p:sldId id="266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F108A0-1CDD-40BA-8F52-8346E0760D2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288C3-2B24-438B-9571-BBE3607B8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15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078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784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425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54FB-28C5-4469-ACC7-9742CE3C7F0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CDE8-C12C-42D4-BF7D-B01548A01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478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54FB-28C5-4469-ACC7-9742CE3C7F0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CDE8-C12C-42D4-BF7D-B01548A01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7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54FB-28C5-4469-ACC7-9742CE3C7F0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CDE8-C12C-42D4-BF7D-B01548A01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287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69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996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85" indent="0" algn="ctr">
              <a:buNone/>
              <a:defRPr sz="2000"/>
            </a:lvl2pPr>
            <a:lvl3pPr marL="913768" indent="0" algn="ctr">
              <a:buNone/>
              <a:defRPr sz="1800"/>
            </a:lvl3pPr>
            <a:lvl4pPr marL="1370652" indent="0" algn="ctr">
              <a:buNone/>
              <a:defRPr sz="1600"/>
            </a:lvl4pPr>
            <a:lvl5pPr marL="1827535" indent="0" algn="ctr">
              <a:buNone/>
              <a:defRPr sz="1600"/>
            </a:lvl5pPr>
            <a:lvl6pPr marL="2284418" indent="0" algn="ctr">
              <a:buNone/>
              <a:defRPr sz="1600"/>
            </a:lvl6pPr>
            <a:lvl7pPr marL="2741303" indent="0" algn="ctr">
              <a:buNone/>
              <a:defRPr sz="1600"/>
            </a:lvl7pPr>
            <a:lvl8pPr marL="3198187" indent="0" algn="ctr">
              <a:buNone/>
              <a:defRPr sz="1600"/>
            </a:lvl8pPr>
            <a:lvl9pPr marL="3655071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68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8">
                <a:defRPr/>
              </a:p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6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68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97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68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8">
                <a:defRPr/>
              </a:p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6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68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9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3" y="1709741"/>
            <a:ext cx="10515600" cy="2852737"/>
          </a:xfrm>
        </p:spPr>
        <p:txBody>
          <a:bodyPr anchor="b"/>
          <a:lstStyle>
            <a:lvl1pPr>
              <a:defRPr sz="5996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3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8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6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6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5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3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1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0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68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8">
                <a:defRPr/>
              </a:p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6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68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70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4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4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68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8">
                <a:defRPr/>
              </a:p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6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68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11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5" indent="0">
              <a:buNone/>
              <a:defRPr sz="2000" b="1"/>
            </a:lvl2pPr>
            <a:lvl3pPr marL="913768" indent="0">
              <a:buNone/>
              <a:defRPr sz="1800" b="1"/>
            </a:lvl3pPr>
            <a:lvl4pPr marL="1370652" indent="0">
              <a:buNone/>
              <a:defRPr sz="1600" b="1"/>
            </a:lvl4pPr>
            <a:lvl5pPr marL="1827535" indent="0">
              <a:buNone/>
              <a:defRPr sz="1600" b="1"/>
            </a:lvl5pPr>
            <a:lvl6pPr marL="2284418" indent="0">
              <a:buNone/>
              <a:defRPr sz="1600" b="1"/>
            </a:lvl6pPr>
            <a:lvl7pPr marL="2741303" indent="0">
              <a:buNone/>
              <a:defRPr sz="1600" b="1"/>
            </a:lvl7pPr>
            <a:lvl8pPr marL="3198187" indent="0">
              <a:buNone/>
              <a:defRPr sz="1600" b="1"/>
            </a:lvl8pPr>
            <a:lvl9pPr marL="365507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7"/>
            <a:ext cx="51577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5" indent="0">
              <a:buNone/>
              <a:defRPr sz="2000" b="1"/>
            </a:lvl2pPr>
            <a:lvl3pPr marL="913768" indent="0">
              <a:buNone/>
              <a:defRPr sz="1800" b="1"/>
            </a:lvl3pPr>
            <a:lvl4pPr marL="1370652" indent="0">
              <a:buNone/>
              <a:defRPr sz="1600" b="1"/>
            </a:lvl4pPr>
            <a:lvl5pPr marL="1827535" indent="0">
              <a:buNone/>
              <a:defRPr sz="1600" b="1"/>
            </a:lvl5pPr>
            <a:lvl6pPr marL="2284418" indent="0">
              <a:buNone/>
              <a:defRPr sz="1600" b="1"/>
            </a:lvl6pPr>
            <a:lvl7pPr marL="2741303" indent="0">
              <a:buNone/>
              <a:defRPr sz="1600" b="1"/>
            </a:lvl7pPr>
            <a:lvl8pPr marL="3198187" indent="0">
              <a:buNone/>
              <a:defRPr sz="1600" b="1"/>
            </a:lvl8pPr>
            <a:lvl9pPr marL="365507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7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68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8">
                <a:defRPr/>
              </a:p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6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68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09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1"/>
            <a:ext cx="12191997" cy="400565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77331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4" y="4673626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5356592"/>
            <a:ext cx="12210476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3" y="4254140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9" y="4581150"/>
            <a:ext cx="824569" cy="12794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68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8">
                <a:defRPr/>
              </a:p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6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68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16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1" y="2149644"/>
            <a:ext cx="12192000" cy="4708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1" y="2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68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8">
                <a:defRPr/>
              </a:p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6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68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2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23384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1" y="4673626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206113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9" y="4581150"/>
            <a:ext cx="824569" cy="127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11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54FB-28C5-4469-ACC7-9742CE3C7F0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CDE8-C12C-42D4-BF7D-B01548A01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95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1" y="2149644"/>
            <a:ext cx="12192000" cy="4708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1" y="2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2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3" y="5570768"/>
            <a:ext cx="12818077" cy="1141534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2" y="5316712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2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91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1" y="2149644"/>
            <a:ext cx="12192000" cy="4708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1" y="2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2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14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197"/>
            </a:lvl1pPr>
            <a:lvl2pPr>
              <a:defRPr sz="2797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85" indent="0">
              <a:buNone/>
              <a:defRPr sz="1400"/>
            </a:lvl2pPr>
            <a:lvl3pPr marL="913768" indent="0">
              <a:buNone/>
              <a:defRPr sz="1200"/>
            </a:lvl3pPr>
            <a:lvl4pPr marL="1370652" indent="0">
              <a:buNone/>
              <a:defRPr sz="1000"/>
            </a:lvl4pPr>
            <a:lvl5pPr marL="1827535" indent="0">
              <a:buNone/>
              <a:defRPr sz="1000"/>
            </a:lvl5pPr>
            <a:lvl6pPr marL="2284418" indent="0">
              <a:buNone/>
              <a:defRPr sz="1000"/>
            </a:lvl6pPr>
            <a:lvl7pPr marL="2741303" indent="0">
              <a:buNone/>
              <a:defRPr sz="1000"/>
            </a:lvl7pPr>
            <a:lvl8pPr marL="3198187" indent="0">
              <a:buNone/>
              <a:defRPr sz="1000"/>
            </a:lvl8pPr>
            <a:lvl9pPr marL="365507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68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8">
                <a:defRPr/>
              </a:p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6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68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94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197"/>
            </a:lvl1pPr>
            <a:lvl2pPr marL="456885" indent="0">
              <a:buNone/>
              <a:defRPr sz="2797"/>
            </a:lvl2pPr>
            <a:lvl3pPr marL="913768" indent="0">
              <a:buNone/>
              <a:defRPr sz="2400"/>
            </a:lvl3pPr>
            <a:lvl4pPr marL="1370652" indent="0">
              <a:buNone/>
              <a:defRPr sz="2000"/>
            </a:lvl4pPr>
            <a:lvl5pPr marL="1827535" indent="0">
              <a:buNone/>
              <a:defRPr sz="2000"/>
            </a:lvl5pPr>
            <a:lvl6pPr marL="2284418" indent="0">
              <a:buNone/>
              <a:defRPr sz="2000"/>
            </a:lvl6pPr>
            <a:lvl7pPr marL="2741303" indent="0">
              <a:buNone/>
              <a:defRPr sz="2000"/>
            </a:lvl7pPr>
            <a:lvl8pPr marL="3198187" indent="0">
              <a:buNone/>
              <a:defRPr sz="2000"/>
            </a:lvl8pPr>
            <a:lvl9pPr marL="3655071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85" indent="0">
              <a:buNone/>
              <a:defRPr sz="1400"/>
            </a:lvl2pPr>
            <a:lvl3pPr marL="913768" indent="0">
              <a:buNone/>
              <a:defRPr sz="1200"/>
            </a:lvl3pPr>
            <a:lvl4pPr marL="1370652" indent="0">
              <a:buNone/>
              <a:defRPr sz="1000"/>
            </a:lvl4pPr>
            <a:lvl5pPr marL="1827535" indent="0">
              <a:buNone/>
              <a:defRPr sz="1000"/>
            </a:lvl5pPr>
            <a:lvl6pPr marL="2284418" indent="0">
              <a:buNone/>
              <a:defRPr sz="1000"/>
            </a:lvl6pPr>
            <a:lvl7pPr marL="2741303" indent="0">
              <a:buNone/>
              <a:defRPr sz="1000"/>
            </a:lvl7pPr>
            <a:lvl8pPr marL="3198187" indent="0">
              <a:buNone/>
              <a:defRPr sz="1000"/>
            </a:lvl8pPr>
            <a:lvl9pPr marL="365507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68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8">
                <a:defRPr/>
              </a:p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6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68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67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68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8">
                <a:defRPr/>
              </a:p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6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68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90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8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8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68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8">
                <a:defRPr/>
              </a:p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6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68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74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54FB-28C5-4469-ACC7-9742CE3C7F0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CDE8-C12C-42D4-BF7D-B01548A01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27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54FB-28C5-4469-ACC7-9742CE3C7F0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CDE8-C12C-42D4-BF7D-B01548A01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950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54FB-28C5-4469-ACC7-9742CE3C7F0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CDE8-C12C-42D4-BF7D-B01548A01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06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54FB-28C5-4469-ACC7-9742CE3C7F0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CDE8-C12C-42D4-BF7D-B01548A01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972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54FB-28C5-4469-ACC7-9742CE3C7F0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CDE8-C12C-42D4-BF7D-B01548A01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811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54FB-28C5-4469-ACC7-9742CE3C7F0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CDE8-C12C-42D4-BF7D-B01548A01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26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54FB-28C5-4469-ACC7-9742CE3C7F0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CDE8-C12C-42D4-BF7D-B01548A01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82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454FB-28C5-4469-ACC7-9742CE3C7F0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CCDE8-C12C-42D4-BF7D-B01548A01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41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600" cy="4351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8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8">
                <a:defRPr/>
              </a:p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8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797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3768" rtl="0" eaLnBrk="1" latinLnBrk="0" hangingPunct="1">
        <a:lnSpc>
          <a:spcPct val="90000"/>
        </a:lnSpc>
        <a:spcBef>
          <a:spcPct val="0"/>
        </a:spcBef>
        <a:buNone/>
        <a:defRPr sz="439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42" indent="-228442" algn="l" defTabSz="91376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7" kern="1200">
          <a:solidFill>
            <a:schemeClr val="tx1"/>
          </a:solidFill>
          <a:latin typeface="+mn-lt"/>
          <a:ea typeface="+mn-ea"/>
          <a:cs typeface="+mn-cs"/>
        </a:defRPr>
      </a:lvl1pPr>
      <a:lvl2pPr marL="685325" indent="-228442" algn="l" defTabSz="91376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210" indent="-228442" algn="l" defTabSz="91376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93" indent="-228442" algn="l" defTabSz="91376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978" indent="-228442" algn="l" defTabSz="91376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862" indent="-228442" algn="l" defTabSz="91376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745" indent="-228442" algn="l" defTabSz="91376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630" indent="-228442" algn="l" defTabSz="91376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512" indent="-228442" algn="l" defTabSz="91376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85" algn="l" defTabSz="9137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8" algn="l" defTabSz="9137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52" algn="l" defTabSz="9137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35" algn="l" defTabSz="9137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18" algn="l" defTabSz="9137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03" algn="l" defTabSz="9137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187" algn="l" defTabSz="9137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71" algn="l" defTabSz="9137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30" y="706028"/>
            <a:ext cx="2659719" cy="89085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4410" y="2439119"/>
            <a:ext cx="12183182" cy="4002754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" y="4576499"/>
            <a:ext cx="12808808" cy="2009255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8911" y="1792475"/>
            <a:ext cx="8332206" cy="466585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8">
              <a:defRPr/>
            </a:pPr>
            <a:endParaRPr lang="zh-CN" altLang="en-US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777775" y="2732181"/>
            <a:ext cx="6865963" cy="1537546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defTabSz="913768">
              <a:defRPr/>
            </a:pPr>
            <a:r>
              <a:rPr lang="en-US" altLang="zh-CN" sz="4797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797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797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82: </a:t>
            </a:r>
            <a:r>
              <a:rPr lang="en-US" altLang="zh-CN" sz="4797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Ôn</a:t>
            </a:r>
            <a:r>
              <a:rPr lang="en-US" altLang="zh-CN" sz="4797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797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tập</a:t>
            </a:r>
            <a:endParaRPr lang="zh-CN" altLang="en-US" sz="4797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6059" y="-30448"/>
            <a:ext cx="3391537" cy="3282680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4409" y="4839803"/>
            <a:ext cx="2749449" cy="1619647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43652" y="3481204"/>
            <a:ext cx="1404263" cy="268551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5218" y="4799735"/>
            <a:ext cx="2782375" cy="1619647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67655" y="3330382"/>
            <a:ext cx="2174984" cy="3374789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2164" y="6166713"/>
            <a:ext cx="12183185" cy="68572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8">
              <a:defRPr/>
            </a:pPr>
            <a:endParaRPr lang="zh-CN" altLang="en-US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2164" y="6289662"/>
            <a:ext cx="12183185" cy="56861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8">
              <a:defRPr/>
            </a:pPr>
            <a:endParaRPr lang="zh-CN" altLang="en-US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2164" y="6485255"/>
            <a:ext cx="12183185" cy="365374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8">
              <a:defRPr/>
            </a:pPr>
            <a:endParaRPr lang="zh-CN" altLang="en-US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2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138892" y="2129494"/>
            <a:ext cx="7946705" cy="748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768">
              <a:defRPr/>
            </a:pPr>
            <a:r>
              <a:rPr lang="en-US" altLang="zh-CN" sz="4264" b="1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 VIỆT</a:t>
            </a:r>
            <a:endParaRPr lang="zh-CN" altLang="en-US" sz="4264" b="1" dirty="0">
              <a:solidFill>
                <a:srgbClr val="4CA42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800377" y="182201"/>
            <a:ext cx="10623736" cy="830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768">
              <a:defRPr/>
            </a:pP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UBND QUẬN DƯƠNG KINH</a:t>
            </a:r>
          </a:p>
          <a:p>
            <a:pPr algn="ctr" defTabSz="913768">
              <a:defRPr/>
            </a:pP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TRƯỜNG TIỂU HỌC ANH DŨNG</a:t>
            </a:r>
            <a:endParaRPr lang="zh-CN" alt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471577" y="1043351"/>
            <a:ext cx="328133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168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5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421" y="0"/>
            <a:ext cx="1169684" cy="1014665"/>
          </a:xfrm>
          <a:prstGeom prst="rect">
            <a:avLst/>
          </a:prstGeom>
        </p:spPr>
      </p:pic>
      <p:sp>
        <p:nvSpPr>
          <p:cNvPr id="7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2546910" y="-1"/>
            <a:ext cx="7143001" cy="851297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Hát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Sắp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đến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tết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rồi</a:t>
            </a:r>
            <a:endParaRPr lang="vi-VN" sz="44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</a:endParaRPr>
          </a:p>
        </p:txBody>
      </p:sp>
      <p:pic>
        <p:nvPicPr>
          <p:cNvPr id="8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7248" y="0"/>
            <a:ext cx="1169684" cy="1014665"/>
          </a:xfrm>
          <a:prstGeom prst="rect">
            <a:avLst/>
          </a:prstGeom>
        </p:spPr>
      </p:pic>
      <p:pic>
        <p:nvPicPr>
          <p:cNvPr id="9" name="Nhạc thiếu nhi - Sắp đến tết rồi - Terraboo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266" y="1014665"/>
            <a:ext cx="8716849" cy="584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0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793" y="-41537"/>
            <a:ext cx="1170262" cy="10117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9536" y="-41537"/>
            <a:ext cx="1170262" cy="1011790"/>
          </a:xfrm>
          <a:prstGeom prst="rect">
            <a:avLst/>
          </a:prstGeom>
        </p:spPr>
      </p:pic>
      <p:sp>
        <p:nvSpPr>
          <p:cNvPr id="7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1290368" y="54000"/>
            <a:ext cx="9553268" cy="1464231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ViÕt vµo vë c¸c ch÷ sè vµ tõ chØ sè (theo mÉu)</a:t>
            </a:r>
            <a:endParaRPr lang="vi-VN" sz="40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4339534" y="970253"/>
            <a:ext cx="4292301" cy="78319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MÉu: </a:t>
            </a:r>
            <a:r>
              <a:rPr lang="en-US" sz="4000" b="1" dirty="0">
                <a:solidFill>
                  <a:srgbClr val="0070C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1 </a:t>
            </a:r>
            <a:r>
              <a:rPr lang="en-US" sz="4000" b="1" dirty="0" smtClean="0">
                <a:solidFill>
                  <a:srgbClr val="0070C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- </a:t>
            </a:r>
            <a:r>
              <a:rPr lang="en-US" sz="4000" b="1" dirty="0" err="1">
                <a:solidFill>
                  <a:srgbClr val="0070C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một</a:t>
            </a:r>
            <a:endParaRPr lang="vi-VN" sz="40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6483989" y="4204275"/>
            <a:ext cx="2333850" cy="78319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3</a:t>
            </a:r>
            <a:r>
              <a:rPr lang="en-US" sz="4000" b="1" dirty="0" smtClean="0">
                <a:solidFill>
                  <a:srgbClr val="63DBCD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- </a:t>
            </a:r>
            <a:r>
              <a:rPr lang="en-US" sz="4000" b="1" dirty="0" err="1" smtClean="0">
                <a:solidFill>
                  <a:srgbClr val="0070C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ba</a:t>
            </a:r>
            <a:endParaRPr lang="vi-VN" sz="40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6479700" y="3389138"/>
            <a:ext cx="2268511" cy="78319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2</a:t>
            </a:r>
            <a:r>
              <a:rPr lang="en-US" sz="4000" b="1" dirty="0" smtClean="0">
                <a:solidFill>
                  <a:srgbClr val="63DBCD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- </a:t>
            </a:r>
            <a:r>
              <a:rPr lang="en-US" sz="4000" b="1" dirty="0" err="1" smtClean="0">
                <a:solidFill>
                  <a:srgbClr val="0070C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hai</a:t>
            </a:r>
            <a:endParaRPr lang="vi-VN" sz="40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2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6540076" y="2631758"/>
            <a:ext cx="2258131" cy="78319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1</a:t>
            </a:r>
            <a:r>
              <a:rPr lang="en-US" sz="4000" b="1" dirty="0" smtClean="0">
                <a:solidFill>
                  <a:srgbClr val="63DBCD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- </a:t>
            </a:r>
            <a:r>
              <a:rPr lang="en-US" sz="4000" b="1" dirty="0" err="1" smtClean="0">
                <a:solidFill>
                  <a:srgbClr val="0070C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một</a:t>
            </a:r>
            <a:endParaRPr lang="vi-VN" sz="40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3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9385284" y="1832675"/>
            <a:ext cx="2638393" cy="78319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5</a:t>
            </a:r>
            <a:r>
              <a:rPr lang="en-US" sz="4000" b="1" smtClean="0">
                <a:solidFill>
                  <a:srgbClr val="63DBCD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mtClean="0">
                <a:solidFill>
                  <a:srgbClr val="0070C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- n¨m</a:t>
            </a:r>
            <a:endParaRPr lang="vi-VN" sz="40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5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9358781" y="4240152"/>
            <a:ext cx="2289513" cy="78319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8</a:t>
            </a:r>
            <a:r>
              <a:rPr lang="en-US" sz="4000" b="1" dirty="0">
                <a:solidFill>
                  <a:srgbClr val="63DBCD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mtClean="0">
                <a:solidFill>
                  <a:srgbClr val="0070C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- t¸m</a:t>
            </a:r>
            <a:endParaRPr lang="vi-VN" sz="40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6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9194836" y="3441155"/>
            <a:ext cx="2617403" cy="78319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7</a:t>
            </a:r>
            <a:r>
              <a:rPr lang="en-US" sz="4000" b="1" dirty="0">
                <a:solidFill>
                  <a:srgbClr val="63DBCD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mtClean="0">
                <a:solidFill>
                  <a:srgbClr val="0070C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- b¶y</a:t>
            </a:r>
            <a:endParaRPr lang="vi-VN" sz="40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7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9400306" y="2631758"/>
            <a:ext cx="2135401" cy="78319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6</a:t>
            </a:r>
            <a:r>
              <a:rPr lang="en-US" sz="4000" b="1" dirty="0">
                <a:solidFill>
                  <a:srgbClr val="63DBCD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mtClean="0">
                <a:solidFill>
                  <a:srgbClr val="0070C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- s¸u</a:t>
            </a:r>
            <a:endParaRPr lang="vi-VN" sz="40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8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9308160" y="5101652"/>
            <a:ext cx="2504079" cy="78319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9</a:t>
            </a:r>
            <a:r>
              <a:rPr lang="en-US" sz="4000" b="1" dirty="0">
                <a:solidFill>
                  <a:srgbClr val="63DBCD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mtClean="0">
                <a:solidFill>
                  <a:srgbClr val="0070C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- chÝn</a:t>
            </a:r>
            <a:endParaRPr lang="vi-VN" sz="40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Oval 4"/>
          <p:cNvSpPr/>
          <p:nvPr/>
        </p:nvSpPr>
        <p:spPr>
          <a:xfrm>
            <a:off x="1490640" y="3757997"/>
            <a:ext cx="647272" cy="65135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latin typeface=".VnAvant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357075" y="2835667"/>
            <a:ext cx="457201" cy="6471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latin typeface=".VnAvant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6" y="1877383"/>
            <a:ext cx="6211055" cy="4127627"/>
          </a:xfrm>
          <a:prstGeom prst="rect">
            <a:avLst/>
          </a:prstGeom>
        </p:spPr>
      </p:pic>
      <p:sp>
        <p:nvSpPr>
          <p:cNvPr id="21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1585675" y="2596412"/>
            <a:ext cx="471035" cy="748963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0</a:t>
            </a:r>
            <a:endParaRPr lang="vi-VN" sz="4000" b="1" dirty="0">
              <a:solidFill>
                <a:srgbClr val="63DBC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2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2923681" y="2596412"/>
            <a:ext cx="471035" cy="748963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1</a:t>
            </a:r>
            <a:endParaRPr lang="vi-VN" sz="4000" b="1" dirty="0">
              <a:solidFill>
                <a:srgbClr val="63DBC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3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4104017" y="2586138"/>
            <a:ext cx="471035" cy="748963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2</a:t>
            </a:r>
            <a:endParaRPr lang="vi-VN" sz="4000" b="1" dirty="0">
              <a:solidFill>
                <a:srgbClr val="63DBC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5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4455034" y="4711255"/>
            <a:ext cx="471035" cy="748963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9</a:t>
            </a:r>
            <a:endParaRPr lang="vi-VN" sz="4000" b="1" dirty="0">
              <a:solidFill>
                <a:srgbClr val="63DBC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6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3588620" y="3772232"/>
            <a:ext cx="471035" cy="748963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5</a:t>
            </a:r>
            <a:endParaRPr lang="vi-VN" sz="4000" b="1" dirty="0">
              <a:solidFill>
                <a:srgbClr val="63DBC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7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2913406" y="4778260"/>
            <a:ext cx="471035" cy="748963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8</a:t>
            </a:r>
            <a:endParaRPr lang="vi-VN" sz="4000" b="1" dirty="0">
              <a:solidFill>
                <a:srgbClr val="63DBC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8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2292894" y="3788654"/>
            <a:ext cx="471035" cy="748963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4</a:t>
            </a:r>
            <a:endParaRPr lang="vi-VN" sz="4000" b="1" dirty="0">
              <a:solidFill>
                <a:srgbClr val="63DBC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31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1441790" y="4730150"/>
            <a:ext cx="471035" cy="748963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7</a:t>
            </a:r>
            <a:endParaRPr lang="vi-VN" sz="4000" b="1" dirty="0">
              <a:solidFill>
                <a:srgbClr val="63DBC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32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857984" y="3537795"/>
            <a:ext cx="471035" cy="748963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3</a:t>
            </a:r>
            <a:endParaRPr lang="vi-VN" sz="4000" b="1" dirty="0">
              <a:solidFill>
                <a:srgbClr val="63DBC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4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4880476" y="3432908"/>
            <a:ext cx="471035" cy="748963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6</a:t>
            </a:r>
            <a:endParaRPr lang="vi-VN" sz="4000" b="1" dirty="0">
              <a:solidFill>
                <a:srgbClr val="63DBC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4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6725664" y="5049635"/>
            <a:ext cx="2155719" cy="78319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4</a:t>
            </a:r>
            <a:r>
              <a:rPr lang="en-US" sz="4000" b="1" dirty="0" smtClean="0">
                <a:solidFill>
                  <a:srgbClr val="63DBCD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- </a:t>
            </a:r>
            <a:r>
              <a:rPr lang="en-US" sz="4000" b="1" dirty="0" err="1" smtClean="0">
                <a:solidFill>
                  <a:srgbClr val="0070C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bốn</a:t>
            </a:r>
            <a:endParaRPr lang="vi-VN" sz="40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6464600" y="1940628"/>
            <a:ext cx="2975277" cy="78319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0</a:t>
            </a:r>
            <a:r>
              <a:rPr lang="en-US" sz="4000" b="1" dirty="0">
                <a:solidFill>
                  <a:srgbClr val="0070C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mtClean="0">
                <a:solidFill>
                  <a:srgbClr val="0070C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-</a:t>
            </a:r>
            <a:r>
              <a:rPr lang="en-US" sz="4000" b="1" smtClean="0">
                <a:solidFill>
                  <a:srgbClr val="63DBCD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mtClean="0">
                <a:solidFill>
                  <a:srgbClr val="0070C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kh«ng</a:t>
            </a:r>
            <a:endParaRPr lang="vi-VN" sz="40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84573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5" grpId="0"/>
      <p:bldP spid="19" grpId="0"/>
      <p:bldP spid="21" grpId="0"/>
      <p:bldP spid="22" grpId="0"/>
      <p:bldP spid="23" grpId="0"/>
      <p:bldP spid="25" grpId="0"/>
      <p:bldP spid="26" grpId="0"/>
      <p:bldP spid="27" grpId="0"/>
      <p:bldP spid="28" grpId="0"/>
      <p:bldP spid="31" grpId="0"/>
      <p:bldP spid="32" grpId="0"/>
      <p:bldP spid="24" grpId="0"/>
      <p:bldP spid="14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54592"/>
            <a:ext cx="11912291" cy="6530454"/>
            <a:chOff x="2205" y="-167601"/>
            <a:chExt cx="12187591" cy="70256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7948" y="57363"/>
              <a:ext cx="10981848" cy="680063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05" y="-167601"/>
              <a:ext cx="1883391" cy="1639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76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78" y="261447"/>
            <a:ext cx="1610064" cy="1174267"/>
          </a:xfrm>
          <a:prstGeom prst="rect">
            <a:avLst/>
          </a:prstGeom>
        </p:spPr>
      </p:pic>
      <p:sp>
        <p:nvSpPr>
          <p:cNvPr id="9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17921" y="1672873"/>
            <a:ext cx="11817065" cy="1736244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399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a. </a:t>
            </a:r>
            <a:r>
              <a:rPr lang="en-US" sz="4399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cá</a:t>
            </a:r>
            <a:r>
              <a:rPr lang="en-US" sz="4399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cô</a:t>
            </a:r>
            <a:r>
              <a:rPr lang="en-US" sz="4399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cỏ</a:t>
            </a:r>
            <a:r>
              <a:rPr lang="en-US" sz="4399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cờ</a:t>
            </a:r>
            <a:r>
              <a:rPr lang="en-US" sz="4399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…; </a:t>
            </a:r>
            <a:r>
              <a:rPr lang="en-US" sz="4399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kí</a:t>
            </a:r>
            <a:r>
              <a:rPr lang="en-US" sz="4399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kẻ</a:t>
            </a:r>
            <a:r>
              <a:rPr lang="en-US" sz="4399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kể</a:t>
            </a:r>
            <a:r>
              <a:rPr lang="en-US" sz="4399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kĩ</a:t>
            </a:r>
            <a:r>
              <a:rPr lang="en-US" sz="4399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kẽ</a:t>
            </a:r>
            <a:r>
              <a:rPr lang="en-US" sz="4399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….</a:t>
            </a:r>
            <a:endParaRPr lang="vi-VN" sz="4399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</a:endParaRPr>
          </a:p>
          <a:p>
            <a:endParaRPr lang="vi-VN" sz="4799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414" y="105064"/>
            <a:ext cx="5829420" cy="13306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907" y="261447"/>
            <a:ext cx="1610064" cy="1174267"/>
          </a:xfrm>
          <a:prstGeom prst="rect">
            <a:avLst/>
          </a:prstGeom>
        </p:spPr>
      </p:pic>
      <p:sp>
        <p:nvSpPr>
          <p:cNvPr id="14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17920" y="3063852"/>
            <a:ext cx="11817065" cy="1600068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399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b. </a:t>
            </a:r>
            <a:r>
              <a:rPr lang="en-US" sz="4399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gà</a:t>
            </a:r>
            <a:r>
              <a:rPr lang="en-US" sz="4399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gỗ</a:t>
            </a:r>
            <a:r>
              <a:rPr lang="en-US" sz="4399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ga</a:t>
            </a:r>
            <a:r>
              <a:rPr lang="en-US" sz="4399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gỡ</a:t>
            </a:r>
            <a:r>
              <a:rPr lang="en-US" sz="4399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gò</a:t>
            </a:r>
            <a:r>
              <a:rPr lang="en-US" sz="4399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…; </a:t>
            </a:r>
            <a:r>
              <a:rPr lang="en-US" sz="4399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ghe</a:t>
            </a:r>
            <a:r>
              <a:rPr lang="en-US" sz="4399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ghế</a:t>
            </a:r>
            <a:r>
              <a:rPr lang="en-US" sz="4399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ghi</a:t>
            </a:r>
            <a:r>
              <a:rPr lang="en-US" sz="4399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,…</a:t>
            </a:r>
            <a:endParaRPr lang="vi-VN" sz="4399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</a:endParaRPr>
          </a:p>
          <a:p>
            <a:endParaRPr lang="vi-VN" sz="4399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</a:endParaRPr>
          </a:p>
        </p:txBody>
      </p:sp>
      <p:sp>
        <p:nvSpPr>
          <p:cNvPr id="15" name="Hộp Văn bản 29">
            <a:extLst>
              <a:ext uri="{FF2B5EF4-FFF2-40B4-BE49-F238E27FC236}">
                <a16:creationId xmlns:a16="http://schemas.microsoft.com/office/drawing/2014/main" id="{EDD0F7C5-9414-4F3F-944F-9433022576E9}"/>
              </a:ext>
            </a:extLst>
          </p:cNvPr>
          <p:cNvSpPr txBox="1"/>
          <p:nvPr/>
        </p:nvSpPr>
        <p:spPr>
          <a:xfrm>
            <a:off x="17922" y="4535029"/>
            <a:ext cx="12174078" cy="1600154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399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c</a:t>
            </a:r>
            <a:r>
              <a:rPr lang="en-US" sz="4399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. </a:t>
            </a:r>
            <a:r>
              <a:rPr lang="en-US" sz="4399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ngõ</a:t>
            </a:r>
            <a:r>
              <a:rPr lang="en-US" sz="4399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ngà</a:t>
            </a:r>
            <a:r>
              <a:rPr lang="en-US" sz="4399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ngô</a:t>
            </a:r>
            <a:r>
              <a:rPr lang="en-US" sz="4399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ngã</a:t>
            </a:r>
            <a:r>
              <a:rPr lang="en-US" sz="4399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…; </a:t>
            </a:r>
            <a:r>
              <a:rPr lang="en-US" sz="4399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nghe</a:t>
            </a:r>
            <a:r>
              <a:rPr lang="en-US" sz="4399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nghỉ</a:t>
            </a:r>
            <a:r>
              <a:rPr lang="en-US" sz="4399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nghé</a:t>
            </a:r>
            <a:r>
              <a:rPr lang="en-US" sz="4399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, </a:t>
            </a:r>
            <a:r>
              <a:rPr lang="en-US" sz="4399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nghĩ</a:t>
            </a:r>
            <a:r>
              <a:rPr lang="en-US" sz="4399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,…</a:t>
            </a:r>
            <a:endParaRPr lang="vi-VN" sz="4399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</a:endParaRPr>
          </a:p>
          <a:p>
            <a:endParaRPr lang="vi-VN" sz="4399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0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46580"/>
            <a:ext cx="12191999" cy="43682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0251" y="4653889"/>
            <a:ext cx="11655188" cy="1812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Mïa xu©n ®Õn</a:t>
            </a:r>
          </a:p>
          <a:p>
            <a:r>
              <a:rPr lang="en-US" sz="2800" b="1" smtClean="0">
                <a:solidFill>
                  <a:schemeClr val="tx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BÇu trêi ngµy mét thªm xanh. N¾ng vµng ngµy cµng rùc rì. V­ên c©y l¹i ®©m chåi n¶y léc. Råi v­ên c©y ra hoa. Hoa b­ëi nång nµng. Hoa nh·n ngät. Hoa cau th¬m dÞu. V­ên c©y l¹i rén r· tiÕng chim. Nh÷ng anh chÝch choÌ nhanh nh¶u. Nh÷ng chó kh­íu l¾m ®iÒu. Nh÷ng b¸c cu g¸y trÇm ng©m.</a:t>
            </a:r>
            <a:endParaRPr lang="en-US" sz="2800" b="1" dirty="0" smtClean="0">
              <a:solidFill>
                <a:schemeClr val="tx1"/>
              </a:solidFill>
              <a:latin typeface=".VnAvant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96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71" y="0"/>
            <a:ext cx="8576859" cy="85275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874678" y="4688132"/>
            <a:ext cx="2404153" cy="677453"/>
          </a:xfrm>
          <a:prstGeom prst="roundRect">
            <a:avLst/>
          </a:prstGeom>
          <a:noFill/>
          <a:ln w="1905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àng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càng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74676" y="5620670"/>
            <a:ext cx="2404153" cy="677453"/>
          </a:xfrm>
          <a:prstGeom prst="roundRect">
            <a:avLst/>
          </a:prstGeom>
          <a:noFill/>
          <a:ln w="1905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nhãn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74677" y="3856994"/>
            <a:ext cx="3014928" cy="677453"/>
          </a:xfrm>
          <a:prstGeom prst="roundRect">
            <a:avLst/>
          </a:prstGeom>
          <a:noFill/>
          <a:ln w="1905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nảy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203503" y="5620670"/>
            <a:ext cx="2688407" cy="677453"/>
          </a:xfrm>
          <a:prstGeom prst="roundRect">
            <a:avLst/>
          </a:prstGeom>
          <a:noFill/>
          <a:ln w="1905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nhảu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182955" y="4719168"/>
            <a:ext cx="3227779" cy="677453"/>
          </a:xfrm>
          <a:prstGeom prst="roundRect">
            <a:avLst/>
          </a:prstGeom>
          <a:noFill/>
          <a:ln w="1905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nảy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gáy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085424" y="4703219"/>
            <a:ext cx="3460576" cy="677453"/>
          </a:xfrm>
          <a:prstGeom prst="roundRect">
            <a:avLst/>
          </a:prstGeom>
          <a:noFill/>
          <a:ln w="1905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nhanh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117102" y="5570851"/>
            <a:ext cx="3524432" cy="677453"/>
          </a:xfrm>
          <a:prstGeom prst="roundRect">
            <a:avLst/>
          </a:prstGeom>
          <a:noFill/>
          <a:ln w="1905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đâm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trầm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ngâm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91029" y="957798"/>
            <a:ext cx="11523467" cy="2594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Mïa xu©n ®Õn</a:t>
            </a:r>
          </a:p>
          <a:p>
            <a:r>
              <a:rPr lang="en-US" sz="2800" b="1">
                <a:solidFill>
                  <a:schemeClr val="tx1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BÇu trêi ngµy mét thªm xanh. N¾ng vµng ngµy cµng rùc rì. V­ên c©y l¹i ®©m chåi n¶y léc. Råi v­ên c©y ra hoa. Hoa b­ëi nång nµng. Hoa nh·n ngät. Hoa cau th¬m dÞu. V­ên c©y l¹i rén r· tiÕng chim. Nh÷ng anh chÝch choÌ nhanh nh¶u. Nh÷ng chó kh­íu l¾m ®iÒu. Nh÷ng b¸c cu g¸y trÇm ng©m.</a:t>
            </a:r>
          </a:p>
          <a:p>
            <a:pPr algn="ctr"/>
            <a:endParaRPr lang="en-US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51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" y="127409"/>
            <a:ext cx="12142975" cy="123736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194617" y="1364776"/>
            <a:ext cx="4389825" cy="677453"/>
          </a:xfrm>
          <a:prstGeom prst="roundRect">
            <a:avLst/>
          </a:prstGeom>
          <a:noFill/>
          <a:ln w="1905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lang="en-US" sz="4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endParaRPr lang="en-US" sz="4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90459" y="2640458"/>
            <a:ext cx="9976205" cy="3318554"/>
          </a:xfrm>
          <a:prstGeom prst="roundRect">
            <a:avLst/>
          </a:prstGeom>
          <a:noFill/>
          <a:ln w="1905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4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4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4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4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4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r>
              <a:rPr lang="en-US" sz="4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bánh</a:t>
            </a:r>
            <a:r>
              <a:rPr lang="en-US" sz="4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r>
              <a:rPr lang="en-US" sz="4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4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phanh</a:t>
            </a:r>
            <a:r>
              <a:rPr lang="en-US" sz="4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…..</a:t>
            </a:r>
          </a:p>
          <a:p>
            <a:endParaRPr lang="en-US" sz="48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37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91920B4-238B-485A-8232-33FDF5A04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80E7CE0-B765-437A-A2E9-9C4B8CDE0A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312" y="4510776"/>
            <a:ext cx="3169484" cy="243483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46DBA0C-2699-4B9A-9341-CBD7A34F26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313" y="-176460"/>
            <a:ext cx="3255175" cy="265553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E79D2B-2D3E-464B-9B58-06B840E58B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8241" y="3731567"/>
            <a:ext cx="2604555" cy="323617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945A691-C125-4C19-B668-FC1D51D149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7145" y="-14209"/>
            <a:ext cx="3595326" cy="233103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996" y="1473824"/>
            <a:ext cx="1666836" cy="1445929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1FAF570B-F619-4A69-AE6D-945E148F86B5}"/>
              </a:ext>
            </a:extLst>
          </p:cNvPr>
          <p:cNvSpPr/>
          <p:nvPr/>
        </p:nvSpPr>
        <p:spPr>
          <a:xfrm>
            <a:off x="2007962" y="2730997"/>
            <a:ext cx="10181834" cy="7384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eaLnBrk="1" hangingPunct="1">
              <a:defRPr/>
            </a:pPr>
            <a:r>
              <a:rPr lang="en-US" altLang="zh-CN" sz="4799" b="1" noProof="1" smtClean="0">
                <a:solidFill>
                  <a:srgbClr val="6DC1B5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Arial" panose="020B0604020202020204" pitchFamily="34" charset="0"/>
              </a:rPr>
              <a:t>                Củng </a:t>
            </a:r>
            <a:r>
              <a:rPr lang="en-US" altLang="zh-CN" sz="4799" b="1" noProof="1">
                <a:solidFill>
                  <a:srgbClr val="6DC1B5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Arial" panose="020B0604020202020204" pitchFamily="34" charset="0"/>
              </a:rPr>
              <a:t>cố, vận dụng</a:t>
            </a:r>
            <a:endParaRPr lang="zh-CN" altLang="en-US" sz="4799" b="1" noProof="1">
              <a:solidFill>
                <a:srgbClr val="6DC1B5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Arial" panose="020B060402020202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386D35B2-30E6-4813-B3A9-7868074A11D5}"/>
              </a:ext>
            </a:extLst>
          </p:cNvPr>
          <p:cNvGrpSpPr/>
          <p:nvPr/>
        </p:nvGrpSpPr>
        <p:grpSpPr>
          <a:xfrm>
            <a:off x="4980573" y="2460031"/>
            <a:ext cx="4287645" cy="1629149"/>
            <a:chOff x="2802618" y="3136900"/>
            <a:chExt cx="6578600" cy="1018073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733672C6-74C4-42B9-9F23-6D29C224ED5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844239F3-6613-42A2-9C8F-37BB9CBF1175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7569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356</Words>
  <Application>Microsoft Office PowerPoint</Application>
  <PresentationFormat>Widescreen</PresentationFormat>
  <Paragraphs>48</Paragraphs>
  <Slides>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Arial-Rounded</vt:lpstr>
      <vt:lpstr>DFPOP1-W9</vt:lpstr>
      <vt:lpstr>宋体</vt:lpstr>
      <vt:lpstr>华康少女文字W5</vt:lpstr>
      <vt:lpstr>.VnAvant</vt:lpstr>
      <vt:lpstr>Arial</vt:lpstr>
      <vt:lpstr>Calibri</vt:lpstr>
      <vt:lpstr>Calibri Light</vt:lpstr>
      <vt:lpstr>Times New Roman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30</cp:revision>
  <dcterms:created xsi:type="dcterms:W3CDTF">2020-08-19T06:10:24Z</dcterms:created>
  <dcterms:modified xsi:type="dcterms:W3CDTF">2025-04-07T15:33:14Z</dcterms:modified>
</cp:coreProperties>
</file>