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sldIdLst>
    <p:sldId id="275" r:id="rId4"/>
    <p:sldId id="273" r:id="rId5"/>
    <p:sldId id="274" r:id="rId6"/>
    <p:sldId id="271" r:id="rId7"/>
    <p:sldId id="257" r:id="rId8"/>
    <p:sldId id="260" r:id="rId9"/>
    <p:sldId id="27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13910-A9FB-4B38-8D1F-3FE5C9A4395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F1D3E-B74A-4120-93AF-A9B6C9EC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39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4427C-EAB7-4708-97F3-3588C0DD33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297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4427C-EAB7-4708-97F3-3588C0DD33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8609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4427C-EAB7-4708-97F3-3588C0DD33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860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DCD69-E479-49D6-B8E5-2E0D23F8A27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80BD76-7311-466A-9C7F-0D3E976788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03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6701B-EDA2-4899-9F13-C3E3CE216BBE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ECDFD-7072-403B-A715-0605F4FC11E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99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9125A-553E-4A0C-A771-CD27A9F58655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25A45-FEEC-4A2B-AA6C-D387DF54C77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83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F88D-B0BC-473D-85DB-D066038B6DC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7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E6567-902D-4EC0-BE70-483C8BFEB36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959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E82300-91E4-4C08-95DD-D2BEB9EF2A6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152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F0A45-7C1A-4550-93D0-6BB4484EF11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995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25A21-D2D7-4F4A-BE62-B3359EC9FDC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887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1838E8-FF68-4C2E-AD05-0381DDB85C1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483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D1457D-AC85-433A-85AB-4530DECF0BB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23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8236AC-AA31-49A1-819C-F0A8A1BA9CB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02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FD0A57-CC0C-4662-B14B-A34EEE827E1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29CF42-DC5A-435B-B5F9-335D06192DB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30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1CC734-CB45-404F-BA63-D40E8EE16B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492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D0A8E1-38A8-4775-8968-743ED49B18E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096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13183-E08F-4BBC-91F0-532A9581736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999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80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04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44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7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07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3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3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D9D5A-165F-4322-B623-CA9913C61A20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285AA3-9E7B-4C24-B44D-7A8700AF696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081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9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37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2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6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3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4EC98-84EF-434C-B48C-52CAEF7E842E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8D1582-AD0E-4C85-B8A2-32A9993BEB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82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D1E7A4-F201-4D8A-99B4-34AC3F29D78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6BD7A-89AE-4A20-ABA3-BE74274C8A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47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0486-009A-4AD9-A51E-32D5716E4F09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19F266-67C8-4C66-B7AC-4830C28EEA3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56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D71B2-67A5-4DBC-A4A9-5C9DF609587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05C649-C1B5-472F-8B97-58C46D0AEFB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19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DEFA16-2648-49A8-A8B3-B0CC761F36A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33CE8E-478B-4493-8F5A-F028F312F67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74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1D1BEA-00A4-488F-AF72-524038CE7EAD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5929E0-7731-44AD-ACDF-770DE26839B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68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20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5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6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E4639A-7023-4B7F-89B7-547881C108C4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E14448-0094-448E-888C-13B2BEF935D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7072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12CF0-275F-4B1B-A2FA-D2DFAA34C88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0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01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791291"/>
            <a:ext cx="8338236" cy="4669232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2339" y="3787188"/>
            <a:ext cx="6870931" cy="153865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9: ơ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4986" y="2895215"/>
            <a:ext cx="795245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4267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545" y="179850"/>
            <a:ext cx="10631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400" y="1041624"/>
            <a:ext cx="32837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9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2610" y="7033"/>
            <a:ext cx="6969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solidFill>
                  <a:srgbClr val="000000"/>
                </a:solidFill>
                <a:latin typeface=".VnAvant" panose="020B7200000000000000" pitchFamily="34" charset="0"/>
              </a:rPr>
              <a:t>Phư¬ng </a:t>
            </a:r>
            <a:r>
              <a:rPr lang="en-US" sz="4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tiÖn</a:t>
            </a:r>
            <a:r>
              <a:rPr lang="en-US" sz="4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giao</a:t>
            </a:r>
            <a:r>
              <a:rPr lang="en-US" sz="4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th«ng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03" y="982109"/>
            <a:ext cx="9548949" cy="581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-381000"/>
            <a:ext cx="8229600" cy="1524000"/>
          </a:xfrm>
        </p:spPr>
        <p:txBody>
          <a:bodyPr/>
          <a:lstStyle/>
          <a:p>
            <a:pPr lvl="0" eaLnBrk="1" hangingPunct="1"/>
            <a:r>
              <a:rPr lang="en-US" altLang="en-US" sz="2800" kern="1200">
                <a:solidFill>
                  <a:srgbClr val="FF0000"/>
                </a:solidFill>
                <a:latin typeface=".VnAvant" panose="020B7200000000000000" pitchFamily="34" charset="0"/>
              </a:rPr>
              <a:t/>
            </a:r>
            <a:br>
              <a:rPr lang="en-US" altLang="en-US" sz="2800" kern="1200">
                <a:solidFill>
                  <a:srgbClr val="FF0000"/>
                </a:solidFill>
                <a:latin typeface=".VnAvant" panose="020B7200000000000000" pitchFamily="34" charset="0"/>
              </a:rPr>
            </a:br>
            <a:endParaRPr lang="en-US" altLang="en-US" sz="2800" i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523874" y="81636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7839634" y="-138938"/>
            <a:ext cx="16592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60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  <a:endParaRPr kumimoji="0" lang="en-US" altLang="en-US" sz="96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376" y="1468121"/>
          <a:ext cx="3042024" cy="1364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1012">
                  <a:extLst>
                    <a:ext uri="{9D8B030D-6E8A-4147-A177-3AD203B41FA5}">
                      <a16:colId xmlns:a16="http://schemas.microsoft.com/office/drawing/2014/main" val="1943293709"/>
                    </a:ext>
                  </a:extLst>
                </a:gridCol>
                <a:gridCol w="1521012">
                  <a:extLst>
                    <a:ext uri="{9D8B030D-6E8A-4147-A177-3AD203B41FA5}">
                      <a16:colId xmlns:a16="http://schemas.microsoft.com/office/drawing/2014/main" val="3045498190"/>
                    </a:ext>
                  </a:extLst>
                </a:gridCol>
              </a:tblGrid>
              <a:tr h="6823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223561"/>
                  </a:ext>
                </a:extLst>
              </a:tr>
              <a:tr h="68236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311893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48074" y="1468121"/>
          <a:ext cx="3015878" cy="1364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7939">
                  <a:extLst>
                    <a:ext uri="{9D8B030D-6E8A-4147-A177-3AD203B41FA5}">
                      <a16:colId xmlns:a16="http://schemas.microsoft.com/office/drawing/2014/main" val="1943293709"/>
                    </a:ext>
                  </a:extLst>
                </a:gridCol>
                <a:gridCol w="1507939">
                  <a:extLst>
                    <a:ext uri="{9D8B030D-6E8A-4147-A177-3AD203B41FA5}">
                      <a16:colId xmlns:a16="http://schemas.microsoft.com/office/drawing/2014/main" val="3045498190"/>
                    </a:ext>
                  </a:extLst>
                </a:gridCol>
              </a:tblGrid>
              <a:tr h="6823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223561"/>
                  </a:ext>
                </a:extLst>
              </a:tr>
              <a:tr h="68236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118932"/>
                  </a:ext>
                </a:extLst>
              </a:tr>
            </a:tbl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113251" y="1317956"/>
            <a:ext cx="9497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0" noProof="0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  <a:endParaRPr kumimoji="0" lang="en-US" alt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917917" y="1317973"/>
            <a:ext cx="6013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466831" y="2060238"/>
            <a:ext cx="320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altLang="en-US" sz="5400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Î</a:t>
            </a:r>
            <a:r>
              <a:rPr lang="en-US" altLang="en-US" sz="540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565744" y="1325798"/>
            <a:ext cx="6698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>
                <a:latin typeface=".VnAvant" panose="020B7200000000000000" pitchFamily="34" charset="0"/>
              </a:rPr>
              <a:t>e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608178" y="1317973"/>
            <a:ext cx="6698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>
                <a:latin typeface=".VnAvant" panose="020B7200000000000000" pitchFamily="34" charset="0"/>
              </a:rPr>
              <a:t>a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530034" y="2006342"/>
            <a:ext cx="320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noProof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  <a:r>
              <a:rPr lang="en-US" altLang="en-US" sz="5400" noProof="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a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38688" y="5807857"/>
            <a:ext cx="30280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noProof="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®¸ </a:t>
            </a:r>
            <a:r>
              <a:rPr lang="en-US" altLang="en-US" sz="5400" noProof="0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dÕ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935072" y="5844265"/>
            <a:ext cx="25732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noProof="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®a ®a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9157413" y="5807857"/>
            <a:ext cx="23307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noProof="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« ®á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63156" y="3022645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da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084039" y="2974718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noProof="0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dÎ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4036529" y="2982995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 err="1">
                <a:solidFill>
                  <a:srgbClr val="000000"/>
                </a:solidFill>
                <a:latin typeface=".VnAvant" panose="020B7200000000000000" pitchFamily="34" charset="0"/>
              </a:rPr>
              <a:t>d</a:t>
            </a:r>
            <a:r>
              <a:rPr lang="en-US" altLang="en-US" sz="5400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Õ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8408275" y="2974718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noProof="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®ß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10658820" y="2916333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noProof="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®æ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1434064" y="-176613"/>
            <a:ext cx="10907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kumimoji="0" lang="en-US" altLang="en-US" sz="9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6170922" y="2929672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®¸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4" y="4138030"/>
            <a:ext cx="2724150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87" y="3825552"/>
            <a:ext cx="1546569" cy="20994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49" y="3922692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136" y="5713966"/>
            <a:ext cx="7076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000000"/>
                </a:solidFill>
                <a:latin typeface=".VnAvant" panose="020B7200000000000000" pitchFamily="34" charset="0"/>
              </a:rPr>
              <a:t>B</a:t>
            </a:r>
            <a:r>
              <a:rPr lang="en-US" sz="480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Ð </a:t>
            </a:r>
            <a:r>
              <a:rPr lang="en-US" sz="4800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cã</a:t>
            </a:r>
            <a:r>
              <a:rPr lang="en-US" sz="480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« ®á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1" y="-1"/>
            <a:ext cx="8974183" cy="566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0323" y="5715496"/>
            <a:ext cx="7162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0000"/>
                </a:solidFill>
                <a:latin typeface=".VnAvant" panose="020B7200000000000000" pitchFamily="34" charset="0"/>
                <a:ea typeface="Verdana" panose="020B0604030504040204" pitchFamily="34" charset="0"/>
              </a:rPr>
              <a:t>Tµu</a:t>
            </a:r>
            <a:r>
              <a:rPr lang="en-US" sz="3600" dirty="0" smtClean="0">
                <a:solidFill>
                  <a:srgbClr val="000000"/>
                </a:solidFill>
                <a:latin typeface=".VnAvant" panose="020B7200000000000000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anose="020B7200000000000000" pitchFamily="34" charset="0"/>
                <a:ea typeface="Verdana" panose="020B0604030504040204" pitchFamily="34" charset="0"/>
              </a:rPr>
              <a:t>dì</a:t>
            </a:r>
            <a:r>
              <a:rPr lang="en-US" sz="3600" dirty="0" smtClean="0">
                <a:solidFill>
                  <a:srgbClr val="000000"/>
                </a:solidFill>
                <a:latin typeface=".VnAvant" panose="020B7200000000000000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anose="020B7200000000000000" pitchFamily="34" charset="0"/>
                <a:ea typeface="Verdana" panose="020B0604030504040204" pitchFamily="34" charset="0"/>
              </a:rPr>
              <a:t>hµng</a:t>
            </a:r>
            <a:r>
              <a:rPr lang="en-US" sz="3600" dirty="0" smtClean="0">
                <a:solidFill>
                  <a:srgbClr val="000000"/>
                </a:solidFill>
                <a:latin typeface=".VnAvant" panose="020B7200000000000000" pitchFamily="34" charset="0"/>
                <a:ea typeface="Verdana" panose="020B0604030504040204" pitchFamily="34" charset="0"/>
              </a:rPr>
              <a:t> ë </a:t>
            </a:r>
            <a:r>
              <a:rPr lang="en-US" sz="3600" dirty="0" err="1" smtClean="0">
                <a:solidFill>
                  <a:srgbClr val="000000"/>
                </a:solidFill>
                <a:latin typeface=".VnAvant" panose="020B7200000000000000" pitchFamily="34" charset="0"/>
                <a:ea typeface="Verdana" panose="020B0604030504040204" pitchFamily="34" charset="0"/>
              </a:rPr>
              <a:t>c¶ng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Verdana" panose="020B0604030504040204" pitchFamily="34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Verdana" panose="020B0604030504040204" pitchFamily="34" charset="0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55521" y="5719847"/>
            <a:ext cx="45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noProof="0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20321" y="5716492"/>
            <a:ext cx="45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ì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"/>
            <a:ext cx="12192000" cy="4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4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1905001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0" dirty="0" err="1">
                <a:solidFill>
                  <a:srgbClr val="00FF00"/>
                </a:solidFill>
                <a:latin typeface=".VnAvant" panose="020B7200000000000000" pitchFamily="34" charset="0"/>
              </a:rPr>
              <a:t>TiÕt</a:t>
            </a:r>
            <a:r>
              <a:rPr lang="en-US" sz="7200" b="0" dirty="0">
                <a:solidFill>
                  <a:srgbClr val="00FF00"/>
                </a:solidFill>
                <a:latin typeface=".VnAvant" panose="020B7200000000000000" pitchFamily="34" charset="0"/>
              </a:rPr>
              <a:t> </a:t>
            </a:r>
            <a:r>
              <a:rPr lang="en-US" sz="7200" b="0" dirty="0" smtClean="0">
                <a:solidFill>
                  <a:srgbClr val="00FF00"/>
                </a:solidFill>
                <a:latin typeface=".VnAvant" panose="020B7200000000000000" pitchFamily="34" charset="0"/>
              </a:rPr>
              <a:t>1</a:t>
            </a:r>
            <a:r>
              <a:rPr lang="en-US" sz="7200" b="0" dirty="0">
                <a:solidFill>
                  <a:srgbClr val="FF0000"/>
                </a:solidFill>
                <a:latin typeface=".VnTimeH" pitchFamily="34" charset="0"/>
              </a:rPr>
              <a:t/>
            </a:r>
            <a:br>
              <a:rPr lang="en-US" sz="7200" b="0" dirty="0">
                <a:solidFill>
                  <a:srgbClr val="FF0000"/>
                </a:solidFill>
                <a:latin typeface=".VnTimeH" pitchFamily="34" charset="0"/>
              </a:rPr>
            </a:br>
            <a:endParaRPr lang="en-US" sz="7200" b="0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-381000"/>
            <a:ext cx="8229600" cy="1524000"/>
          </a:xfrm>
        </p:spPr>
        <p:txBody>
          <a:bodyPr/>
          <a:lstStyle/>
          <a:p>
            <a:pPr eaLnBrk="1" hangingPunct="1"/>
            <a:endParaRPr lang="en-US" altLang="en-US" sz="2800" i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523874" y="81636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4935072" y="-138938"/>
            <a:ext cx="10907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noProof="0" dirty="0">
                <a:solidFill>
                  <a:srgbClr val="FF0000"/>
                </a:solidFill>
                <a:latin typeface=".VnAvant" panose="020B7200000000000000" pitchFamily="34" charset="0"/>
              </a:rPr>
              <a:t>¥</a:t>
            </a:r>
            <a:endParaRPr kumimoji="0" lang="en-US" altLang="en-US" sz="9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376" y="1468121"/>
          <a:ext cx="3042024" cy="1364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1012">
                  <a:extLst>
                    <a:ext uri="{9D8B030D-6E8A-4147-A177-3AD203B41FA5}">
                      <a16:colId xmlns:a16="http://schemas.microsoft.com/office/drawing/2014/main" val="1943293709"/>
                    </a:ext>
                  </a:extLst>
                </a:gridCol>
                <a:gridCol w="1521012">
                  <a:extLst>
                    <a:ext uri="{9D8B030D-6E8A-4147-A177-3AD203B41FA5}">
                      <a16:colId xmlns:a16="http://schemas.microsoft.com/office/drawing/2014/main" val="3045498190"/>
                    </a:ext>
                  </a:extLst>
                </a:gridCol>
              </a:tblGrid>
              <a:tr h="6823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223561"/>
                  </a:ext>
                </a:extLst>
              </a:tr>
              <a:tr h="68236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311893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48074" y="1468121"/>
          <a:ext cx="3015878" cy="1364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7939">
                  <a:extLst>
                    <a:ext uri="{9D8B030D-6E8A-4147-A177-3AD203B41FA5}">
                      <a16:colId xmlns:a16="http://schemas.microsoft.com/office/drawing/2014/main" val="1943293709"/>
                    </a:ext>
                  </a:extLst>
                </a:gridCol>
                <a:gridCol w="1507939">
                  <a:extLst>
                    <a:ext uri="{9D8B030D-6E8A-4147-A177-3AD203B41FA5}">
                      <a16:colId xmlns:a16="http://schemas.microsoft.com/office/drawing/2014/main" val="3045498190"/>
                    </a:ext>
                  </a:extLst>
                </a:gridCol>
              </a:tblGrid>
              <a:tr h="6823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223561"/>
                  </a:ext>
                </a:extLst>
              </a:tr>
              <a:tr h="68236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118932"/>
                  </a:ext>
                </a:extLst>
              </a:tr>
            </a:tbl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965335" y="1344850"/>
            <a:ext cx="9497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>
                <a:solidFill>
                  <a:srgbClr val="000000"/>
                </a:solidFill>
                <a:latin typeface=".VnAvant" panose="020B7200000000000000" pitchFamily="34" charset="0"/>
              </a:rPr>
              <a:t>d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917917" y="1317973"/>
            <a:ext cx="6013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466831" y="1993003"/>
            <a:ext cx="320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 err="1">
                <a:solidFill>
                  <a:srgbClr val="000000"/>
                </a:solidFill>
                <a:latin typeface=".VnAvant" panose="020B7200000000000000" pitchFamily="34" charset="0"/>
              </a:rPr>
              <a:t>b</a:t>
            </a:r>
            <a:r>
              <a:rPr lang="en-US" alt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565744" y="1325798"/>
            <a:ext cx="6698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noProof="0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608178" y="1317973"/>
            <a:ext cx="6698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noProof="0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530034" y="2006342"/>
            <a:ext cx="320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 err="1">
                <a:solidFill>
                  <a:srgbClr val="000000"/>
                </a:solidFill>
                <a:latin typeface=".VnAvant" panose="020B7200000000000000" pitchFamily="34" charset="0"/>
              </a:rPr>
              <a:t>d</a:t>
            </a:r>
            <a:r>
              <a:rPr lang="en-US" alt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ì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38688" y="5807857"/>
            <a:ext cx="22521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 err="1">
                <a:solidFill>
                  <a:srgbClr val="000000"/>
                </a:solidFill>
                <a:latin typeface=".VnAvant" panose="020B7200000000000000" pitchFamily="34" charset="0"/>
              </a:rPr>
              <a:t>b</a:t>
            </a: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ê</a:t>
            </a:r>
            <a:r>
              <a:rPr kumimoji="0" lang="en-US" alt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®ª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137877" y="5844265"/>
            <a:ext cx="22580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>
                <a:solidFill>
                  <a:srgbClr val="000000"/>
                </a:solidFill>
                <a:latin typeface=".VnAvant" panose="020B7200000000000000" pitchFamily="34" charset="0"/>
              </a:rPr>
              <a:t>c</a:t>
            </a: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¸ </a:t>
            </a: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cê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9601164" y="5807857"/>
            <a:ext cx="23307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noProof="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®ì </a:t>
            </a:r>
            <a:r>
              <a:rPr lang="en-US" altLang="en-US" sz="5400" noProof="0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bÐ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63156" y="3022645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>
                <a:solidFill>
                  <a:srgbClr val="000000"/>
                </a:solidFill>
                <a:latin typeface=".VnAvant" panose="020B7200000000000000" pitchFamily="34" charset="0"/>
              </a:rPr>
              <a:t>b</a:t>
            </a: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ê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084039" y="2974718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>
                <a:solidFill>
                  <a:srgbClr val="000000"/>
                </a:solidFill>
                <a:latin typeface=".VnAvant" panose="020B7200000000000000" pitchFamily="34" charset="0"/>
              </a:rPr>
              <a:t>b</a:t>
            </a: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ë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4036529" y="2982995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 err="1">
                <a:solidFill>
                  <a:srgbClr val="000000"/>
                </a:solidFill>
                <a:latin typeface=".VnAvant" panose="020B7200000000000000" pitchFamily="34" charset="0"/>
              </a:rPr>
              <a:t>c</a:t>
            </a:r>
            <a:r>
              <a:rPr lang="en-US" altLang="en-US" sz="5400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ê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6064381" y="2982995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>
                <a:solidFill>
                  <a:srgbClr val="000000"/>
                </a:solidFill>
                <a:latin typeface=".VnAvant" panose="020B7200000000000000" pitchFamily="34" charset="0"/>
              </a:rPr>
              <a:t>c</a:t>
            </a: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ì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8408275" y="2974718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 err="1">
                <a:solidFill>
                  <a:srgbClr val="000000"/>
                </a:solidFill>
                <a:latin typeface=".VnAvant" panose="020B7200000000000000" pitchFamily="34" charset="0"/>
              </a:rPr>
              <a:t>d</a:t>
            </a:r>
            <a:r>
              <a:rPr lang="en-US" altLang="en-US" sz="5400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ì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10658820" y="2916333"/>
            <a:ext cx="1443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noProof="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®ì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211" y="5810166"/>
            <a:ext cx="115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bê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3918" y="5842292"/>
            <a:ext cx="115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96678" y="5807857"/>
            <a:ext cx="115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®ì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11" y="4103185"/>
            <a:ext cx="2705100" cy="168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624" y="3906325"/>
            <a:ext cx="2428875" cy="18859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33" y="4046034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3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-381000"/>
            <a:ext cx="8229600" cy="1524000"/>
          </a:xfrm>
        </p:spPr>
        <p:txBody>
          <a:bodyPr/>
          <a:lstStyle/>
          <a:p>
            <a:pPr eaLnBrk="1" hangingPunct="1"/>
            <a:endParaRPr lang="en-US" altLang="en-US" sz="2800" i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523874" y="81636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725291" y="5346192"/>
            <a:ext cx="22521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 err="1">
                <a:solidFill>
                  <a:srgbClr val="000000"/>
                </a:solidFill>
                <a:latin typeface=".VnAvant" panose="020B7200000000000000" pitchFamily="34" charset="0"/>
              </a:rPr>
              <a:t>b</a:t>
            </a: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ê</a:t>
            </a:r>
            <a:r>
              <a:rPr kumimoji="0" lang="en-US" alt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®ª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114917" y="5321920"/>
            <a:ext cx="22580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>
                <a:solidFill>
                  <a:srgbClr val="000000"/>
                </a:solidFill>
                <a:latin typeface=".VnAvant" panose="020B7200000000000000" pitchFamily="34" charset="0"/>
              </a:rPr>
              <a:t>c</a:t>
            </a: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¸ </a:t>
            </a: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cê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9437640" y="5221003"/>
            <a:ext cx="23307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noProof="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®ì </a:t>
            </a:r>
            <a:r>
              <a:rPr lang="en-US" altLang="en-US" sz="5400" noProof="0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bÐ</a:t>
            </a:r>
            <a:endParaRPr kumimoji="0" lang="en-US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291" y="5321598"/>
            <a:ext cx="115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bê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3918" y="5321920"/>
            <a:ext cx="115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37640" y="5241180"/>
            <a:ext cx="115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®ì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2015078"/>
            <a:ext cx="3725839" cy="28844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22" y="2015078"/>
            <a:ext cx="3684896" cy="28844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03" y="2015078"/>
            <a:ext cx="3415678" cy="288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8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1905001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0" dirty="0" err="1">
                <a:solidFill>
                  <a:srgbClr val="00FF00"/>
                </a:solidFill>
                <a:latin typeface=".VnAvant" panose="020B7200000000000000" pitchFamily="34" charset="0"/>
              </a:rPr>
              <a:t>TiÕt</a:t>
            </a:r>
            <a:r>
              <a:rPr lang="en-US" sz="7200" b="0" dirty="0">
                <a:solidFill>
                  <a:srgbClr val="00FF00"/>
                </a:solidFill>
                <a:latin typeface=".VnAvant" panose="020B7200000000000000" pitchFamily="34" charset="0"/>
              </a:rPr>
              <a:t> 2</a:t>
            </a:r>
            <a:r>
              <a:rPr lang="en-US" sz="7200" b="0" dirty="0">
                <a:solidFill>
                  <a:srgbClr val="FF0000"/>
                </a:solidFill>
                <a:latin typeface=".VnTimeH" pitchFamily="34" charset="0"/>
              </a:rPr>
              <a:t/>
            </a:r>
            <a:br>
              <a:rPr lang="en-US" sz="7200" b="0" dirty="0">
                <a:solidFill>
                  <a:srgbClr val="FF0000"/>
                </a:solidFill>
                <a:latin typeface=".VnTimeH" pitchFamily="34" charset="0"/>
              </a:rPr>
            </a:br>
            <a:endParaRPr lang="en-US" sz="7200" b="0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3732" y="5696409"/>
            <a:ext cx="7076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Bè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®ì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1349" y="5696409"/>
            <a:ext cx="70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8783" y="5703005"/>
            <a:ext cx="70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ì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5" y="0"/>
            <a:ext cx="9903655" cy="55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114</Words>
  <Application>Microsoft Office PowerPoint</Application>
  <PresentationFormat>Widescreen</PresentationFormat>
  <Paragraphs>61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Arial-Rounded</vt:lpstr>
      <vt:lpstr>等线</vt:lpstr>
      <vt:lpstr>DFPOP1-W9</vt:lpstr>
      <vt:lpstr>宋体</vt:lpstr>
      <vt:lpstr>华康少女文字W5</vt:lpstr>
      <vt:lpstr>.VnAvant</vt:lpstr>
      <vt:lpstr>.VnTimeH</vt:lpstr>
      <vt:lpstr>Arial</vt:lpstr>
      <vt:lpstr>Calibri</vt:lpstr>
      <vt:lpstr>Times New Roman</vt:lpstr>
      <vt:lpstr>Verdana</vt:lpstr>
      <vt:lpstr>Wingdings</vt:lpstr>
      <vt:lpstr>Maple</vt:lpstr>
      <vt:lpstr>Default Design</vt:lpstr>
      <vt:lpstr>Office 主题</vt:lpstr>
      <vt:lpstr>PowerPoint Presentation</vt:lpstr>
      <vt:lpstr> </vt:lpstr>
      <vt:lpstr>PowerPoint Presentation</vt:lpstr>
      <vt:lpstr>PowerPoint Presentation</vt:lpstr>
      <vt:lpstr>TiÕt 1 </vt:lpstr>
      <vt:lpstr>PowerPoint Presentation</vt:lpstr>
      <vt:lpstr>PowerPoint Presentation</vt:lpstr>
      <vt:lpstr>TiÕt 2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TiÕt 1</dc:title>
  <dc:creator>Admin</dc:creator>
  <cp:lastModifiedBy>Windows User</cp:lastModifiedBy>
  <cp:revision>7</cp:revision>
  <dcterms:created xsi:type="dcterms:W3CDTF">2020-08-11T04:23:58Z</dcterms:created>
  <dcterms:modified xsi:type="dcterms:W3CDTF">2025-04-07T15:44:46Z</dcterms:modified>
</cp:coreProperties>
</file>