
<file path=[Content_Types].xml><?xml version="1.0" encoding="utf-8"?>
<Types xmlns="http://schemas.openxmlformats.org/package/2006/content-types">
  <Default Extension="png" ContentType="image/png"/>
  <Default Extension="mp3" ContentType="audio/mpeg"/>
  <Default Extension="webp" ContentType="image/webp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2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notesSlides/notesSlide13.xml" ContentType="application/vnd.openxmlformats-officedocument.presentationml.notesSlide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notesSlides/notesSlide14.xml" ContentType="application/vnd.openxmlformats-officedocument.presentationml.notesSlide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9"/>
  </p:notesMasterIdLst>
  <p:sldIdLst>
    <p:sldId id="540" r:id="rId2"/>
    <p:sldId id="443" r:id="rId3"/>
    <p:sldId id="499" r:id="rId4"/>
    <p:sldId id="445" r:id="rId5"/>
    <p:sldId id="454" r:id="rId6"/>
    <p:sldId id="455" r:id="rId7"/>
    <p:sldId id="457" r:id="rId8"/>
    <p:sldId id="458" r:id="rId9"/>
    <p:sldId id="459" r:id="rId10"/>
    <p:sldId id="539" r:id="rId11"/>
    <p:sldId id="446" r:id="rId12"/>
    <p:sldId id="490" r:id="rId13"/>
    <p:sldId id="500" r:id="rId14"/>
    <p:sldId id="501" r:id="rId15"/>
    <p:sldId id="502" r:id="rId16"/>
    <p:sldId id="504" r:id="rId17"/>
    <p:sldId id="503" r:id="rId18"/>
    <p:sldId id="447" r:id="rId19"/>
    <p:sldId id="440" r:id="rId20"/>
    <p:sldId id="518" r:id="rId21"/>
    <p:sldId id="507" r:id="rId22"/>
    <p:sldId id="506" r:id="rId23"/>
    <p:sldId id="508" r:id="rId24"/>
    <p:sldId id="509" r:id="rId25"/>
    <p:sldId id="510" r:id="rId26"/>
    <p:sldId id="511" r:id="rId27"/>
    <p:sldId id="512" r:id="rId28"/>
    <p:sldId id="513" r:id="rId29"/>
    <p:sldId id="514" r:id="rId30"/>
    <p:sldId id="515" r:id="rId31"/>
    <p:sldId id="516" r:id="rId32"/>
    <p:sldId id="517" r:id="rId33"/>
    <p:sldId id="477" r:id="rId34"/>
    <p:sldId id="448" r:id="rId35"/>
    <p:sldId id="497" r:id="rId36"/>
    <p:sldId id="498" r:id="rId37"/>
    <p:sldId id="541" r:id="rId38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40"/>
      <p:bold r:id="rId41"/>
      <p:italic r:id="rId42"/>
      <p:boldItalic r:id="rId43"/>
    </p:embeddedFont>
    <p:embeddedFont>
      <p:font typeface="Nirmala UI Semilight" panose="020B0402040204020203" pitchFamily="34" charset="0"/>
      <p:regular r:id="rId44"/>
    </p:embeddedFont>
    <p:embeddedFont>
      <p:font typeface="VNI-Hobo" panose="020B0604020202020204"/>
      <p:regular r:id="rId45"/>
    </p:embeddedFont>
    <p:embeddedFont>
      <p:font typeface="Nunito" panose="020B0604020202020204" charset="0"/>
      <p:regular r:id="rId46"/>
      <p:bold r:id="rId47"/>
      <p:italic r:id="rId48"/>
      <p:boldItalic r:id="rId49"/>
    </p:embeddedFont>
    <p:embeddedFont>
      <p:font typeface="Kirang Haerang" panose="020B0604020202020204" charset="-127"/>
      <p:regular r:id="rId50"/>
    </p:embeddedFont>
    <p:embeddedFont>
      <p:font typeface="Cambria" panose="02040503050406030204" pitchFamily="18" charset="0"/>
      <p:regular r:id="rId51"/>
      <p:bold r:id="rId52"/>
      <p:italic r:id="rId53"/>
      <p:boldItalic r:id="rId54"/>
    </p:embeddedFont>
    <p:embeddedFont>
      <p:font typeface="Nixie One" panose="020B0604020202020204" charset="0"/>
      <p:regular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AB91B654-96F9-4BBA-944C-0FF1A6733345}">
          <p14:sldIdLst/>
        </p14:section>
        <p14:section name="Default Section" id="{7A7784F9-410B-4082-8EED-8928DD74DED5}">
          <p14:sldIdLst/>
        </p14:section>
        <p14:section name="Wrap up" id="{588F34D2-76DC-4988-8015-2DC200997C58}">
          <p14:sldIdLst>
            <p14:sldId id="540"/>
            <p14:sldId id="443"/>
            <p14:sldId id="499"/>
            <p14:sldId id="445"/>
            <p14:sldId id="454"/>
            <p14:sldId id="455"/>
            <p14:sldId id="457"/>
            <p14:sldId id="458"/>
            <p14:sldId id="459"/>
            <p14:sldId id="539"/>
            <p14:sldId id="446"/>
            <p14:sldId id="490"/>
            <p14:sldId id="500"/>
            <p14:sldId id="501"/>
            <p14:sldId id="502"/>
            <p14:sldId id="504"/>
            <p14:sldId id="503"/>
            <p14:sldId id="447"/>
            <p14:sldId id="440"/>
            <p14:sldId id="518"/>
            <p14:sldId id="507"/>
            <p14:sldId id="506"/>
            <p14:sldId id="508"/>
            <p14:sldId id="509"/>
            <p14:sldId id="510"/>
            <p14:sldId id="511"/>
            <p14:sldId id="512"/>
            <p14:sldId id="513"/>
            <p14:sldId id="514"/>
            <p14:sldId id="515"/>
            <p14:sldId id="516"/>
            <p14:sldId id="517"/>
            <p14:sldId id="477"/>
            <p14:sldId id="448"/>
            <p14:sldId id="497"/>
            <p14:sldId id="498"/>
            <p14:sldId id="5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48"/>
    <a:srgbClr val="FFFFFF"/>
    <a:srgbClr val="F9C7CA"/>
    <a:srgbClr val="000000"/>
    <a:srgbClr val="EC0089"/>
    <a:srgbClr val="FF99FF"/>
    <a:srgbClr val="69D7C7"/>
    <a:srgbClr val="E0B07C"/>
    <a:srgbClr val="98C3E8"/>
    <a:srgbClr val="FDD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538" autoAdjust="0"/>
  </p:normalViewPr>
  <p:slideViewPr>
    <p:cSldViewPr snapToGrid="0">
      <p:cViewPr varScale="1">
        <p:scale>
          <a:sx n="88" d="100"/>
          <a:sy n="88" d="100"/>
        </p:scale>
        <p:origin x="180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02:03.754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1132 569,'-41'3,"0"2,1 1,-1 3,-56 18,-12 2,-50 17,100-27,-106 21,149-36,-1 0,2 2,-1 0,0 0,1 1,1 1,-1 1,-22 17,36-26,0 1,0-1,0 1,-1-1,1 1,0 0,0 0,0-1,0 1,0 0,0 0,0 0,1 0,-1 0,0 0,1 0,-1 0,0 0,1 1,-1-1,1 0,0 0,-1 0,1 1,0-1,0 0,0 0,0 1,0-1,0 0,0 0,0 1,0-1,1 0,-1 0,0 1,1-1,-1 0,1 0,0 0,-1 0,1 0,0 0,1 1,1 1,0-1,1 0,-1-1,1 1,0-1,-1 1,1-1,0 0,0 0,-1-1,1 1,0-1,7 0,606-2,-598 0,0-1,0 0,-1-2,1 0,-1-1,0 0,-1-2,20-10,-12 6,0 1,0 1,27-6,-51 16,0 0,0 0,0-1,0 1,0 0,0-1,0 1,0-1,0 1,-1-1,1 1,0-1,0 0,0 1,-1-1,1 0,0 0,-1 1,1-1,-1 0,1 0,-1 0,1 0,-1 0,0 0,1 0,-1 0,0 0,0-1,-8-34,-32-26,-103-107,141 167,0 0,1 1,-1-1,0 1,0-1,0 1,-1 0,1 0,0 0,0 0,-1 0,1 0,0 1,-1-1,1 1,-1-1,1 1,0 0,-1 0,1 0,-1 0,1 1,-1-1,1 1,-1-1,1 1,0 0,0 0,-1 0,-2 2,-11 5,1 1,0 0,-21 18,-10 5,-81 25,-49 27,32-5,85-47,51-27,0 1,-1-1,0-1,0 0,0 0,-1 0,1-1,-1-1,0 0,0 0,0 0,0-1,-11-1,4 1,0 1,0 1,0 0,0 1,-17 7,-10 1,44-12,0 0,-1 0,1 0,0 0,-1 0,1 0,0 0,-1 0,1 0,0 0,-1 0,1 0,0 0,-1 0,1 0,0 0,-1 0,1 1,0-1,-1 0,1 0,0 0,0 1,-1-1,1 0,0 0,0 1,0-1,-1 0,1 0,0 1,0-1,0 0,0 1,0-1,-1 0,1 1,0-1,0 0,0 0,0 1,0-1,0 0,0 1,0-1,0 0,0 1,1-1,-1 0,0 1,0-1,0 1,22 13,33 4,80-15,-105-4,0 0,0 3,-1 0,46 9,-45-6,1-1,0-1,0-2,53-4,-5 0,-67 3,0-1,-1 0,1-1,-1-1,0 1,1-2,19-8,10-3,0 5,0 2,0 2,1 2,-1 1,76 5,-46-2,126-24,-196 24,84-9,-81 9,0-1,1 0,-1 0,0 0,0-1,0 1,0-1,0 0,0 0,-1 0,1-1,-1 1,1-1,-1 0,0 0,5-6,-8 8,0 0,1-1,-1 1,0-1,0 1,0 0,-1-1,1 1,0 0,-1-1,1 1,0 0,-1-1,0 1,1 0,-1 0,0 0,1-1,-1 1,0 0,0 0,0 0,0 0,0 0,0 1,-1-1,1 0,0 0,0 1,-1-1,1 1,0-1,-1 1,1-1,-2 1,-52-19,-43-11,80 22,-1 1,0 1,-1 1,1 1,-1 0,0 2,-31-1,27 4,1-1,-1-1,1-2,-1 0,1-1,0-1,-22-8,12 5,26 7,-1-1,1 0,0 0,0-1,0 1,-10-7,16 8,-1 0,1-1,-1 1,1-1,0 1,0 0,0-1,0 0,0 1,0-1,0 0,0 1,1-1,-1 0,1 0,-1 0,1 1,0-1,0 0,0 0,0 0,0 0,0 0,0 0,1 1,-1-1,1 0,-1 0,3-2,1-10,1 1,0 1,1-1,9-13,-14 24,-1 1,1-1,0 1,0 0,0-1,0 1,0 0,0 0,0-1,0 1,1 0,-1 0,0 0,1 0,-1 0,0 1,1-1,0 0,-1 1,1-1,-1 1,1-1,0 1,-1 0,1 0,0 0,-1-1,1 1,0 1,-1-1,1 0,0 0,-1 1,1-1,-1 1,1-1,0 1,-1 0,1-1,-1 1,0 0,1 0,-1 0,0 0,1 0,1 3,33 35,-2 2,39 60,-37-49,45 50,-76-98,-1-1,0 0,1 0,0 0,0-1,0 0,0 0,0 0,0 0,0-1,1 0,-1 0,1 0,-1-1,7 1,96-5,-77 2,10-2,0-2,-1-1,0-1,-1-3,67-26,-57 9,-42 23,0 0,0 1,0 0,0 0,1 1,-1 0,1 0,12-2,143-36,-89 21,-49 11,0-1,-1-1,0-1,29-20,4-2,-46 29,-1 0,-1-1,1-1,-1 1,0-1,9-10,-14 12,0-1,-1 1,0 0,0-1,0 1,-1-1,0 0,0 0,0 0,-1 0,0 0,1-10,8-36,-7 42,-1-1,0 1,0-1,-1 0,-1 1,0-13,-1 20,1 0,-1 0,0 1,0-1,0 0,0 1,0-1,-1 1,1 0,-1-1,0 1,0 0,0 0,0 0,0 0,0 0,0 0,-1 1,1-1,0 1,-1 0,0-1,1 1,-1 0,0 1,0-1,1 0,-6 0,-195-23,92 18,94 7,1 0,-1-2,0 0,1 0,0-2,-1 0,1-1,1 0,-23-9,54 8,14 2,489-8,-477 9,0-2,77-17,-47 7,-58 11,5-1,2 0,-1 1,0 1,0 1,1 0,33 5,-54-4,1 0,0 0,0 0,-1 0,1 1,0-1,-1 0,1 1,0-1,-1 0,1 1,0-1,-1 1,1-1,-1 1,1-1,-1 1,1-1,-1 1,1-1,-1 1,1 0,-1-1,0 1,0 0,1-1,-1 1,0 0,0 0,0-1,0 1,0 0,0 0,-12 28,-31 19,20-30,0-1,0 0,-2-2,0-1,-1-1,0-1,-41 12,-210 48,191-53,64-14,1-1,-1 0,0-2,-22 0,34-2,0-1,0 0,1-1,-1 0,0 0,1-1,-1 0,1 0,0-1,0-1,-9-5,18 10,-5-4,0 1,-1-1,0 1,1 0,-1 1,0-1,-10-2,15 5,0 0,0 0,1 0,-1 0,0 0,0 0,1 1,-1-1,0 0,0 0,1 0,-1 1,0-1,1 0,-1 1,0-1,1 1,-1-1,0 1,1-1,-1 1,1-1,-1 1,1-1,-1 2,-6 32,9 17,-1-33,0-1,-1 1,-1 0,0-1,-2 1,-4 18,5-32,1 0,-1 0,0 0,0 0,-1 0,1-1,-1 1,0-1,0 1,0-1,-1 0,1 0,-1-1,1 1,-1-1,0 1,0-1,0 0,0 0,-1-1,1 0,0 1,-1-1,1 0,-1-1,1 1,-1-1,1 0,-9-1,-56 4,1 3,-89 19,46-6,61-14,1-1,-1-3,0-2,-51-7,96 7,0-1,0 0,0 0,0 0,0 0,1 0,-1-1,1 0,0 0,-1 0,1-1,1 1,-1-1,0 0,1 0,0 0,0 0,0-1,1 1,-4-10,2 7,1 0,0-1,1 1,0-1,0 1,1-1,0 0,0 1,1-1,0 0,0 0,1 1,2-13,-2 19,-1 0,1 0,0-1,-1 1,1 0,0 0,0 0,0 0,0 0,0 0,0 1,0-1,0 0,0 0,0 1,1-1,-1 0,0 1,0-1,1 1,-1 0,0-1,1 1,-1 0,0 0,1 0,-1 0,0 0,1 0,-1 0,1 0,-1 1,0-1,0 0,1 1,-1-1,0 1,1-1,-1 1,0 0,0-1,0 1,2 2,63 40,-53-33,15 9,-9-6,1 1,0-2,0-1,2 0,28 10,-2-6,5 3,68 13,-100-27,0-2,0 0,0-1,0-1,0-1,39-6,7-8,100-37,-137 42,168-35,-123 34,-65 11,0-1,0 0,0 0,0-1,0-1,0 1,0-2,16-7,-2-1,1 1,0 0,1 2,-1 1,2 0,-1 2,52-5,-62 9,-1 0,1-1,-1-1,0-1,-1 0,1-1,22-12,96-64,-87 52,115-91,-139 108,-1-2,30-27,-43 36,0 1,1-1,0 1,0 0,0 1,15-5,-17 7,0 0,1-1,-1 0,0-1,0 1,-1-1,1 0,-1-1,0 0,0 0,-1 0,1 0,6-11,-11 16,0-1,0 0,0 0,0 0,0 0,0 0,0 0,-1 0,1-1,0 1,-1 0,1 0,-1 0,0-1,1 1,-1 0,0 0,0-1,0 1,0 0,0-1,0 1,0 0,0 0,0-1,-1 1,1 0,-1 0,1-1,-1 1,1 0,-1 0,0 0,1 0,-1 0,0 0,0 0,0 0,0 0,0 0,0 0,0 0,0 1,0-1,0 0,-1 1,1-1,0 1,0-1,-1 1,1 0,0-1,-1 1,1 0,-3 0,-13-2,0 2,-1-1,-30 5,13-2,-350 10,333-7,-66 14,49-7,-3 3,50-10,1 0,-1-2,-40 3,28-4,0 2,1 1,-1 1,-38 13,-64 12,128-30,1 1,0 0,0 0,0 1,1 0,-1 0,0 0,1 1,0 0,-11 9,5-2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2:10.955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0,'3'0,"4"0,4 0,6 0,3 0,1 0,-3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3:59.457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293 1,'-10'1,"0"0,0 1,0 0,0 1,1 0,0 1,-1-1,1 2,0 0,1 0,-1 0,1 1,0 0,1 1,-1-1,1 2,1-1,-1 1,1 0,1 0,-1 1,1-1,-5 13,6-11,0-1,-1 0,0 0,-1 0,0-1,-11 13,9-12,0 1,0 0,-10 21,11 8,7-30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4:03.794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29 0,'-3'0,"-1"2,0 1,1 3,-2 1,0 1,0-1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4:05.798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354 0,'-13'38,"1"-5,6-3,-16 42,7-25,10-37,0 0,-1 0,-1 0,1-1,-2-1,1 1,-1-1,0 0,-1-1,-17 13,-15 14,37-30,-1 0,0-1,0 0,0 0,0 0,-9 3,9-5,1 1,-1 0,1 0,0 1,0-1,0 1,0 0,0 0,-6 7,-12 12,19-19,0-1,0 1,1-1,-1 1,0 0,1 0,0 0,0 0,0 1,0-1,0 0,1 1,-1-1,1 1,0 0,0-1,0 1,0 4,1-10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4:09.712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549 70,'1'4,"0"-1,0 0,-1 1,1-1,-1 1,1-1,-1 1,-1-1,1 0,0 1,-1-1,1 1,-1-1,0 0,0 1,-1-1,1 0,-1 0,1 0,-1 0,0 0,0 0,0-1,-3 3,-2 3,0 0,0-1,0 0,-1-1,0 0,0 0,-10 5,-40 30,10-6,-2-1,41-26,0-1,-1-1,1 1,-1-1,0-1,-1 0,1-1,-1 0,0 0,0-1,0 0,-1-1,-19 1,24-3,-1 0,0-1,1 1,-1-2,0 1,1-1,0 0,-1 0,1-1,0 0,-8-5,12 5,-1 1,1-1,0 0,0 0,1 0,-1-1,0 1,1-1,0 1,0-1,0 0,0 0,1 0,-1 0,1 0,0 0,0 0,1 0,-1 0,1-1,0-6,0-9,0 2,0 1,5-35,-4 46,1 0,0 0,0 0,0 0,1 0,0 1,0-1,1 1,-1-1,1 1,8-8,2 0,-1 1,2 0,0 1,0 0,1 1,29-13,-37 20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4:25.061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4 0,'-2'0,"1"0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4:27.762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0 329,'16'6,"0"0,0-1,0 0,1-1,21 2,5 1,134 24,113 24,-257-42,-36-9,-19-3,20-1,0 0,0-1,0 1,0-1,-1 1,1-1,0 0,0 1,0-1,0 0,0-1,1 1,-1 0,0 0,0-1,1 1,-1-1,1 0,-1 1,1-1,0 0,0 0,-1 0,1 0,1 0,-1 0,0 0,0 0,1 0,-1 0,1 0,-1-4,0-10,0 1,1-1,3-28,-1 5,-3 20,-1 0,-1 0,-1 0,-1 0,0 1,-2 0,0 0,-1 0,0 1,-22-31,23 41,-1 0,0 1,0 0,-1 0,1 1,-1 0,0 1,-1 0,1 0,-15-3,21 7,0 0,0 0,0 1,0-1,1 1,-1-1,0 1,0 0,1 0,-1 0,1 1,-1-1,1 1,-1-1,1 1,0 0,0 0,0 0,0 0,-3 4,-37 58,21-29,18-31,0 0,0-1,1 1,-1 1,1-1,0 0,0 0,0 1,0-1,1 1,0 0,0-1,0 1,0 0,1 0,0-1,0 1,0 0,1 0,0 0,1 4,-2-8,1 0,0 0,0 0,0 0,0 0,0 0,0 0,1-1,-1 1,0 0,0-1,1 1,-1-1,0 1,0-1,1 0,-1 1,0-1,1 0,2 0,38 1,-17-1,18 4,50-2,-88-3,-2 3,-8 0,-11 3,2-2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4:37.651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4 1131,'0'0,"0"1,-1-1,1 1,0-1,-1 1,1-1,0 0,0 1,-1-1,1 1,0-1,0 1,0-1,0 1,0-1,0 1,0 0,0-1,0 1,0-1,0 1,0-1,0 1,0-1,0 1,0-1,1 1,-1-1,0 1,1 0,15 16,23 9,-38-25,48 24,-32-17,0 1,30 21,-27-18,0 0,1-2,0 0,1-1,-1-1,2-1,34 6,-28-7,-1 2,0 0,0 2,29 16,-46-21,0 0,0-1,1 0,0-1,-1 0,17 1,-13-2,0 1,0 1,16 5,-24-6,-11-7,-10-12,1-11,1 0,1-1,2 0,0-1,2 1,1-2,2 1,-2-54,5 62,-1-1,-9-36,-2-24,-5-118,16 186,-1 0,0 1,-1-1,-1 1,0 0,-10-17,-6-17,-49-90,69 133,0 1,-1-1,1 1,-1-1,0 1,0-1,-1 1,1 0,-1 0,1 0,-1 0,0 0,0 1,-6-4,6 4,-1 1,1 0,-1 1,0-1,1 1,-1-1,0 1,1 0,-1 0,0 1,1-1,-1 1,1-1,-1 1,-5 3,-152 36,161-39,0 0,0-1,0 1,0 0,0-1,0 1,0 0,1-1,-1 1,0 0,0-1,1 1,-1-1,1 1,-1 0,0-1,1 1,-1-1,1 1,-1-1,1 0,-1 1,1-1,0 1,-1-1,2 1,19 17,-20-18,26 22,-1 1,-1 0,-1 2,-1 1,-1 1,35 59,-56-84,0-1,0 1,0 0,0-1,0 1,1 0,-1-1,0 0,1 1,0-1,-1 0,3 2,-3-3,-1 0,1 1,0-1,-1 0,1 0,0 0,-1 0,1 0,0 0,-1 0,1 0,0 0,-1 0,1 0,0 0,-1 0,1-1,0 1,-1 0,1 0,-1-1,1 1,-1-1,2 0,0 0,-1-1,1-1,-1 1,1 0,-1 0,0 0,0-1,0 1,0-1,0 1,-1-1,1 1,-1-1,1 1,-1-1,0-4,-2-19,-1 0,-11-46,8 48,1 0,2 0,-2-37,5 55,0-1,-1 0,0 0,-1 1,1-1,-1 1,0-1,-1 1,0 0,-6-11,-12-31,17 36,-1-1,0 1,0 0,-11-16,13 24,0 0,0 0,-1 0,1 0,-1 1,0-1,0 1,-1 0,1 1,0-1,-1 1,0-1,1 2,-8-3,-2-2,-1 0,1 0,0-2,0 0,1 0,0-1,0-1,1 0,-14-16,-22-17,25 27,18 11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4:39.748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21,'1'-1,"-1"0,1-1,0 1,-1 0,1 0,0 0,0 0,0 0,0 0,0 0,0 0,0 0,0 0,0 0,1 1,-1-1,0 0,0 1,1-1,-1 1,0 0,1-1,-1 1,0 0,1 0,-1 0,1 0,-1 0,0 0,1 0,-1 0,3 1,47 7,-39-2,0 0,0 1,0 0,-1 1,0 0,0 0,17 19,-1 5,29 42,-45-59,63 77,-71-86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4:40.964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0,'46'37,"-14"-18,-21-13,-1 0,0 1,0 0,0 1,11 12,-17-16,1 0,-1-1,1 1,0-1,1 0,-1 0,8 3,-7-3,1 0,-1 0,0 1,0-1,7 8,-6-4,0 0,0 1,0 0,6 11,-7-9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4:43.387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5,'2'-4,"11"4,12 4,-20-2,0 0,-1 0,1 1,-1 0,1 0,-1 0,0 0,0 1,0 0,-1-1,1 1,-1 1,0-1,0 0,0 1,-1 0,0-1,3 10,7 8,-8-15,1 0,0-1,0 1,1-1,8 7,24 29,-28-27,-4-7,-1 1,1 0,-1 0,-1 0,0 1,0-1,-1 1,0 0,0 0,0 11,0-8,-1-1,2 1,7 19,6 22,14 48,-6-24,13 99,-28-137,14 34,-13-32,-10-34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2:20.082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293 781,'11'1,"1"0,-1 1,1 0,-1 1,0 0,0 1,0 0,10 6,85 51,-71-39,-3-1,34 31,-40-30,56 35,-72-52,0 1,1-2,-1 0,1 0,0-1,-1 0,2 0,-1-2,21 2,-12-3,15 1,62-8,-86 6,0-1,-1-1,0 0,1 0,-1-1,-1 0,1-1,0 0,-1 0,10-9,-15 10,-1 1,0-1,-1 0,1 0,-1 0,1 0,-1 0,0 0,-1-1,1 1,-1-1,0 1,0-1,0 0,-1 1,1-1,-1 0,-1 0,1 1,0-1,-3-8,0-3,-1 1,0-1,-1 1,-1 1,-9-19,-65-83,67 99,0 1,-1 0,0 1,-1 0,-1 2,0-1,-1 2,-1 0,-20-10,-18-13,2-3,33 22,0 1,-2 0,0 2,0 1,-34-13,-1 9,43 14,1-2,-1 0,1-1,0 0,1-2,-24-13,-52-47,57 42,0 1,-59-33,49 36,20 12,0-2,1-1,0 0,-25-21,45 33,0-1,1 1,-1-1,0 1,0-1,1 0,-1 1,0-1,1 0,-1 0,1 1,-1-1,1 0,-1 0,1 0,0 0,-1 0,1 0,0 0,0 0,0 1,0-1,-1 0,1 0,1 0,-1 0,0 0,0 0,0 0,0 0,1 0,-1 0,0 0,1 0,-1 1,1-1,0-2,9-6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4:44.919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4 1,'-1'0,"-1"0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4:46.659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179 13,'-1'-1,"0"-1,0 1,0 0,0 0,-1 1,1-1,0 0,0 0,-1 0,1 1,-1-1,1 1,-1-1,1 1,0 0,-1-1,1 1,-1 0,1 0,-1 0,1 0,-1 0,-2 1,1 0,0 0,0 1,0-1,0 1,0 0,0 0,1 0,-1 0,0 0,-2 4,-4 5,-1 0,2 1,-12 21,-9 6,26-36,0 0,0 0,1 0,-1 1,1-1,-1 1,1-1,0 1,0 0,1 0,-1 0,1 0,0 0,0 0,0 1,1-1,0 0,-1 5,2-2,-2 1,0 0,1 0,1 0,-1 0,2 1,-1-1,1 0,0-1,0 1,1 0,0-1,0 1,1-1,0 0,10 13,11 11,-19-25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4:48.251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239 1,'-11'-1,"1"1,-1 0,1 1,-1 1,1-1,0 1,-1 1,1 0,0 1,1 0,-1 0,1 1,-17 11,20-12,-1 1,1 1,0-1,1 1,-1 0,1 0,0 1,1 0,0-1,0 1,0 1,1-1,0 0,0 1,1 0,0 0,1 0,-1-1,1 12,0-9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4:53.428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85 39,'1'-2,"-1"0,0 0,0 0,0 0,-1 0,1 0,0 1,-1-1,1 0,-1 0,1 0,-1 0,0 1,0-1,0 0,0 0,-2-1,2 2,1 1,-1 0,0-1,0 1,0 0,1-1,-1 1,0 0,0 0,0 0,0 0,0 0,1 0,-1 0,0 0,0 0,0 0,0 0,0 1,0-1,1 0,-1 1,0-1,0 0,-1 2,-2 0,1 1,-1 0,1 0,0 0,0 0,0 0,0 1,0-1,1 1,0 0,-1 0,1 0,-2 7,1 5,0 0,1 1,1-1,1 0,0 1,1-1,0 1,6 19,-3-26,0 1,1-1,0-1,1 1,0-1,0 0,1 0,0-1,9 9,-5-6,0 1,-1 1,10 17,-12-18,1 0,0 0,0-1,1 0,1-1,0 0,24 16,0-3,57 27,-78-44,0-1,0-1,0 0,21 2,-15-2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4:54.494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0,'0'2,"1"1,3 1,1 3,2 1,1 1,1 2,0-1,-2 0,-1-3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4:57.062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0,'1'7,"-1"0,1-1,0 1,0 0,1-1,0 1,0-1,1 0,0 0,0 0,0 0,1 0,7 9,4 2,1-1,31 26,-20-19,21 9,-40-27,1 0,-1 1,0 0,-1 0,1 0,7 10,-3-3,0-1,0 0,1-1,1 0,0-1,22 12,96 40,-118-56,18 5,-1-1,40 7,26 7,37 10,-115-31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4:58.243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0,'0'3,"0"-1,1 1,-1-1,0 1,1-1,0 1,0-1,0 1,0-1,0 1,0-1,0 0,1 0,-1 0,1 0,0 0,0 0,0 0,2 1,1 1,1 0,0 0,0-1,0 0,0-1,0 1,9 1,5 1,1-1,-1-2,1 0,22-1,-5-2,-24-1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5:04.043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172 1,'-1'7,"-1"0,0 1,0-1,0 0,-1 0,0 0,0-1,-1 1,0-1,-6 9,-17 31,14-13,1 0,-13 56,-27 102,49-174,1 1,0-1,3 33,-1-43,1 1,0-1,0 0,0 0,1-1,0 1,0 0,1 0,0-1,0 0,0 1,6 6,-7-11,0-1,0 1,0-1,0 1,0-1,0 0,0 0,0 0,1 0,-1 0,0-1,1 1,-1 0,0-1,1 0,-1 0,1 0,-1 0,1 0,-1 0,4-1,4-1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5:11.399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417 114,'-2'5,"0"0,0 0,-1 0,0-1,0 1,-5 5,-2 4,-20 30,-41 69,64-99,0 1,1 0,1 0,0 1,1 0,-3 20,2-11,0 1,-12 28,1-1,5-21,-7 29,17-58,1 1,-1-1,1 1,0-1,0 1,0-1,0 1,0-1,1 1,0-1,0 0,0 1,2 5,-2-7,0-1,0 1,0-1,0 1,0-1,1 0,-1 0,0 0,1 0,-1 1,0-2,1 1,0 0,-1 0,1 0,-1-1,1 1,0-1,-1 1,1-1,0 0,1 0,2 0,-1 0,0 0,1-1,-1 0,0 0,1 0,-1 0,7-4,-2 0,0 0,0 0,0-1,-1 0,1 0,12-15,-5 0,-2 0,23-44,2-5,4 6,-18 29,31-61,-49 83,-2 0,0 0,0 0,-2-1,1 0,-2 0,0 0,1-27,-3 38,0 1,0-1,0 0,0 1,0-1,0 1,-1-1,0 0,1 1,-1-1,0 1,0-1,0 1,0-1,-3-2,2 4,0 0,0 0,0 0,0 0,-1 1,1-1,0 1,0 0,-1-1,1 1,0 0,0 0,0 1,-1-1,1 0,0 1,0-1,-4 2,-10 1,0 1,0 1,0 0,-16 8,27-11,0 2,0-1,0 1,0 0,1 0,-1 0,1 0,0 1,0 0,0 0,1 0,0 0,0 0,-3 8,-16 39,2 1,-25 109,44-162,1 1,0 0,-1 0,1 0,0 0,0 0,0-1,0 1,0 0,0 0,0 0,0 0,0 0,0 0,0-1,1 1,-1 0,0 0,1 0,-1-1,0 1,1 0,-1 0,1-1,-1 1,1 0,0-1,-1 1,2 1,0-2,-1 0,1 1,0-1,-1 0,1 0,-1 0,1-1,0 1,-1 0,1 0,-1-1,1 1,-1-1,3-1,5-2,0-1,0 0,-1 0,10-8,-1-3,0-2,-1 1,-1-2,-1 0,-1-1,0 0,13-30,-24 43,-1 1,1-1,-1 0,-1 0,1 0,-1 0,0 0,-1 0,1 0,-2 0,1 0,-1 0,0 1,0-1,0 0,-1 1,-6-10,0-1,-1 1,-1 0,0 1,-1 1,-20-20,24 28,-1 1,0 0,0 0,0 0,-1 1,0 1,1 0,-1 0,-17-2,-45-16,68 19,1 0,-1 0,0 0,0 1,0 0,0 0,0 0,0 0,0 0,0 1,0 0,0 0,-5 0,6 2,0-1,0 1,0 0,0 0,0 0,0 0,1 0,-1 1,1-1,0 1,-1-1,1 1,0 0,1 0,-4 5,-14 24,1 0,1 1,2 1,-13 40,24-50,0-1,2 1,0-1,3 37,-2 30,-5-60,5-26,0 0,0 1,0-1,1 0,-1 0,1 0,0 1,0-1,1 0,0 4,8 36,3-1,30 74,-14-57,-24-55,-1 1,0-1,1-1,0 1,0 0,1-1,-1 0,1 0,0 0,0-1,0 0,0 0,1 0,-1 0,1-1,0 0,-1 0,10 1,-3-1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5:13.395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2:21.679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671 1,'-3'0,"-4"0,-10 0,-14 3,-10 4,-5 4,2-1,4-1,1-2,-6 0,-21 0,-4 6,3 6,4 4,10-1,14-4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5:14.122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154 1,'-1'15,"-1"0,-1 0,0 0,0 0,-2-1,0 1,-10 20,-55 92,60-111,5-8,0-1,0 1,1 0,0 1,0-1,1 1,-4 15,16-48,1 0,2 0,0 1,20-28,2-7,-18 28,-3 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5:20.201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90 224,'-3'12,"0"-1,-1 1,0-1,-1 0,0-1,-1 1,-10 14,15-24,-5 11,0 1,0 0,1 1,1-1,0 1,1 0,1 0,-2 16,2 8,3 69,0-97,0-1,1 1,0-1,0 0,1 0,0 0,1 0,0 0,0 0,1-1,0 0,0 0,1 0,0-1,11 11,20 28,-32-37,1-1,1 0,-1-1,14 12,-16-16,0 0,0-1,0 0,0 0,1 0,-1 0,1-1,-1 1,1-1,-1 0,1-1,0 1,8-1,-2-1,-1 0,0-1,1 0,-1-1,0 0,0-1,0 0,-1 0,1-1,-1-1,0 1,11-11,-6 6,-2-1,1-1,-1 0,-1-1,0 0,17-28,-16 22,1 1,17-19,-18 22,1-1,-2 0,13-23,-4 4,-13 22,0 0,0 0,4-16,13-17,-20 40,-1 1,1-1,-1 0,0 0,-1 0,1 0,-1-1,1-9,2-30,-4-66,2-20,-2 132,-1-1,0 0,0-1,0 1,0 0,0 0,0 0,0 0,0 0,0 0,0 0,0 0,-1 0,1 0,0 0,-1 0,1 1,-1-1,1 0,-1 0,1 0,-1 0,0 0,0 0,-25-2,19 4,-132-10,13 1,78 6,39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5:21.829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8 0,'1'7,"-1"-1,1 1,1-1,0 1,0-1,3 9,-2-9,0 1,-1-1,0 1,-1 0,2 14,-4 3,-1 0,-1 0,-1 0,-12 37,9-33,5-20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5:23.205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156 0,'1'8,"-1"0,-1 0,1 0,-1-1,0 1,-1 0,0-1,0 1,-1-1,0 1,0-1,-1 0,0-1,0 1,0 0,-1-1,0 0,-9 8,-75 103,84-110,0-1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5:24.933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405 0,'1'1,"-1"0,1-1,-1 1,1 0,-1 0,1 0,-1 0,0-1,1 1,-1 0,0 0,0 0,0 0,0 0,0 0,0 0,0 0,0 0,0 0,0 0,-1-1,1 1,0 0,-1 0,1 1,-7 26,0-14,0 0,-1-1,0 0,-1 0,-17 19,18-22,-34 47,31-41,1-1,-2 0,0 0,-1-1,0-1,-1 0,0-1,-29 19,35-28,1-1,-1 0,0 0,1-1,-1 0,0 0,0-1,0 0,0 0,0-1,0 0,-11-3,17 2,-1 0,1 0,0-1,-1 1,1-1,0 0,1 0,-1 0,0 0,1 0,-1 0,1 0,0 0,0-1,0-3,1 7,-2-9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5:32.867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369 0,'-87'14,"28"-3,38-8,1 1,-1 1,1 1,-25 10,39-14,0 2,0-1,1 1,-1 0,1 0,0 0,0 1,0 0,1 0,-1 0,1 0,0 1,1 0,0-1,0 1,0 1,-3 9,3-9,1 0,0 1,0-1,1 1,0-1,1 1,-1 0,1-1,1 1,-1-1,1 1,2 7,-1-11,-1-1,1 1,0-1,0 0,0 1,0-1,0 0,1 0,0-1,-1 1,1 0,0-1,0 0,0 1,1-1,-1 0,0-1,1 1,-1-1,1 1,0-1,-1 0,1-1,0 1,7 0,205 33,-168-27,-40-5,-1-1,1 1,-1-1,1 0,-1-1,1 0,0 0,-1-1,1 0,-1 0,1-1,-1 1,0-2,0 1,1-1,-2 0,1-1,9-5,1-4,0 0,-1-2,20-21,-31 30,1 0,-1-1,-1 1,1-1,-1-1,0 1,-1 0,0-1,0 0,0 0,2-15,-5 19,0 0,-1 0,1 0,-1 0,1 0,-1 0,-1 0,1 1,0-1,-1 0,0 1,0-1,0 1,0-1,-1 1,1 0,-1 0,0 0,0 1,0-1,0 0,0 1,0 0,-7-3,2 0,-1 1,1 0,-1 1,0 0,0 0,0 1,0 0,0 1,-15-1,13 3,0 1,1 0,-1 0,1 1,0 0,0 1,0 0,0 1,1 0,0 1,0 0,0 0,1 0,0 1,0 1,-13 15,19-21,-1 1,1 0,-1-1,1 1,0 1,0-1,0 0,1 0,-1 1,1-1,0 1,0-1,0 1,0-1,0 1,1 0,0 0,0-1,0 5,1-6,-1 1,1-1,0 0,0 1,0-1,1 0,-1 0,1 0,-1 0,1 0,-1 0,1-1,0 1,0-1,0 1,0-1,0 1,0-1,0 0,1 0,-1 0,0 0,1-1,-1 1,1-1,-1 1,0-1,1 0,4 0,9 0,0-1,0-1,0 0,0-1,-1-1,19-6,20-5,-54 15,1 0,0 0,0 0,-1 0,1 0,0 0,-1 0,1-1,0 1,-1 0,1 0,0-1,-1 1,1 0,-1-1,1 1,0-1,-1 1,1-1,-1 1,1-1,-1 1,0-1,1 1,-1-1,1 0,-1 1,0-1,0 0,1 1,-1-1,0 0,0 0,0-1,-1 1,1-1,-1 1,0-1,0 1,0-1,0 1,0 0,0-1,0 1,0 0,0 0,-3-1,-44-28,24 19,-1 1,0 1,-48-9,57 15,1 1,-1 0,0 1,0 1,0 1,0 0,-27 6,39-6,-1 1,1-1,0 1,0 0,0 0,0 0,0 1,0-1,1 1,-1 0,1 0,-1 0,1 1,0-1,1 1,-1 0,0-1,-3 9,6-10,-1-1,1 1,-1 0,1 0,-1 0,1 0,0-1,0 1,0 0,0 0,0 0,1 0,-1 0,1-1,-1 1,1 0,-1 0,2 2,0-1,0-1,0 0,0 0,0 1,0-2,1 1,-1 0,1 0,-1-1,1 1,-1-1,1 0,0 0,0 0,3 1,5 0,0-1,-1 0,1 0,0-1,0-1,-1 0,1-1,0 1,-1-2,1 0,-1 0,0-1,0 0,-1-1,1 0,12-9,35-19,-48 28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5:35.026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103 35,'-14'-9,"7"5,0 0,1 0,-2 1,1 0,-8-2,14 4,0 1,0-1,-1 1,1 0,0 0,0 0,-1 0,1 0,0 0,0 0,-1 0,1 1,0-1,0 0,0 1,-1-1,1 1,0-1,0 1,0-1,0 1,0 0,0 0,0 0,0-1,0 1,0 0,1 0,-1 0,0 0,1 0,-1 1,0-1,1 0,-1 0,1 0,0 0,-1 2,1 0,0 0,0 1,0-1,0 0,1 0,0 0,-1 0,1 0,0 0,0 0,1 0,-1 0,0 0,1-1,3 5,31 38,-25-36,0 0,0-1,0-1,1 0,1 0,-1-1,1-1,0 0,0 0,0-2,1 1,-1-2,1 0,0 0,26-2,-33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5:38.795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2 364,'0'0,"0"0,-1 0,1-1,0 1,0 0,0 0,0-1,-1 1,1 0,0-1,0 1,0 0,0-1,0 1,0 0,0-1,0 1,0 0,0-1,0 1,0 0,0-1,0 1,1 0,-1 0,0-1,0 1,0 0,0-1,0 1,1 0,-1 0,0-1,0 1,0 0,1 0,-1-1,18-11,19-5,-7 5,0-1,27-18,26-12,-65 32,-1 1,0-2,0-1,-2 0,1-1,24-29,-20 19,-11 14,-1 0,0 0,-1-1,11-21,-17 31,-1 0,1 1,-1-1,1 0,-1 1,1-1,-1 0,1 1,-1-1,1 1,0-1,0 1,-1-1,1 1,0-1,0 1,-1 0,1-1,0 1,0 0,0 0,0 0,-1 0,1 0,0 0,0 0,0 0,0 0,0 0,-1 0,1 0,0 0,0 1,0-1,0 0,-1 1,1-1,0 1,0-1,-1 1,1-1,1 2,36 29,-27-21,26 21,49 51,-80-75,1-1,1 0,-1-1,11 6,26 21,-32-20,-1-1,0 1,-1 1,9 14,-16-21,1 1,-1 0,0 0,-1 1,0-1,0 1,0-1,-1 1,0-1,-1 14,0-14,1 3,-2-1,1 1,-1 0,0-1,-4 15,3-20,0 0,1-1,-1 0,0 1,-1-1,1 0,-1 0,1 0,-1 0,0-1,0 1,0-1,0 1,-1-1,1 0,-7 2,-19 10,0-1,-1-1,-42 9,63-18,0-1,0-1,-1 1,1-2,-1 1,1-1,0-1,-1 1,1-2,0 1,-1-1,1-1,0 0,0 0,-16-8,22 7,0 1,-1-1,1 1,0-1,1 0,-1 0,1 0,-1-1,1 1,1-1,-1 1,0-1,1 1,0-1,0 0,1 0,-1 1,1-9,0-5,0-1,1 0,5-27,-4 39,0-1,1 0,0 1,0 0,0-1,1 1,0 1,0-1,1 1,0-1,0 1,1 0,-1 1,10-7,3-2,1 2,0 0,38-16,-55 28,1-1,-1 1,1 0,-1 0,1 0,-1 0,0 0,1 0,-1 1,1-1,-1 1,0 0,0-1,1 1,-1 0,0 1,0-1,0 0,0 1,0-1,0 1,0-1,-1 1,1 0,2 3,43 55,-41-52,1 4,1 0,-1 0,-1 0,-1 1,9 25,-13-33,1-1,-1 1,0 0,-1 0,1 0,-1 0,0 0,0 0,-1 0,0 0,1 0,-2 0,1 0,0-1,-1 1,0 0,0-1,0 0,-6 8,7-10,0-1,-1 0,1 1,-1-1,1 0,-1 0,1 0,-1 0,0 0,0 0,1 0,-1 0,0-1,0 1,0-1,0 1,0-1,1 0,-1 0,-3 0,0-1,0 1,0-1,1 0,-1-1,1 1,-1-1,1 0,-6-3,-1-2,-1-1,1 0,1-1,0 0,-10-11,15 14,1-1,0-1,0 1,1 0,0-1,1 0,-1 1,1-1,1 0,-1 0,2-1,-1 1,1 0,1-10,-1 6,-1 0,0 0,0 0,-1 0,-6-18,-12-15,14 31,-1-1,2 1,0-1,-4-17,1-9,7 33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5:40.856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455 1,'-3'-1,"0"1,0 0,0 0,-1 1,1-1,0 1,0-1,1 1,-1 0,0 0,0 0,0 0,0 1,1-1,-1 1,-3 2,2 1,1 0,0 0,0 0,0 0,1 0,-1 1,-1 6,1-4,-3 3,0 1,-1-1,-1 0,0-1,0 0,-1 0,0-1,-1 0,0 0,0-1,-1-1,0 1,0-2,-15 7,18-10,1 0,0 0,-1 1,1 0,0 0,1 1,-1 0,1 0,0 0,0 1,0 0,-5 8,7-10,0 0,0 0,-1-1,1 1,-1-1,0 0,-8 3,-25 18,-7 21,40-39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5:43.335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0,'5'0,"0"1,0-1,0 1,-1 0,1 1,0-1,-1 1,1 0,-1 0,1 0,-1 1,0-1,5 5,33 17,-27-19,-4-2,-1 0,0 1,0 1,0 0,-1 0,14 10,36 20,-21-15,-15-5,1-1,1-1,0-1,0-1,1-1,40 10,-22-11,-17-3,0-1,0-1,32 1,-50-5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2:27.807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724 0,'-11'10,"0"-1,0-1,-1 0,0-1,-1 0,-22 9,-10 5,-8 16,43-29,-1 0,1-1,-18 10,1-4,0 1,2 2,0 0,1 2,0 1,2 0,-34 38,46-47,0 0,-1-1,-1 0,1 0,-1-2,-1 1,0-2,0 0,-16 6,20-8,4-2,-1 0,1 0,0 1,0 0,0 0,1 0,-1 1,1-1,-1 1,1 0,1 1,-1-1,0 1,1-1,0 1,0 0,1 0,-1 0,1 1,0-1,0 0,1 1,0 0,0-1,0 1,0 0,1-1,0 1,0 0,1-1,0 1,0 0,0-1,0 1,1-1,0 1,0-1,1 0,-1 0,1 0,0 0,1 0,-1-1,1 1,0-1,0 0,6 4,-3 0,1-1,0-1,0 0,1 0,0 0,0-1,0-1,1 1,-1-2,1 1,0-1,0-1,0 0,1 0,-1-1,0 0,1-1,-1 0,1-1,-1 0,11-2,78-13,-54 10,87-23,-123 26,0-1,0-1,-1 0,0 0,0-1,0 0,11-11,-14 12,1 0,-1 0,1 0,0 1,0 0,0 0,0 0,1 1,-1 0,1 1,0-1,0 1,0 0,12-1,12 2,-15 1,0-1,1 0,-1-1,0 0,0-2,-1 0,17-7,-1-3,-1-2,-1-1,-1-2,30-24,83-57,-111 80,39-21,-7 4,-51 32,1 1,-1 0,1 0,0 1,0 1,1 0,-1 1,0 0,18 1,21-2,32-2,140 11,-25 1,-90-10,123 4,-228-2,1 1,0-1,-1 1,1 0,-1 0,1 0,-1 1,0-1,1 1,-1-1,0 1,0 0,3 3,6 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5:47.589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1 569,'2'4,"0"0,0 0,0 0,1 0,0 0,0-1,0 0,0 1,0-1,1 0,0 0,7 4,-1 1,1 1,1 0,0-1,0 0,1-1,-1 0,2-1,25 8,-18-9,1-1,-1-1,1-1,33-1,-16 0,-9-1,47-4,-67 3,0-1,-1 0,0-1,1 0,-1 0,0-1,0 0,16-11,5-4,-24 16,0 0,-1 0,1-1,-1 1,0-1,0 0,0-1,-1 1,1-1,-1 0,0 0,-1 0,1-1,4-9,12-22,-17 33,0 0,-1 0,0 1,0-2,0 1,0 0,0 0,-1 0,0-1,0 1,0-1,0 1,-1-7,0-14,1 13,0 1,-1-1,0 0,-1 1,-1-1,0 1,0 0,-1-1,-1 1,1 0,-2 1,0-1,-7-12,-140-179,149 199,0-1,0 1,0 0,0 0,-1 0,1 0,-1 0,0 1,0 0,0-1,0 2,-6-4,-60-12,23 5,1 3,36 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5:50.862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1,'3'0,"3"0,2 0,4 0,1 1,0 3,-1 0,-1 1,0-1,-2 1,0 2,2-2,-2 1,-1 0,2 1,2 3,0 0,-2-1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5:53.371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90 1,'4'0,"0"0,1 0,-1 1,0 0,0 0,0 0,-1 0,1 1,0-1,0 1,-1 0,1 0,-1 0,1 1,-1-1,0 1,0 0,0 0,-1 0,1 0,2 5,5 7,-2 1,0 0,10 32,-14-36,0 0,1 0,0 0,1 0,0-1,11 14,-12-20,0 0,-1 0,0 1,1-1,-2 1,1 0,-1 0,0 0,0 1,0-1,-1 1,0 0,-1-1,1 1,-1 0,-1 0,1 0,-1 0,0 0,-1 0,0 0,0 0,-2 8,-2 20,5-30,-1 1,1-1,-1 0,0 1,0-1,0 0,-1 0,0 0,0 0,0 0,-1 0,0-1,0 1,0-1,-4 5,-5 1,-1 0,0 0,0-2,-1 0,0 0,0-1,0-1,-1 0,0-1,0-1,-1 0,1-1,-1-1,0 0,-25-1,28-1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5:56.153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194 1,'3'0,"0"0,-1 0,1 1,0-1,0 1,-1 0,1 0,-1 0,1 0,0 0,-1 1,0-1,1 1,-1 0,0-1,0 1,0 0,0 0,0 0,0 1,1 2,4 6,-1 0,-1 1,7 19,8 14,9-3,-24-37,-1 0,1 1,-1-1,-1 1,1 0,-1 0,0 1,0-1,-1 1,0-1,0 1,0 0,-1 0,1 10,-3-6,1 4,0 0,-1 0,-6 25,5-35,1 1,-2-1,1 0,-1 1,1-1,-1 0,-1 0,1-1,-1 1,0-1,0 1,-9 6,5-4,-1-1,0 1,-1-2,0 1,1-1,-2-1,1 0,0 0,-1-1,-11 2,15-4,0 0,0-1,0 0,0 0,0-1,0 1,1-2,-1 1,0-1,0 0,1 0,-1-1,1 0,0 0,0 0,-11-8,-47-34,57 41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5:58.259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10,'0'-1,"1"0,-1 1,1-1,-1 0,1 1,0-1,-1 1,1-1,0 1,0-1,-1 1,1 0,0-1,0 1,0 0,0-1,-1 1,1 0,0 0,0 0,0 0,0 0,0 0,1 0,29 0,-27 0,6 0,0 2,1-1,-1 1,16 6,-15-5,1 0,-1 0,19 1,146-9,-140 3,-23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6:14.922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694 232,'0'0,"-1"-1,1 1,-1 0,0-1,1 1,-1 0,0 0,1-1,-1 1,0 0,1 0,-1 0,0 0,1 0,-1 0,0 0,1 0,-1 0,0 0,1 0,-1 1,0-1,1 0,-1 0,0 1,1-1,-1 1,-24 7,-35 21,2 1,1 3,2 3,1 2,2 2,2 3,-54 58,85-80,1 0,1 1,1 1,1 0,1 1,1 1,-12 31,19-39,2 0,-1 0,2 1,0-1,1 1,1 0,1 0,0-1,2 1,0 0,0-1,8 24,-2-16,0 0,2 0,1-1,1-1,16 24,-21-36,1 1,1-1,0-1,0 0,1 0,0-1,0 0,1-1,0 0,1 0,18 8,-23-14,0-1,0 0,0 0,1 0,-1-1,0 0,1 0,-1 0,0-1,0-1,0 1,1-1,-1 0,-1-1,1 0,0 0,10-7,13-7,-1-3,37-29,-54 38,59-46,-4-3,-2-2,-2-4,-4-2,-3-3,60-98,-107 154,-1 0,0 0,-1-1,-1 0,-1-1,7-30,-12 43,1 1,-1-1,1 0,-1 1,-1-1,1 0,0 1,-1-1,0 0,1 1,-2-1,1 1,0 0,-1-1,1 1,-1 0,0 0,0 0,0 0,-1 0,1 0,-1 0,1 1,-1-1,0 1,0 0,0 0,0 0,0 0,-1 1,1-1,0 1,-1 0,1 0,-1 0,0 0,-6 0,5 1,0-1,0 1,0 0,0 1,0-1,0 1,0 0,0 0,0 0,1 1,-9 3,-51 32,41-22,-99 63,-157 130,228-164,2 2,2 2,2 2,2 2,-48 77,82-113,0 1,0 0,2 0,0 1,1 0,1 1,-3 21,7-34,1 0,-1 0,1 0,1 0,-1 0,1 0,0 0,0-1,1 1,0 0,4 9,-4-11,0-1,1 1,0-1,0 1,0-1,0 0,0 0,1 0,-1-1,1 1,0-1,0 0,0 0,0 0,0 0,0-1,8 2,-3-1,1-1,0 0,-1-1,1 0,0 0,0-1,-1 0,1-1,0 0,-1-1,0 0,16-7,8-5,-1-3,31-20,-23 11,0-2,-2-2,-1-2,-2 0,-1-3,36-48,-50 56,-1 0,-1-2,-1 0,-2-1,-1 0,-2-1,-1-1,-1 0,9-59,-17 80,-1-1,-1 0,0 0,-3-21,3 32,0 1,0-1,0 0,0 0,-1 1,1-1,-1 0,1 0,-1 1,0-1,1 0,-1 1,0-1,0 1,0-1,0 1,0 0,-1-1,1 1,0 0,-1 0,1 0,-1 0,1 0,-1 0,1 0,-1 0,0 1,1-1,-1 1,0-1,0 1,1 0,-1-1,0 1,0 0,0 0,1 0,-1 1,0-1,0 0,0 1,-1 0,-7 2,1 1,-1 1,1 0,0 0,0 1,1 0,-16 13,-51 60,64-67,-53 61,-103 153,147-193,0 0,3 2,0 0,3 1,1 1,1 0,-11 65,22-91,0 0,0 0,1 0,0 0,1 0,2 11,-3-20,0 0,1 0,0 0,-1 0,1 0,0 0,0 0,0 0,0 0,0-1,0 1,1 0,-1-1,1 1,-1-1,1 0,-1 1,1-1,0 0,0 0,0 0,-1 0,1 0,0 0,0-1,0 1,0-1,0 1,1-1,-1 0,0 0,0 0,0 0,0 0,0 0,0 0,0-1,4 0,13-4,0-1,0-1,0 0,0-2,18-11,88-62,-57 31,-2-2,-3-4,-2-2,-4-2,52-71,-69 78,-2-3,-3-1,-3-1,-2-2,-2-1,32-112,-51 141,-2-1,-1 0,-2 0,1-43,-5 67,0 0,-1-1,0 1,0 0,-1 0,0-1,-1 1,0 1,-1-1,0 0,0 1,-1 0,0 0,-1 0,0 1,-1 0,1 0,-11-9,11 13,0 0,0 1,0 0,-1 0,1 0,-1 1,0-1,0 2,0-1,0 1,0 0,0 1,0-1,-1 1,1 1,0-1,0 1,0 1,0-1,0 1,0 0,1 1,-12 5,-7 4,0 2,1 0,1 2,-37 31,-4 10,4 3,1 3,4 2,2 3,4 2,-45 84,77-125,2 1,2 1,-19 59,30-81,-1 0,2 0,-1 0,1 1,0-1,1 0,0 1,1-1,0 0,0 1,1-1,0 0,1 0,-1 0,2-1,0 1,0-1,8 13,-10-17,1-1,0 0,1 0,-1 0,0-1,1 1,-1-1,1 0,0 0,0 0,0 0,0-1,0 1,0-1,0 0,1-1,-1 1,0-1,1 1,5-2,9 0,0-1,0-1,26-8,-23 5,32-8,-1-3,0-2,-1-2,-1-2,-1-3,-1-2,-2-2,-1-2,-1-2,-2-1,51-55,-76 68,0-1,-1 0,-2-1,0-1,-2 0,0-1,16-50,-26 64,0 1,-1-1,0 0,-1 0,0 0,-1 0,-1 0,1 0,-5-16,3 20,0 0,-1 1,0-1,0 0,-1 1,0 0,0 0,-1 0,0 1,0-1,0 1,-1 0,0 1,-13-10,9 9,0 1,0 0,-1 0,1 1,-1 0,0 1,0 1,-1-1,1 2,0 0,-1 0,1 1,-1 0,1 1,-20 3,0 2,0 2,0 1,1 1,-42 20,13 0,2 3,1 2,-74 61,42-20,-89 98,134-128,2 3,3 1,-49 84,73-110,0 2,2 0,1 1,2 0,0 0,2 1,1 0,1 0,1 1,0 30,5-48,0 1,1-1,0 0,0 0,1 0,1 0,0-1,0 1,1-1,1 0,-1 0,1 0,1-1,0 0,11 10,-11-12,0 0,0-1,1 0,0-1,0 0,1 0,-1 0,1-1,0-1,0 1,1-1,-1-1,0 0,1 0,0-1,-1 0,1-1,11-1,9-3,0-1,0-2,-1-2,0 0,0-2,33-17,-16 3,0-1,74-58,-96 64,-1-1,-1-1,-1-1,-1 0,-1-2,-1-1,-2 0,27-56,-33 61,-2-1,0-1,-1 0,-2 0,0 0,-2 0,0-1,-1 0,-2 1,0-1,-2 0,-6-31,7 48,-1-1,0 1,0 0,-1 0,0 0,0 0,0 0,-1 0,0 1,-1 0,1 0,-1 0,-1 0,-6-6,8 10,-1-1,1 1,0 0,-1 0,0 0,1 0,-1 1,0 0,0 0,0 0,1 1,-1-1,0 1,0 1,0-1,0 0,0 1,0 0,0 0,1 1,-1 0,-8 3,-11 7,0 1,1 1,0 1,1 2,1-1,1 2,0 1,-30 38,7-2,4 2,-42 76,55-87,3 1,2 1,2 1,2 0,-12 57,28-103,0-1,1 1,-1 0,1 0,0-1,0 1,0 0,0 0,0 0,0 0,1-1,-1 1,1 0,0-1,0 1,0 0,2 3,-2-6,1 1,-1 0,1 0,0-1,-1 1,1-1,0 1,-1-1,1 0,0 1,0-1,-1 0,1 0,0 0,0-1,-1 1,1 0,0-1,-1 1,1-1,0 1,-1-1,1 0,-1 0,1 1,-1-1,1 0,-1-1,2 0,46-29,-1-1,60-55,78-87,-121 108,-2-1,-3-4,-4-2,-3-3,45-83,-98 157,7-9,-2 0,1-1,-1 1,-1-1,4-18,-8 29,0 1,0-1,0 0,1 1,-1-1,0 1,0-1,0 0,-1 1,1-1,0 1,0-1,0 1,0-1,0 0,-1 1,1-1,0 1,0-1,-1 1,1-1,0 1,-1-1,1 1,-1 0,1-1,-1 1,1 0,-1-1,1 1,-1 0,1-1,-1 1,1 0,-1 0,1-1,-1 1,1 0,-1 0,0 0,1 0,-1 0,1 0,-1 0,0 0,1 0,-1 0,1 0,-1 1,1-1,-1 0,0 0,1 0,-1 1,0 0,-37 16,34-15,-63 37,-105 81,-50 64,208-171,-22 16,2 2,1 1,2 1,-51 71,80-101,0 0,0 0,1 0,-1 0,1 1,0-1,0 0,0 1,0-1,1 0,-1 1,1-1,0 1,0-1,0 1,1 4,-1-7,1 0,-1 0,1 0,-1 0,1 0,0 0,-1 0,1 0,0 0,0 0,-1-1,1 1,0 0,0 0,0-1,0 1,0 0,0-1,2 1,0 0,0 0,0-1,-1 0,1 1,0-1,0 0,0 0,0-1,0 1,0-1,3 0,34-13,0-1,-2-2,0-2,56-37,-79 48,40-26,-1-1,-2-4,48-44,-84 68,0 0,-1-2,0 0,-2 0,0-2,-1 1,-1-2,0 1,-2-1,0-1,-2 0,8-31,-13 44,-1 1,0 0,-1-1,0 1,0-1,0 1,-3-11,3 17,-1-1,1 0,-1 1,1-1,-1 1,0 0,0-1,1 1,-1 0,0-1,0 1,0 0,-1 0,1 0,0 0,0 0,-1 0,1 0,0 0,-1 0,1 1,-1-1,1 0,-1 1,1-1,-1 1,1 0,-1 0,0 0,1-1,-1 1,1 0,-1 1,0-1,1 0,-1 0,1 1,-1-1,-2 2,-49 17,1 1,0 4,2 1,-57 39,89-53,-58 35,-78 64,124-86,2 1,0 2,2 0,1 2,-27 40,45-58,1 1,0 1,0-1,2 1,0 0,0 0,-3 25,6-33,1 0,0 0,0 0,0 0,1-1,-1 1,1 0,0 0,1-1,-1 1,3 5,-2-7,0 0,-1-1,1 0,0 1,0-1,1 0,-1 0,0 0,1 0,-1-1,1 1,-1-1,1 1,0-1,0 0,-1 0,1 0,0 0,6 0,-3-1,0 1,0-2,1 1,-1-1,0 0,0 0,0 0,0-1,0 0,0 0,8-5,66-41,-58 34,48-32,-1-3,102-96,-141 116,-1-2,-2 0,-2-2,0-1,-2-1,-2-1,23-53,-43 86,4-7,-1-1,0 0,3-20,-7 30,1-1,-1 1,1 0,-1 0,0 0,0-1,0 1,0 0,0 0,0-1,0 1,0 0,0 0,-1 0,1-1,-1 1,1 0,0 0,-1 0,0 0,1 0,-1 0,0 0,1 0,-1 0,0 0,0 0,0 0,0 1,0-1,0 0,0 0,0 1,0-1,0 1,0-1,-1 1,1 0,0-1,0 1,0 0,-1 0,1 0,0 0,-2 0,-29 4,1 2,1 2,-1 0,-33 15,4-2,19-7,0 1,1 2,-63 38,87-46,1 1,1 1,0 0,0 1,1 1,0 0,1 0,1 1,0 1,1 0,-13 26,21-37,1 0,-1-1,1 1,0 0,0 0,1 0,-1 0,1 7,0-10,0 0,0 0,0 0,1-1,-1 1,0 0,1 0,-1 0,1-1,-1 1,1 0,-1-1,1 1,-1 0,1-1,0 1,-1-1,1 1,0-1,0 1,-1-1,1 1,0-1,0 0,0 1,-1-1,1 0,0 0,0 0,0 1,0-1,0 0,0 0,-1 0,1-1,0 1,0 0,0 0,0 0,0-1,-1 1,1 0,0-1,0 1,1-1,35-13,-1-2,0-1,57-37,-42 23,67-39,-3-5,-4-5,112-103,-213 173,64-66,-69 70,0 0,-1 0,0 0,0 0,0-1,-1 0,0 1,0-1,-1-1,0 1,1-8,-3 14,1 0,-1 0,0 0,0 0,0 0,0 0,0 0,-1 0,1 1,0-1,0 0,-1 0,1 0,0 0,-1 0,1 0,-1 1,1-1,-1 0,1 0,-1 1,0-1,1 0,-1 1,0-1,0 1,-1-2,0 2,0-1,-1 0,1 1,-1-1,1 1,-1-1,1 1,-1 0,1 0,-5 1,-64 17,62-15,-46 18,1 2,-76 43,30-13,51-28,1 3,-81 61,101-66,0 2,2 0,1 2,1 1,-26 39,35-42,15-24,-1-1,0 1,1 0,0 0,-1-1,1 1,-1 0,1 0,0 0,0 0,-1-1,1 1,0 0,0 0,0 0,0 0,0 0,0 0,0 0,0-1,1 1,-1 0,0 0,0 0,1 0,0 1,0-3,0 1,0 0,0-1,0 1,0-1,0 1,0-1,0 0,0 1,0-1,-1 0,1 1,0-1,0 0,-1 0,2-1,3-3,284-245,-220 186,-9 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6:21.287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1165 2,'-176'-1,"-184"2,344 0,-1 1,1 1,0 0,0 1,0 1,1 0,0 1,0 1,-16 9,-13 11,-62 51,71-50,-33 18,55-39,0 1,0 0,0 1,1 1,1 0,0 1,0 0,1 0,0 1,-13 22,12-8,0 0,2 1,1 0,1 1,1 0,2 0,0 0,1 38,5-42,0-1,1 1,12 44,6 33,-21-98,8 76,3-1,37 132,-42-196,0-1,1-1,1 1,0-1,0 0,12 11,27 42,-36-44,-1 0,0 1,-2 0,9 32,-14-43,0 0,1-1,1 1,-1-1,2 0,0 0,0-1,0 0,1 0,1 0,-1-1,1 0,1-1,0 0,0 0,0-1,1 0,-1 0,1-1,1 0,-1-1,1-1,0 1,0-2,0 1,0-1,0-1,16 0,31 2,6 0,0-2,69-9,43-29,-32 6,-125 26,1 0,-1-2,0 0,29-16,-29 12,1 2,1 1,35-10,-23 10,0-1,0-2,-1-1,-1-1,0-2,-1-1,39-28,71-40,-93 55,72-57,-101 72,-10 6,-1 1,1-1,-1-1,-1 0,8-11,24-30,-23 31,-1 0,-1-1,-1-1,0 0,-2-1,-1 0,8-26,7-13,-20 49,0-1,-1 1,-1-1,0 0,-1 0,0 0,-1 0,-1 0,0 0,-4-20,2 25,-1-1,0 1,0-1,-1 2,1-1,-2 0,1 1,-9-8,-56-54,56 56,-38-36,24 20,-2 2,-1 1,-1 1,-35-20,46 33,13 7,0 0,0 0,-1 1,0 0,0 1,0 0,0 0,-16-2,-23-1,-1 3,0 2,-64 6,100-1,0 1,0 0,0 1,1 0,0 1,0 0,1 1,0 0,-17 17,-2 0,22-18,0 0,0 1,1 0,0 0,0 1,1-1,-10 20,14-26,1 0,0 0,0 0,0 1,0-1,0 0,0 1,1-1,-1 1,1-1,0 1,-1-1,1 0,0 1,1-1,-1 1,0-1,1 1,-1-1,1 1,0-1,0 0,0 1,0-1,0 0,0 0,1 0,-1 0,1 0,-1 0,1 0,0-1,0 1,0 0,0-1,0 0,0 1,0-1,0 0,4 1,1 1,0-1,0-1,0 1,1-1,-1-1,0 1,1-1,9-1,64-11,-56 7,-23 5,25-5,43-13,-65 17,1-1,-1 0,0 0,0-1,1 0,-2 1,1-2,0 1,-1 0,1-1,-1 0,0 0,0 0,6-10,-6 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6:26.749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1978 660,'2'-3,"-1"0,1-1,-1 1,0 0,1-1,-2 1,1-1,0 1,-1-1,1 1,-1-1,0-4,1-4,1-7,-1 0,0 0,-1 0,-1 1,-1-1,-1 0,-1 1,0-1,-9-21,10 28,3 10,-1-2,0 0,1 0,-1 0,0 0,-1 0,1 0,-1 0,0 0,0 1,0-1,0 1,-1-1,1 1,-1 0,0 0,0 0,0 0,0 1,-1-1,1 1,-1 0,-5-3,-90-54,69 40,-1 0,-40-16,0 0,57 27,-1 0,-1 0,1 2,-1 0,0 1,-1 0,-20-2,-23-6,47 9,-1 1,0 0,-15-1,-11 1,0-1,0-3,1-1,-43-14,71 20,-1 0,0 1,0 0,-1 1,1 0,0 1,0 1,-15 3,-23 1,-15-4,35-2,-52 7,71-4,0-1,0 1,0 1,0 0,0 0,1 1,0 1,-10 6,2-1,-1-1,0-1,-34 12,33-14,-1 1,2 1,-33 19,27-11,-2-1,0-1,-1-1,0-1,-1-2,0-1,-1-1,-49 7,74-15,-1 0,1 1,0 0,0 0,0 0,0 0,1 1,-1 0,1 0,-1 0,1 0,0 1,0 0,1 0,-1 0,1 0,0 0,0 1,-3 5,2-3,1-1,0 1,1 0,0 0,0 0,0 0,1 0,0 0,0 0,1 0,0 1,0-1,3 13,2 1,2 0,0-1,2 0,0 0,1-1,16 24,-18-30,13 19,-14-22,0 0,-1 1,0 0,0 0,-1 0,0 1,-1-1,-1 1,5 23,-4-7,-3-23,0 0,0 0,0 0,0 0,-1 0,0 0,0 0,0 0,-1 0,0 0,0 0,-3 10,0-10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6:32.253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807 77,'-3'-2,"-1"0,0 0,0 1,0-1,0 1,0 0,0 0,0 1,0-1,-8 1,-10-3,-184-51,179 51,0 1,0 1,-50 4,32-1,23 0,0 0,0 1,1 2,-1 0,1 1,0 1,1 1,-1 0,2 2,-1 1,1 0,1 1,-22 19,38-29,0 1,1-1,-1 1,0 0,1-1,0 1,0 0,0 0,0 0,0 0,0 0,1 0,0 0,-1 6,4 52,-1-29,-1-19,2-1,0 1,0-1,1 0,0 0,1-1,1 1,0-1,8 12,5 10,-4-3,3-1,0-2,2 1,37 39,18 37,-69-99,-1 0,0 1,-1 0,1 0,-1 0,0 0,-1 0,1 1,-1 0,-1-1,1 1,-1 0,0 1,-1-1,1 0,-1 11,1-7,0 0,1 0,0 0,8 16,-1-1,-5-13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6:35.192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0,'2'19,"2"0,0 0,0-1,2 1,9 20,-11-28,6 17,-5-14,0 1,1-1,1 0,9 13,-8-12,0 1,-1 0,-1 0,0 0,5 25,-7-23,1-1,1 0,0 0,1 0,11 18,1-8,-2 2,0 0,-2 0,-1 2,19 63,-19-54,-10-32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2:30.797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0,'0'9,"2"0,-1 0,1 0,0 0,1-1,0 1,1-1,0 0,4 8,48 68,-42-69,1 0,1-1,0-1,0 0,1-1,24 13,49 36,-61-40,0-1,46 25,-5-5,-13 1,-49-33,1-1,0 0,1 0,0-1,0-1,0 1,1-2,-1 1,1-1,0-1,0 0,1-1,16 2,89-5,-101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6:42.075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1,'1'12,"0"0,1-1,1 1,0 0,1-1,0 1,0-1,1-1,1 1,0 0,0-1,14 15,13 27,-21-29,-2 1,-1 0,0 1,5 28,-12-47,1 1,1-1,-1 0,1 1,0-2,0 1,1 0,0-1,0 0,6 6,-3-4,0 1,-1 0,11 16,-16-22,0 0,0 0,0 0,0 0,0 0,0 0,1 0,-1-1,1 1,-1-1,1 0,0 0,-1 0,1 0,4 1,29 14,17 29,-30-25,0-1,25 16,-41-31,1 0,-1 0,1 0,-1-1,1 0,0-1,0 0,1 0,-1 0,0-1,16 0,-20-2,1 0,0-1,0 1,-1-1,1 0,-1 0,1 0,5-4,19-9,97-38,-112 47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6:57.067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1800,'11'1,"1"0,-1 1,1 0,16 6,-19-5,1 0,0-1,0 0,19 1,-25-4,1 1,-1-1,0 0,1 0,-1 0,0 0,1-1,-1 1,0-1,0-1,0 1,-1 0,1-1,6-5,2-4,1 2,0 0,1 0,0 2,0-1,22-8,34-17,-48 23,0 0,0 2,1 0,30-7,-39 12,0-1,0-1,0 0,23-15,21-9,-39 21,0-1,26-20,6-2,56-18,-30 15,-58 28,0 0,0 1,32-5,-24 5,-8 1,-1-1,1-1,-2-1,18-10,-7 2,-15 7,1 1,0 1,24-9,-12 9,0-2,-1-1,0-1,0-2,-2 0,42-30,-29-2,-30 36,0 1,1 0,0 0,9-8,-3 5,-1-1,0 0,0-1,-1 0,-1-1,14-23,-19 29,-1 1,0-1,0 0,0 0,-1-1,0 1,-1-1,3-16,-5 20,0-1,-1 1,1-1,-1 1,0 0,-1-1,1 1,-1 0,0 0,-1 0,1 0,-1 1,0-1,0 1,-7-8,-10-12,1-1,1-1,1-1,-18-38,25 43,-2 0,0 2,-2-1,-24-27,19 23,0 0,-15-30,13 23,-1 1,-2 0,-1 2,-1 1,-37-31,54 50,0 2,0 0,0 0,0 1,-1 0,0 1,0 0,-19-6,-78-16,86 24,0-1,0-2,1 0,0-1,0 0,-25-15,35 16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7:01.499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1,'0'7,"2"0,-1 0,1 1,0-1,0 0,1-1,0 1,1 0,7 11,-2-5,0 1,1-2,17 18,-21-27,1 1,-1-1,1 0,-1-1,1 0,0 0,0 0,0-1,0 0,14 0,9 3,-2 0,-1-2,44-1,-40-1,-22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7:02.923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19 1,'-1'0,"0"1,0-1,0 1,0 0,0-1,0 1,0 0,0 0,0-1,1 1,-1 0,0 0,0 0,1 0,-1 0,1 0,-1 0,1 0,-1 0,1 1,0-1,-1 0,1 0,0 0,0 0,0 1,0-1,0 1,-1 40,1-38,0 3,1 0,0 0,0 0,1 0,-1-1,2 1,-1 0,1-1,0 1,0-1,1 0,0 0,0-1,0 1,1-1,0 0,0 0,7 6,8 4,0-2,0 0,1-1,25 10,0-11,-29-8,-7-1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7:05.868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1,'0'4,"1"0,0 0,0 0,0 1,1-1,-1 0,1-1,0 1,0 0,0 0,1-1,-1 0,1 1,0-1,5 5,-6-6,1 0,-1 0,1 0,-1 0,1 0,0 0,0-1,-1 1,1-1,0 0,0 0,1 0,-1 0,0-1,0 1,0-1,0 0,1 0,-1 0,0 0,6-1,-9 1,1-1,-1 1,1 0,-1 0,1-1,0 1,-1 0,1-1,-1 1,0 0,1-1,-1 1,1-1,-1 1,0-1,1 1,-1-1,0 1,1-1,-1 1,0-1,0 0,0 1,0-1,1 1,-1-1,0 0,0 0,-1-4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7:07.820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0,'0'5,"0"0,0 0,0 0,1 0,0 0,0 0,0 0,1 0,0-1,-1 1,2 0,-1-1,0 1,1-1,0 0,0 0,0 0,1 0,-1-1,1 0,0 1,0-1,0 0,0-1,6 4,146 101,-100-76,-47-26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7:13.545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13 0,'-2'3,"0"0,1 0,-1 1,1-1,0 0,0 1,0-1,1 1,-1-1,1 1,-1-1,1 1,1-1,-1 6,10 50,-9-57,0 0,-1 0,1 1,1-1,-1 0,0 0,0 0,1 0,-1 0,1-1,-1 1,1 0,0-1,0 1,0-1,0 1,3 1,40 10,-40-13,-1 1,1 0,0 0,-1 0,0 1,1 0,-1 0,0 0,0 0,0 0,0 1,5 4,-2 1,-1 0,1 0,0-1,1 0,0 0,0-1,0 0,1 0,0-1,0 0,0 0,1-1,12 3,-9-3,-1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7:21.618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1 451,'291'9,"-278"-9,0-1,0 0,0 0,0-1,0-1,0 0,-1-1,0 0,1-1,-1-1,-1 0,1 0,-1-1,14-11,-14 11,0 1,0 1,1 0,0 1,0 0,0 1,0 0,16-1,9-4,11-2,-34 8,1-1,0 0,0-1,-1-1,0 0,0-1,20-13,48-29,-46 28,49-36,-79 52,0 0,0 1,1 0,-1 1,1-1,12-2,-11 3,0 0,0-1,0 0,0 0,7-5,15-10,1 1,40-15,2-14,-64 41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7:23.096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1 210,'6'-2,"1"1,-1-1,0-1,1 1,-1-1,0 0,0-1,-1 1,1-1,-1 0,0 0,0-1,0 0,7-9,30-22,-34 30,1 0,-1-1,0 0,-1 0,0 0,0-1,0 0,-1-1,0 1,-1-1,7-16,-9 17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7:25.134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2:33.721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182 433,'7'-1,"-1"1,1-2,-1 1,1-1,-1 1,0-2,0 1,0-1,0 0,0 0,-1 0,0-1,1 0,-1 0,0 0,-1-1,1 0,-1 0,0 0,0 0,-1-1,1 1,-1-1,0 0,-1 0,1 0,-1 0,-1-1,1 1,-1 0,0-1,0 1,-1-13,0 16,-1 0,0 0,0 0,1 0,-2 0,1 0,0 0,-1 0,1 0,-1 1,0-1,0 1,-3-5,-38-31,12 10,14 9,-7-6,-37-34,50 51,0 0,0 1,-1 0,1 1,-2 0,1 1,-14-4,7 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8:41.728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160 0,'-10'2,"0"0,0 1,1 0,-1 1,0 0,1 1,-12 7,-4 1,22-12,1 0,-1 0,0 1,1-1,-1 0,1 1,0 0,0-1,-1 1,1 0,0 0,1 0,-1 1,0-1,1 0,-1 1,1-1,-1 1,1-1,0 1,0 0,1-1,-1 1,0 0,1 0,0-1,-1 1,1 0,0 0,1 0,-1 0,0-1,1 1,0 0,-1 0,1-1,0 1,0 0,1-1,-1 1,1-1,-1 0,3 3,8 13,2-1,0 0,1-1,26 21,-25-21,-5-6,0 0,1-1,0 0,0-1,0 0,1-1,1 0,-1-1,23 7,-35-13,0 0,0 0,0 0,0 0,0 0,0 0,0-1,0 1,0 0,-1 0,1-1,0 1,0-1,0 1,0-1,0 1,0-1,-1 1,1-1,0 0,0 1,-1-1,1 0,-1 0,2-1,9-31,-9 21,-1 0,-1 1,-1-23,0 30,0 0,-1 0,1 0,-1 0,0 0,0 0,0 0,-1 0,1 1,-1-1,0 1,0 0,0 0,-1 0,1 0,-1 1,1-1,-1 1,-6-3,2 0,-1 1,0 1,0-1,-1 1,1 1,-1 0,-16-2,17 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8:52.034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0,'4'5,"-1"-2,2 1,-1 0,0-1,0 0,1 1,0-2,9 5,-10-5,193 110,-180-100,0 1,-1 1,-1 1,-1 0,0 0,-1 2,0-1,-1 2,13 25,40 65,-47-77,0 0,-2 2,20 59,-33-82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8:54.708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86 0,'2'1,"0"-1,1 1,-1 0,0 0,0 0,0 0,0 0,0 0,0 1,0-1,0 1,0-1,-1 1,1 0,-1 0,1-1,-1 1,0 0,1 1,-1-1,0 0,0 3,21 52,-21-54,26 63,-19-51,-1 1,-1 0,5 21,-4-6,-2 1,-1 1,-1-1,-3 52,-4-70,-1-1,0 0,-1 0,0-1,-1 1,0-1,-16 19,20-28,-16 26,-39 49,53-72,-1 0,0 0,-1 0,1 0,-1-1,0 0,0-1,-14 7,21-11,0 0,-1 0,1 0,0 1,-1-1,1 0,0 0,-1 0,1 0,0 0,-1 0,1 0,0 0,-1 0,1 0,0 0,-1 0,1 0,0 0,-1 0,1-1,0 1,0 0,-1 0,1 0,0 0,-1 0,1-1,0 1,0 0,-1 0,1-1,0 1,0 0,0 0,-1-1,1 1,0 0,0 0,0-1,0 1,0-1,-1-20,11-20,-10 41,12-30,0 1,20-32,-14 26,16-39,-30 63,-1 0,0 0,0 0,-1-1,0 1,-1-1,0 1,-2-14,0 18,0 0,-1 0,0 1,0-1,-1 0,0 1,0-1,0 1,-1 0,-5-7,2 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8:57.318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0,'5'0,"-1"0,1 1,0 0,-1-1,1 2,-1-1,1 0,-1 1,0 0,1 0,-1 0,0 1,0-1,-1 1,1 0,0 0,3 5,4 4,-1 1,-1 0,13 26,12 16,-24-43,-1 0,0 1,0 1,-2 0,0 0,0 0,-1 1,-1-1,-1 1,5 25,-8-33,1 0,-1-1,1 1,1-1,5 12,-5-13,0 1,-1 0,1-1,-2 1,1 0,0 0,-1 0,1 12,-2 0,1-10,-1-1,0 1,0-1,-1 1,0-1,0 0,-1 1,0-1,0 0,0 0,-7 12,-36 66,18-44,18-25,-1-1,0 1,-1-2,-1 0,0 0,-1-1,0 0,-1-1,-18 11,18-12,10-5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8:58.768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267 0,'1'0,"0"1,-1-1,1 0,-1 1,1-1,-1 1,1-1,-1 1,1-1,-1 1,1-1,-1 1,1 0,-1-1,0 1,0-1,1 1,-1 0,0-1,0 1,1 0,-1-1,0 1,0 0,0 0,0-1,0 1,0 0,0-1,-1 1,1 0,0-1,0 1,0 0,-1-1,1 1,-1 1,-9 26,-23 23,8-13,-37 75,54-94,-1-1,-14 23,18-34,1-1,-1-1,0 1,-1-1,1 0,-1 0,0 0,-1-1,-10 6,-15 13,26-18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9:02.381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509 846,'2'-64,"0"37,-2 0,0 0,-6-34,4 54,-1 0,0 0,0 0,-1 0,0 0,0 1,0 0,-9-9,-16-28,-29-78,35 81,-1 0,-3 1,-44-51,50 65,14 16,1 1,-2 0,1 0,-1 0,0 1,-1 0,0 1,-10-7,-1 2,1-1,0-1,1-1,-20-19,28 24,2 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9:26.363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652 25,'-34'-2,"0"-1,-59-13,80 14,5 1,0 1,0 0,0 0,0 1,1 0,-1 1,0-1,0 2,1-1,-1 1,1 0,0 0,-8 6,3-3,0-1,0 0,-25 6,-10-3,1 3,-71 24,59-11,36-16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9:29.559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0 238,'1'-1,"-1"0,0 0,1 0,-1 0,1 0,0 0,-1 0,1 0,0 0,0 1,-1-1,1 0,0 0,0 1,0-1,0 0,0 1,0-1,0 1,0-1,0 1,2-1,35-11,-16 5,-14 3,0-1,0 0,-1-1,1 1,-1-1,10-12,-12 12,1 0,1 0,-1 0,1 1,0 0,0 1,0-1,9-3,26-14,-34 17,0 0,1 0,0 1,10-3,39-15,-45 16,0 1,1 0,-1 1,1 1,0 0,18-2,359 6,-351 0,-1 3,58 12,-80-13,0 2,0 0,0 1,-1 1,0 1,0 0,-1 1,15 11,-23-15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9:36.384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1 215,'1'-5,"0"0,0-1,1 1,-1 0,1 0,0 0,1 1,-1-1,1 0,0 1,0 0,0-1,1 1,0 1,-1-1,1 0,1 1,8-6,8-5,1 1,35-16,-40 22,1 1,28-7,-27 9,-1-1,27-12,-34 14,1-1,-1 1,1 1,0 0,0 1,0 0,0 1,15 1,-9 0,-3-1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9:42.489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1 182,'0'-2,"1"0,-1 0,1 0,0 0,-1 0,1 1,0-1,0 0,0 0,1 1,-1-1,0 1,1-1,-1 1,1-1,-1 1,1 0,2-2,39-22,-26 15,4-2,1 1,0 0,0 2,1 0,0 2,0 1,1 0,0 2,0 1,41-1,-45 3,-1-1,37-8,-37 5,1 2,35-3,49 4,-42-1,125 12,-71 7,-56-4,71 24,-29-6,-40-6,-49-18,0-1,0 0,21 5,-21-6,0 0,0 1,-1 1,0 0,0 0,18 14,-15-10,0-1,1 0,19 7,24 10,-1 1,-2 4,-1 1,70 55,-96-63,0 2,-2 0,-1 2,24 34,-18-27,50 44,-76-73,0 0,-1 0,0 1,0-1,0 1,-1 1,7 14,-3-6,68 99,-29-38,-26-42,32 66,-23-43,-22-44,0 0,-1 0,7 23,43 120,-16-28,-41-125,0-1,0 1,0 0,-1-1,1 1,-1-1,1 1,-1 0,-2 3,-3 22,3 21,-11 55,13-96,-2 0,-1-2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2:35.798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0,'13'1,"-1"1,1 0,-1 0,0 1,1 1,-1 0,-1 1,1 0,-1 1,1 0,14 11,10 10,63 60,1 8,229 231,-314-312,0-1,0-1,1 0,1-1,0-1,0 0,1-1,36 12,-31-13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9:43.478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4,'0'-1,"0"-1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9:53.466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597 1,'-10'1,"-1"1,1 0,0 1,0 0,1 1,-1 0,1 0,-1 1,1 0,-11 9,-32 15,43-24,0 1,-1 0,2 0,-1 0,1 1,0 1,0-1,1 1,-9 13,6-11,0 0,-1 0,0-1,-13 7,-35 32,-18 19,69-59,0-1,0 0,-1-1,0 0,0 0,0-1,-1 0,0-1,-19 7,28-11,0 0,0 0,0 0,0 0,0 0,0 0,0 1,0-1,0 0,0 1,0-1,0 1,0-1,0 1,1-1,-1 1,0 0,0-1,1 1,-1 0,0 0,1 0,-1-1,1 1,-1 0,1 0,-1 0,1 0,0 0,-1 2,2-2,-1 1,1-1,0 1,0-1,0 1,0-1,0 0,1 1,-1-1,0 0,1 0,-1 0,0 0,1 0,2 1,63 28,-50-25,0 0,1 1,-2 1,1 1,-1 0,0 1,-1 1,0 0,-1 1,16 16,28 20,-46-38,0-1,-1 2,0-1,17 21,113 146,-68-89,146 165,-195-222,-19-20,-12-16,-1-4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9:54.823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0,'3'1,"-1"0,0 0,0 0,0 0,0 0,0 0,0 1,0-1,-1 1,1-1,0 1,-1 0,1-1,-1 1,0 0,1 0,0 3,22 39,-23-42,61 106,-41-75,29 63,-30-61,-17-30,1 0,-1 0,0 0,-1 0,1 1,-1-1,0 1,1 8,16 66,-18-71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9:57.925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744 0,'-11'2,"-1"1,1 0,-1 0,1 1,0 1,0 0,-10 7,0-2,4 0,0 0,0 1,1 1,0 0,1 2,-25 27,25-28,-1-1,0 0,0-1,-1-1,-1-1,-19 8,1 0,17-8,0-2,-1-1,0 0,-37 5,34-7,0 1,-1 1,-26 11,48-17,-2 3,0-1,-1-1,1 1,0-1,-1 1,1-1,-1 0,0-1,1 1,-8-1,42-21,6 9,-31 11,1 0,-1-1,0 0,0 0,1 0,-1 0,0-1,-1 0,1 0,5-4,-12 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9:58.929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0,'9'7,"-1"0,1-1,0 0,0-1,1 0,0 0,0-1,0 0,0-1,1 0,-1 0,1-1,0-1,12 1,11 3,-1 1,58 20,-55-15,-1-3,-28-6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10:06.270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32 0,'-1'0,"-1"1,1-1,0 0,0 0,0 1,0-1,0 0,0 1,0-1,0 1,0-1,0 1,0 0,1-1,-1 1,0 0,0 0,0-1,1 1,-1 0,0 0,1 0,-1 0,1 0,-1 2,-7 38,8-33,0 0,0 0,1 0,0 0,1 1,0-1,5 13,7 9,-2 0,-1 0,9 36,7 22,15 60,-39-139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10:10.805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37,'5'-1,"-1"0,1 1,-1-1,1-1,-1 1,1-1,-1 0,0 0,0 0,6-4,-8 4,0 0,0 1,1-1,-1 1,0-1,1 1,-1 0,1 0,0 0,-1 0,1 1,0-1,-1 1,1-1,0 1,0 0,-1 0,1 0,0 1,0-1,-1 1,1-1,0 1,-1 0,1 0,-1 0,4 2,2 1,0 0,0-1,1 0,-1 0,11 2,12 3,-19-3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10:13.419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1,'1'0,"2"0,1 0,1 0,1 1,1 0,1 1,0-1,0 0,0-1,0 0,0 1,1-1,-1 0,0-1,0 1,1 2,-2-1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12:58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28,'71'2,"-42"0,0-1,0-1,45-7,-74 7,71-15,-43 8,-23 5,-8 1,-24 4,0 1,1 1,0 1,0 2,1 0,-39 19,-31 10,73-28,38-12,34-11,-32 10,1-2,-1 0,0-1,0 0,24-15,25-12,-127 33,-30 3,71-3,0 1,0 1,0 0,-34 8,51-8,0 0,0 1,0 0,0-1,1 1,-1 0,0 0,1 0,-1 0,1 0,0 0,0 0,0 0,0 0,0 1,0-1,1 0,-1 1,1-1,0 1,-1-1,1 0,0 1,1 2,-2 6,1 1,1-1,4 22,-5-32,0 1,1-1,-1 0,1 1,-1-1,1 0,0 0,-1 1,1-1,0 0,0 0,0 0,0 0,0 0,0 0,0 0,0 0,0-1,1 1,-1 0,0-1,0 1,2 0,0 0,1-1,-1 1,0-1,0 0,1 0,-1 0,0 0,0 0,7-2,-3 0,0-1,1 1,-1-1,0 0,-1-1,1 1,-1-1,9-7,-8 3,1 0,0 0,1 1,-1 0,1 1,1 0,-1 0,1 1,0 0,0 1,1 0,17-4,84-19,-100 24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13:24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0,'-2'40,"-2"0,-15 61,5-30,7-15,4-33,0 0,-1-1,-1 0,-1 0,-10 25,-1-23,9-23,3-16,3-10,1 0,1 0,2 0,1 1,5-26,38-122,-29 112,-16 136,-6 14,-6 43,8-120,0 0,0 0,-2 0,1 0,-2-1,0 1,0-2,-1 1,-1-1,0 0,-14 16,22-26,-1-1,1 1,0-1,0 1,0-1,-1 1,1-1,0 1,-1-1,1 1,0-1,-1 1,1-1,0 0,-1 1,1-1,-1 1,1-1,-1 0,1 0,-1 1,1-1,-1 0,1 0,-1 0,0 1,1-1,-1 0,1 0,-1 0,1 0,-1 0,0 0,1 0,-1 0,1-1,-2 1,0-25,15-41,-12 65,5-29,-4 19,0-1,1 1,0 1,0-1,9-17,-15 35,0 1,1-1,-1 1,2 0,-3 11,-4 20,1-22,0 0,-1 0,-1-1,-1 0,-16 20,-11 19,9 4,22-44,0-1,-16 26,10-20,2 1,0 0,-8 27,17-45,-42 149,56-179,2 0,0 1,26-32,-25 37,-1-1,-1 0,0-1,-2-1,10-28,11-76,-22 95,1 2,2-1,34-57,-33 63,-2 0,0-1,10-34,-5 12,-15 41,1 1,0-1,0 1,1 0,0 0,0 0,7-6,-12 13,0 0,0-1,0 1,0 0,1 0,-1 0,0 0,0 0,0 0,0 0,1-1,-1 1,0 0,0 0,0 0,1 0,-1 0,0 0,0 0,0 0,0 0,1 0,-1 0,0 0,0 0,0 0,1 0,-1 0,0 0,0 0,0 0,1 1,-1-1,0 0,0 0,0 0,0 0,1 0,-1 0,0 0,0 1,0-1,0 0,0 0,0 0,0 0,1 1,-1-1,0 0,0 0,0 0,0 1,0-1,4 19,-3 21,-2-17,-2 0,0 0,-2 0,0 0,-1-1,-2 0,0 0,-15 26,16-25,6-19,1-1,-1 1,-1-1,1 1,0-1,-1 1,1-1,-1 0,-3 4,6-37,31-132,-28 146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2:36.918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0,'3'0,"4"0,6 0,5 3,2 1,7 0,-2 5,1 1,0 5,0 0,-3 0,0 4,5 2,-2-1,-3 1,-5-4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13:20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3,'3'0,"1"1,0 0,-1 0,1 1,0-1,-1 1,0 0,1 0,-1 0,0 0,0 0,0 1,0-1,0 1,-1 0,1 0,-1 0,3 4,2 4,0 0,0 0,-1 0,4 14,-6-9,-1 1,-1 0,0 1,-1-1,-1 0,-1 0,-5 34,-1-13,-1 0,-2-1,-2 0,-1-1,-22 42,27-58,0 1,1 0,1 0,1 0,-4 32,-9 38,-25 29,34-97,-20 25,24-42,1 0,-1 1,1-1,1 1,-1 0,-3 12,5-14,0-1,0 1,0-1,0 1,-1-1,0 0,0 0,0 0,0 0,-7 5,77-81,-57 62,-1 0,0-1,10-17,2-2,16-23,35-65,-23 34,32-59,-49 90,-25 43,0 0,-1-1,0 1,-1-1,0-1,5-19,-1-21,-2-2,-3 1,-4-79,0 68,0 63,0 0,0-1,0 1,0 0,0-1,0 1,-1 0,1-1,-1 1,1 0,-1-1,1 1,-1 0,1 0,-1-1,0 1,0 0,0 0,0 0,0 0,0 0,0 0,0 0,0 1,0-1,0 0,0 1,-1-1,1 1,0-1,-1 1,1-1,0 1,-1 0,1 0,0-1,-1 1,1 0,-1 0,-1 1,-9 0,1 1,-1 0,1 1,-14 4,-3 1,9-4,13-3,0 0,1 0,-1 1,0-1,1 1,-9 4,12-4,1-1,-1 0,1 1,-1-1,1 0,0 1,-1 0,1-1,0 1,0 0,0-1,0 1,1 0,-1 0,0 0,1 0,-1 0,1 0,0 0,0 0,0 0,0 0,0 3,2 51,-2 159,-4-189,0 0,-2 0,-12 32,-6 26,11-32,-1 1,-30 66,30-72,14-44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13:43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1082 60,'5'3,"-1"1,0-1,0 1,-1 0,1 0,-1 1,5 7,2 14,-1-1,-2 2,0-1,-2 1,3 34,0-11,-5-39,-1 1,0 0,0 17,-5 22,-13 61,4-30,-37 149,28-147,4 28,13-75,-12 48,11-60,1 1,-1 40,4-39,-2 0,-6 29,2-26,0-6,2 0,-4 35,9-58,0-1,0 0,0 0,0 0,-1 1,1-1,0 0,0 0,0 0,0 1,0-1,0 0,0 0,0 1,0-1,0 0,0 0,0 0,0 1,0-1,0 0,0 0,1 0,-1 1,0-1,0 0,0 0,0 0,0 1,0-1,1 0,-1 0,0 0,0 0,0 0,0 1,1-1,-1 0,0 0,0 0,0 0,1 0,-1 0,0 0,0 0,0 0,1 0,-1 0,0 0,0 0,0 0,1 0,-1 0,0 0,0 0,1 0,-1 0,0 0,16-14,11-21,-16 20,-1 0,-1 0,0-1,-1 0,-1-1,-1 0,0 0,4-22,38-143,-39 87,-7 55,7-6,-7 37,0-1,0 1,-1-1,1-12,-1 0,2-1,0 1,1-1,1 1,2 0,9-24,10-33,-18 44,-2 0,-1 0,-2-1,-1 0,-4-48,-21-69,17 129,-2 0,0 1,-2 0,-19-36,26 55,0-1,0 1,-1 0,0 0,1 0,-1 1,-1-1,1 1,-1 0,1 0,-6-2,-60-23,35 15,15 7,-1 2,1 1,-1 0,1 2,-1 0,0 1,-29 4,10-2,14 1,0 1,-46 12,49-10,0-1,0 0,-44 1,-123 2,132-5,-96 17,105-12,-29 5,67-12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13:53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18,'2'0,"0"1,0 0,1 0,-1 0,0 1,0-1,0 0,0 1,-1-1,1 1,0 0,0 0,-1-1,1 1,-1 0,0 0,0 0,0 1,0-1,0 0,0 0,0 1,-1-1,1 0,0 5,11 64,6 56,-14-68,-4-40,1 0,1 0,0-1,6 20,21 96,-9-36,-11-52,-7-31,1 0,1 0,0-1,1 0,8 17,-7-14,0-1,-1 1,0 0,3 33,-2-13,3 24,-3 1,-3 87,1-129,-4-19,0-1,0 0,1 0,-1 0,0 0,1 0,-1 0,0 0,0 0,1 0,-1 0,0 0,1 0,-1 0,0 0,0 0,1-1,-1 1,0 0,0 0,1 0,-1 0,0 0,0-1,1 1,-1 0,0 0,0 0,0-1,1 1,-1 0,0 0,0-1,0 1,0 0,0-1,24-43,-12 20,2 5,-2-1,0 0,-1-1,-2 0,0-1,8-31,1-8,-10 34,0 0,-2-1,0 0,1-47,-7 70,12-273,-11 269,-1 1,1 1,0-1,0 1,0-1,1 1,0-1,1 1,0 0,0 0,4-8,-6 17,0-1,0 0,-1 0,1 0,-1 1,1-1,-1 0,0 1,1-1,-1 0,0 1,0-1,0 0,0 1,0-1,0 0,-1 2,-5 39,-2-1,-1 0,-22 57,-1 4,3 47,14-66,-19 63,6-39,18-75,-9 49,19-78,-1 0,0 1,0-1,0 0,0 0,0 0,-1 0,1 0,-3 4,4-7,-1 0,1 0,0 0,0 0,0 1,0-1,0 0,0 0,0 0,-1 0,1 0,0 0,0 0,0 1,0-1,-1 0,1 0,0 0,0 0,0 0,0 0,-1 0,1 0,0 0,0 0,0 0,0 0,-1 0,1 0,0 0,0 0,0 0,0 0,-1 0,1 0,0 0,0 0,0-1,0 1,-1 0,1 0,0 0,0 0,0 0,0 0,0 0,0-1,-1 1,-2-21,6-5,0 1,1 0,2 0,12-35,-4 12,-7 24,-2-1,0 0,-2 0,-1 0,-1-26,-1 6,1-13,-3 0,-3 0,-16-80,15 100,1-1,3 0,0 1,6-52,-1-4,-3 84,-1 1,0 0,0 0,-1 0,0 0,-1 0,0 0,0 0,-1 1,-8-15,9 51,21 103,-7-64,-3 1,-1 76,-16 97,10-248,0 0,1 0,1 0,-1 0,1 0,0 1,0-1,1 1,0 0,0 0,1 0,-1 0,1 1,9-8,-5 4,0-1,-1-1,9-13,-11 9,-1 1,0-1,-1 0,-1 0,-1-1,0 1,0-1,-2 1,0-1,-1 1,0-1,-5-19,2 10,-2 0,-1 0,-11-26,4 20,11 25,0 0,0-1,0 1,1-1,0 1,0-1,1 0,0 0,0 0,0 0,1-12,-1 59,2-1,7 47,0 17,-7-13,5 65,-5-190,1 0,1 0,9-35,2-25,-10 65,-1 1,-2-1,0 1,-3-1,0 0,-2 1,-10-43,8 34,6 35,0 0,0 0,0 0,0-1,-1 1,0 0,1 0,-1 0,0 0,-1 0,1 0,0 0,-1 0,0 0,0 1,1-1,-2 1,-3-5,-4-2,-1 1,0 0,-1 0,1 1,-1 1,-1 0,1 1,-1 0,0 1,0 0,0 1,-1 0,-19-1,32 4,-1 1,1-1,0 0,0 0,-1 0,1 1,0-1,0 1,-1-1,1 1,0-1,0 1,0 0,0 0,0-1,0 1,0 0,0 0,0 0,0 0,0 0,1 0,-1 0,0 1,1-1,-1 0,1 0,-1 0,1 1,0-1,-1 0,1 1,0-1,0 0,0 0,0 1,0-1,1 2,-1 9,1-1,1 1,4 17,-2-8,3 12,14 45,-11-44,7 42,-9-37,3 24,-12 195,-14-349,11-16,-7-80,5 123,3 0,7-97,-4 161,0-1,0 0,-1 1,1-1,0 1,0-1,0 1,0-1,0 0,1 1,-1-1,0 1,0-1,0 1,0-1,1 1,-1-1,0 1,0-1,1 1,-1-1,0 1,1-1,-1 1,1 0,-1-1,0 1,1 0,-1-1,1 1,-1 0,1-1,-1 1,1 0,-1 0,1 0,0-1,19 15,11 31,-27-34,-3-7,0 0,1 0,-1 0,1 0,-1-1,1 1,0-1,0 1,1-1,-1 0,6 6,-7-10,0-1,0 1,0-1,-1 1,1-1,-1 0,1 1,-1-1,0 1,1-1,-1 0,0 0,0 1,0-1,0 0,0 1,-1-3,1-5,6 30,-1 4,-2-11,0-1,0-1,1 1,0 0,9 15,-9-22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12:39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78 169,'12'1,"0"0,0 1,0 0,15 6,-14-5,-1 0,1 0,22 1,27 1,-46-2,0-2,-1 0,1-1,0 0,0-2,21-3,-22 2,0 1,0 1,30 1,-31 1,1-1,-1 0,0-2,19-3,-10 1,1 1,27-1,-39 4,-213 13,-31 15,187-21,0-3,-1-1,-77-6,122 3,0-1,0 1,0-1,0 1,0-1,0 0,0 1,0-1,0 0,1 0,-1 0,0 1,0-1,1 0,-1 0,1 0,-1 0,1 0,-1-1,1 1,0 0,-1 0,1 0,0 0,0 0,0 0,0-1,0 1,0 0,0 0,0 0,0 0,1 0,-1-1,1 0,10-46,-10 45,0-4,0 0,0 0,-1 0,0 0,0 0,0 0,-1 0,-2-9,1 9,1 0,0 0,1 0,0 0,0 0,0 0,3-13,-2 20,0 0,0 0,0 1,0-1,0 0,0 1,0-1,0 1,-1-1,1 1,0 0,0-1,0 1,0 0,-1-1,1 1,0 0,-1 0,1 0,-1 0,2 1,18 24,-9-12,0-1,1 0,0-1,1 0,27 19,-31-25,0-1,0 0,1-1,0 0,-1 0,1-1,0 0,1-1,-1 0,0-1,11 1,139 10,-145-12,-9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12:41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1,'11'0,"1"1,0 0,-1 0,1 1,-1 1,0 0,1 1,20 9,-10-6,0-1,1-1,0-2,-1 0,1-1,45-3,-49 1,21 2,70 11,-36-2,-25-10,-42-2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12:44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8,'1'-1,"0"0,0 1,0-1,0 0,0 1,0-1,0 1,0-1,0 1,0-1,0 1,0 0,0 0,1-1,-1 1,0 0,0 0,0 0,0 0,1 0,-1 1,1-1,29 3,92 19,-58-16,-1-1,48 10,-54-8,0-2,0-3,84-7,-87-5,-51 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13:01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1,'-10'45,"8"-40,1 0,-1 0,1 1,0-1,0 0,1 1,-1 7,1-12,1 0,-1-1,0 1,1 0,-1-1,1 1,-1 0,1-1,-1 1,1-1,0 1,-1-1,1 1,0-1,-1 1,1-1,0 0,0 1,-1-1,1 0,0 0,0 1,-1-1,1 0,0 0,0 0,0 0,-1 0,1 0,0 0,0 0,1-1,37-5,-23 3,225 3,-9-1,-136-17,-82 15,0 0,0-2,24-10,-31 12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13:02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19,'0'-2,"2"0,1 0,4-1,5 0,3 1,3 0,2 1,3 0,-1 1,2-1,-3 2,-2-1,-4 0,-4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13:06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0 141,'1'-1,"-1"0,1 0,-1 0,1 0,-1 0,1 0,-1 0,1 0,0 0,0 0,-1 1,1-1,0 0,0 1,0-1,0 0,0 1,0-1,0 1,0-1,0 1,0 0,0-1,1 1,-1 0,0 0,0 0,0 0,0 0,2 0,44-1,-38 2,103-10,-23 0,-80 8,-1 0,1-1,-1 1,0-2,1 1,-1-1,0-1,-1 0,1 0,-1 0,0-1,0 0,0 0,0-1,-1 1,0-2,0 1,-1-1,0 1,6-10,-7 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13:09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472 0,'-1'3,"-1"0,0 0,-1 0,1 0,0-1,-1 1,0-1,1 0,-1 1,0-1,0 0,0-1,0 1,-1 0,-5 1,-3 3,-142 93,128-86,-52 16,56-22,1 1,-1 1,2 0,-21 14,43-21,13-1,17-4,151-32,-178 34,0-1,0 1,0-1,0 0,0-1,-1 1,1-1,-1 0,1 0,-1 0,0-1,0 0,-1 1,1-1,-1-1,0 1,0 0,0-1,0 1,-1-1,0 0,0 0,0 0,-1 0,2-7,-3 11,0 1,0 0,0-1,1 1,-1 0,0-1,0 1,0 0,0 0,0-1,0 1,0 0,0-1,0 1,0 0,0-1,0 1,-1 0,1-1,0 1,0 0,0 0,0-1,0 1,-1 0,1-1,0 1,0 0,-1 0,1 0,0-1,0 1,-1 0,1 0,0 0,0 0,-1-1,1 1,-16 3,-18 16,32-17,-40 26,24-14,0-2,-27 13,35-23,1 1,-1-2,0 0,0 0,0 0,0-1,0-1,-13-2,-17 1,18 2,12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2:38.323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0,'11'1,"0"0,1 0,-1 2,0-1,-1 1,1 1,0 0,-1 0,0 1,18 11,6 8,51 45,-24-17,-8-14,74 41,-62-31,-51-36,1-1,-1-1,24 13,-21-16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13:14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538 1,'-13'1,"1"1,0 0,0 1,0 0,0 1,-21 10,29-11,1 0,-1 0,1 0,0 0,0 1,0-1,1 1,-1 0,1 0,0 0,0 0,0 0,0 1,1-1,0 0,0 1,0-1,0 7,-14 37,1-10,13-33,0-1,0 0,0 0,-1 0,1 0,-1 0,0 0,0-1,0 1,-6 6,-37 46,36-44,0 1,-1-2,0 1,-1-1,0-1,-17 12,21-17,1 1,0-1,0 1,0 0,1 0,0 1,-6 10,6-9,-1 0,1-1,-1 0,-12 12,-32 9,43-25,0 0,0 0,1 1,-1 0,1 0,0 0,-7 7,13-11,0 0,0 1,0-1,0 0,-1 0,1 0,0 0,0 0,0 0,0 0,0 0,0 0,0 0,-1 0,1 0,0 0,0 0,0 0,0 0,0 1,0-1,0 0,0 0,0 0,0 0,0 0,-1 0,1 0,0 1,0-1,0 0,0 0,0 0,0 0,0 0,0 0,0 1,0-1,0 0,0 0,0 0,0 0,0 0,0 0,1 0,-1 1,0-1,0 0,0 0,0 0,0 0,0 0,0 0,0 0,0 0,0 1,0-1,1 0,-1 0,0 0,0 0,0 0,0 0,0 0,0 0,0 0,1 0,-1 0,0 0,14-3,15-10,-20 8,5-1,-1 0,0-1,0-1,-1-1,1 1,-2-2,0 0,0 0,0-1,-2 0,12-16,-1-2,45-51,-31 42,17-30,-35 45,1 0,32-32,-18 31,-21 21,-16 22,-19 21,-33 40,-10 15,60-84,0 0,-1 0,0-1,0 0,-1 0,0-1,-12 8,-8 2,-45 23,56-33,9-3,2-1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13:15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0,'-1'0,"-3"2,-1 0,-4 0,1 1,-1 1,0 1,-1 0,1 3,-1 0,1-3,4-3,2-1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13:35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84,'1'10,"0"1,1-1,0 0,1 0,0-1,1 1,0 0,0-1,1 0,11 16,14 31,-25-39,0-6,2-27,0-10,-2-1,-1 0,-2 0,0-35,1-6,-1 52,-2 15,0 1,1-1,-1 0,0 1,0-1,0 1,0-1,0 0,0 1,0-1,0 0,0 1,0-1,0 1,0-1,0 0,0 1,0-1,-1 0,1 1,0-1,-1 1,1-1,0 1,-1-1,-29-1,12 2,1 2,-1 0,1 1,0 1,0 1,-17 6,34-11,0 0,-1 0,1 0,0 0,0 0,-1 0,1 0,0 0,0 0,0 0,-1 0,1 0,0 0,0 0,0 0,-1 0,1 1,0-1,0 0,0 0,-1 0,1 0,0 0,0 0,0 1,0-1,0 0,-1 0,1 0,0 0,0 1,0-1,0 0,0 0,0 0,0 1,0-1,0 0,0 0,0 0,0 1,0-1,0 0,0 0,0 1,0-1,0 0,0 0,0 0,0 1,0-1,0 0,0 0,0 0,0 1,1-1,16 6,23-2,-34-4,0 0,0 0,-1 1,1 0,0 0,-1 0,1 0,0 1,-1 0,8 3,-14-4,1 0,-1 0,1-1,0 1,-1 0,0-1,1 1,-1-1,1 1,-1-1,0 1,1-1,-1 1,0-1,0 0,1 1,-1-1,0 0,0 1,-1-1,-17 13,18-10,0 1,1-1,0 1,0-1,0 1,0-1,0 1,1-1,0 1,-1-1,1 1,1-1,-1 0,0 1,4 5,34 51,-25-40,-6-8,0 1,-1-1,0 1,-1 1,-1 0,0-1,-1 1,-1 1,0-1,-1 1,0-1,-1 1,-1 20,0-21,-8 214,7-217,-2 19,-9 45,9-54,0 1,0 29,1-5,-27 119,11-58,-1-60,16-39,-1 0,1 0,0 0,1 0,-1 0,0 14,5-17,6-13,4-12,3-11,-10 22,0 0,-1-1,0 0,0 0,-1 0,0 0,-1 0,1-15,-2 18,1-1,0 0,0 1,0-1,1 1,0 0,0 0,9-12,-8 12,1-1,-1 1,-1-1,1 0,-2 0,1 0,2-16,13-65,-12 64,0 0,1-27,9-486,-11 463,-3 47,-1-50,-2 69,0 0,-1 0,0 0,0 0,-1 0,0 1,0-1,-1 1,-8-13,4 17,2 15,-2 31,3-19,-3 0,1 0,1 1,1-1,1 1,1 0,1 1,1 27,-1-1,-10 62,-1 0,5-59,-1 19,1 104,7-165,-8 40,6-39,1 0,0 0,0 17,-7 133,1-119,-1 9,8-21,1-13,7-47,6-41,-2-1,3-125,-22-203,-2 203,7 177,0-1,-2 1,-8-22,2 5,-16-24,3 8,36 66,5 17,-17-31,42 179,-37-155,-2 1,-1-1,-2 1,0 0,-5 30,5-54,0 0,0 0,0 0,0 0,-1-1,1 1,-1 0,1 0,-1 0,0-1,0 1,1 0,-1 0,-3 2,4-4,-1 0,0-1,1 1,-1 0,0-1,1 1,-1-1,1 1,-1 0,1-1,-1 1,1-1,-1 0,1 1,0-1,-1 1,1-1,0 0,-1 1,1-1,0 0,0 1,0-1,0 0,-1 0,-13-65,7-27,-6-41,10 119,-1 0,0 0,0 1,-2 0,0 0,-14-25,22 66,7 19,3 2,9 44,13 114,-17-30,-10-98,4 121,-11-132,0-60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13:38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7,'69'-3,"-52"1,0 1,-1 1,1 0,0 1,0 1,0 0,17 6,-13-2,-1 2,1 0,-1 1,-1 2,0 0,32 24,-48-32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14:07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328 121,'47'74,"-39"-64,-1 0,1 0,-2 1,0 0,0 0,-1 0,0 1,-1 0,0 0,-1 0,0 0,1 25,-2 246,-5 108,-1-358,-1 0,-11 38,-5 28,-8 25,17-50,14-80,0-1,1 1,0 0,1 0,5-9,3-5,20-32,-26 44,0 0,-1 0,0 0,0-1,-1 0,0 0,-1 0,0 0,2-11,1-1,0 0,1 0,1 1,1 1,1-1,18-25,-2 0,0 10,-22 31,-1 1,1-1,-1 0,-1 0,1 0,0 0,-1-1,0 1,0-1,0 1,-1-1,3-8,-1-6,2-1,10-26,0 2,22-65,-30 82,-2 0,-1 0,-1-1,-1 1,-3-49,-1 68,0 0,-1 1,0-1,0 1,-1-1,0 1,0 0,-1 0,1 1,-11-11,-18-31,15 19,-1 0,-1 2,-2 0,0 1,-2 1,-50-40,58 53,-1 1,0 0,0 2,-1 0,-1 0,-21-5,-118-25,102 27,46 9,1 2,-1 0,0 0,1 0,-19 2,18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14:13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1,'1'28,"2"0,1 1,15 48,-12-51,-1 1,-1-1,-1 1,0 39,-4 17,1-39,-2 1,-2 0,-2-1,-16 67,-1 17,34-174,3 2,27-58,-36 91,0-1,-1 0,0-1,-1 1,0-1,-1 0,-1 0,0 0,0 0,-1 0,-1 0,0 0,-1-1,-1 1,0 0,-1 0,0 1,0-1,-2 0,0 1,-10-19,2 1,0-2,2 1,2-1,-8-42,10 40,6 31,0 0,0-1,1 1,0 0,-1-1,1 1,1 0,-1-1,0 1,2-7,-1 10,-1 0,0-1,0 1,0 0,0 0,0 0,0-1,1 1,-1 0,0 0,0 0,0-1,0 1,1 0,-1 0,0 0,0 0,1-1,-1 1,0 0,0 0,1 0,-1 0,0 0,0 0,1 0,-1 0,0 0,0 0,1 0,-1 0,0 0,1 0,-1 0,0 0,0 0,1 0,-1 0,0 0,0 1,1-1,15 20,-11-11,0 0,0 1,-1 0,-1 0,1 0,-2 0,1 0,-1 1,-1-1,0 1,0 0,-2 13,2-11,1-1,0 1,1-1,0 1,7 15,5 27,-10-35,-2 1,-1 0,-1 0,0 0,-2 0,-5 37,5-52,-1-1,-1 1,1-1,-1 1,-6 8,6-9,0-1,0 1,0 0,1 0,0 0,0 0,0 0,-1 7,1-2,-1 0,-1 1,-9 18,10-24,0 0,0 1,1-1,-1 1,1 0,1 0,-1 0,1 0,0 0,0 0,0 0,1 0,0 0,1 0,-1 0,2 8,-1-13,-1-1,0 1,0-1,0 0,1 1,-1-1,0 1,1-1,-1 0,0 1,1-1,-1 0,0 1,1-1,-1 0,0 0,1 1,-1-1,1 0,-1 0,1 0,-1 1,1-1,-1 0,1 0,-1 0,0 0,1 0,-1 0,1 0,-1 0,1 0,-1 0,1-1,19-10,9-23,-24 18,0 0,-1 0,3-26,8-29,39-152,-50 205,-1 0,-1 0,-1-1,-1 1,-3-31,1-6,0 32,-9 21,-1 3,9-1,1 0,0-1,-1 0,1 1,0-1,-1 0,1 0,0 0,0-1,0 1,0 0,0-1,0 1,0-1,0 0,1 0,-1 0,1 0,-2-2,-15-15,17 21,0 0,0 0,1 0,0 0,-1 0,1 0,0 0,0 0,0 0,0 0,0 0,1 3,15 166,-15-161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14:31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1,'-2'39,"-1"0,-3 0,-13 49,5-44,10-35,1-1,0 1,1 0,0 0,0 0,0 16,2-9,2-1,0 0,1 1,0-1,1 0,1-1,11 23,-2-8,1-1,32 43,-21-38,3-2,44 39,-51-50,-8-9,1 0,0-1,1 0,20 8,29 18,-51-27,-1 2,0 0,-1 1,0 0,17 24,-10-13,-8-11,-1 1,-1 0,0 0,-1 1,0 0,-1 0,-1 1,8 24,-14-37,1-1,0 1,-1 0,1-1,0 1,0 0,0-1,1 1,-1-1,0 0,0 1,1-1,-1 0,1 0,-1 0,1 0,0 0,-1 0,1 0,0-1,2 1,47 9,-7-2,-35-4,1 0,-1 1,0 1,0-1,-1 2,0-1,10 10,1 1,-19-17,0 1,0-1,1 0,-1 1,0-1,1 0,-1 0,0 1,1-1,-1 0,0 0,1 1,-1-1,1 0,-1 0,0 0,1 0,-1 0,1 1,-1-1,0 0,1 0,-1 0,1 0,-1 0,1 0,-1-1,1 1,-1 0,0 0,1 0,-1 0,1 0,-1-1,0 1,1 0,-1 0,1-1,4-19,-10-24,-21-29,-27-69,49 134,-1 0,0 1,0-1,-1 1,0 0,0 0,0 0,-9-5,-64-45,31 25,26 17,0 0,-1 2,-1 1,0 0,-1 2,0 1,-30-7,36 11,1-2,-1 0,1 0,0-2,-18-12,22 14,1-1,0-1,1 0,0 0,0-1,1-1,0 0,1-1,1 0,-1 0,2-1,0 0,0-1,2 1,-1-1,2-1,0 1,0-1,2 0,0 0,-2-27,1-2,1 11,0-1,4-40,0 66,-1-1,2 1,-1 0,1-1,0 1,1 0,0 0,0 1,1-1,0 1,0-1,1 1,0 0,6-6,-11 13,0 0,0 0,0 0,0 0,0-1,0 1,1 0,-1 0,0 0,0 0,0 0,0 0,1 0,-1-1,0 1,0 0,0 0,0 0,1 0,-1 0,0 0,0 0,0 0,1 0,-1 0,0 0,0 0,0 0,1 0,-1 0,0 0,0 0,0 1,0-1,1 0,-1 0,0 0,0 0,0 0,0 0,0 0,1 0,-1 1,0-1,0 0,0 0,0 0,0 0,0 1,0-1,1 0,3 16,-2 16,-2-32,-2 109,3 77,0-172,1 0,1 0,0 0,1-1,1 1,0-1,9 17,7 7,29 39,-47-71,20 32,-18-28,0 0,0-1,1 1,1-1,-1 0,1-1,15 13,163 123,-158-119,37 44,-39-38,33 27,-40-36,8 9,-25-29,0 0,0 0,1 0,-1-1,0 1,0 0,0-1,1 1,-1-1,0 1,1-1,-1 1,1-1,-1 0,0 0,1 0,-1 0,1 0,-1 0,0 0,1 0,2-1,-3 0,0 0,0 0,0 1,0-1,0 0,0 0,0 0,0 0,-1 0,1 0,0 0,0 0,-1-1,1 1,-1 0,1 0,-1 0,0-1,1 1,-1 0,0-1,0 1,0 0,0-1,0 1,0 0,0 0,0-1,-1 1,1 0,0-1,-1 1,1 0,-1 0,-1-3,0-1,0-1,-1 1,0-1,0 1,0 0,-6-7,-62-76,22 26,17 19,20 25,-2 0,-16-17,26 31,1 0,-1 1,0-1,-1 1,1 0,-1 1,1-1,-1 1,0 0,0 0,1 0,-2 1,-9-3,15 4,0 0,0 0,0 0,0 0,-1 0,1 0,0 0,0 0,0 0,0 0,0 0,0 0,-1 0,1 0,0 0,0 0,0 0,0 0,0 0,0 0,-1 0,1 0,0 0,0 0,0 0,0 0,0 0,0 0,-1 0,1 1,0-1,0 0,0 0,0 0,0 0,0 0,0 0,0 0,0 0,0 1,0-1,0 0,-1 0,1 0,0 0,0 0,0 0,0 1,0-1,0 0,0 0,0 0,0 0,0 0,0 1,0-1,0 0,1 0,-1 0,0 0,0 0,0 0,0 1,0-1,0 0,0 0,0 0,0 0,13 13,21 15,-32-27,67 47,-39-28,-1 0,-1 2,0 1,-2 1,24 29,-44-45,-1 0,0 1,0 0,-1 0,6 15,-10-24,0 0,0 0,0 0,0 0,0 0,-1 0,1 0,0 0,0 0,0 0,0 0,0 0,0 0,0 0,0 0,-1 0,1 0,0 0,0 0,0 0,0 0,0 0,0 0,0 1,0-1,0 0,-1 0,1 0,0 0,0 0,0 0,0 0,0 0,0 0,0 0,0 0,0 1,0-1,0 0,0 0,0 0,0 0,0 0,0 0,0 0,0 0,0 1,0-1,0 0,0 0,0 0,0 0,0 0,0 0,0 0,0 0,0 0,0 1,0-1,0 0,0 0,1 0,-12-9,-9-15,12 9,4 7,-1 0,1 1,-1-1,-1 1,1 0,-1 1,0-1,-1 1,0 0,0 1,-14-9,7 5,0-1,0 0,1-1,-22-24,22 21,-1 1,-1 0,-21-14,13 10,0-1,2-1,-39-43,12 12,-130-109,170 152,0-1,1 0,0 0,0 0,1-1,0 0,0-1,1 1,0-1,1 0,0 0,1 0,0 0,1-1,-2-14,2 10,1-1,1 0,0 1,1-1,1 1,0-1,1 1,1 0,0 0,8-17,-12 31,0 0,1-1,-1 1,0 0,1 0,-1 0,1-1,0 1,-1 0,1 0,0 0,-1 0,1 0,0 0,0 0,0 0,0 0,0 1,0-1,0 0,1 1,1-2,-2 3,0-1,0 1,-1 0,1 0,0 0,0-1,-1 1,1 0,0 0,-1 0,1 0,-1 0,0 0,1 0,-1 0,0 1,1-1,-1 0,0 2,7 65,-6-43,1 0,1-1,1 1,2-1,0 0,2 0,0-1,2 0,0-1,14 23,1-3,-11-15,2-1,0 0,2-1,1-1,1 0,0-2,26 21,-28-28,-1 1,0 1,-1 1,15 22,-25-33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14:49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1,'9'63,"-6"-50,-1 0,0 0,0 16,-1 80,-3 65,-6-135,8-36,-1-1,1 0,-1 0,0 0,1 0,-1 0,0 0,-1-1,1 1,0 0,0 0,-1-1,1 1,-1-1,-2 3,0-3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14:52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489 0,'-60'88,"56"-84,1 0,-1-1,0 1,0-1,0 0,-1 0,1 0,-1 0,0-1,-7 3,-31 20,24-11,-1-1,0-1,0 0,-1-2,-1-1,-30 10,-15 6,37-14,24-10,-1 1,1 0,0 0,0 1,0 0,0 0,0 0,-5 5,14-3,12-3,15-1,92-18,-43 4,-52 9,0-1,42-14,-59 16,-1 0,0-1,0-1,0 1,0-1,-1-1,0 1,0-2,0 1,9-11,-13 11,-1 0,0 0,-1 0,1-1,-1 1,-1-1,1 1,-1-1,0 0,-1 1,1-1,-1 0,-1-8,0 7,1-1,0 1,1-1,0 1,0-1,1 1,5-15,-14 38,-1 0,0-1,-1 0,-1 0,0-1,-16 16,23-27,1-1,0 1,0 0,0 0,0 0,0 0,1 0,-1 0,1 1,-1-1,1 1,0-1,0 1,0-1,0 1,0-1,1 1,-1 0,1 0,0-1,-1 1,1 0,1 0,-1-1,0 1,1 0,-1-1,1 1,1 3,1-2,0 1,1-1,-1 0,1 0,0 0,0 0,0-1,1 1,-1-1,1 0,0-1,0 1,10 3,6 5,-21-11,0 1,0-1,0 0,0 0,1 0,-1 1,0-1,0 0,0 0,-1 0,1 0,0 1,0-1,0 0,0 0,0 0,0 1,0-1,0 0,0 0,0 0,0 0,0 0,-1 1,1-1,0 0,0 0,0 0,0 0,0 0,-1 0,1 0,0 1,0-1,0 0,0 0,-1 0,1 0,0 0,0 0,0 0,-1 0,1 0,0 0,0 0,0 0,0 0,-1 0,1 0,0 0,0 0,-47 0,31-1,11 0,-1 0,1 0,0 0,0-1,0 0,0 0,0 0,0-1,0 0,1 0,-1 0,1 0,-4-5,5 6,0-1,0 0,0 1,0-1,1 0,-1-1,1 1,0 0,0-1,1 1,-1-1,0 0,1 1,0-1,0 0,0 0,1 0,-1-7,2 9,-1 1,1 0,0-1,-1 1,1 0,0 0,0 0,0 0,0 0,1 0,-1 0,0 0,0 0,0 0,1 0,-1 1,0-1,1 1,-1-1,1 1,-1-1,1 1,-1 0,1 0,-1-1,1 1,-1 0,1 1,-1-1,0 0,1 0,1 1,54 8,-55-8,18 5,-17-5,0 0,1 0,-1 0,0 0,1-1,-1 1,0-1,1 0,3 0,-5-1,-1 0,0 1,1-1,-1 0,1 0,-1 0,0 0,0 0,0 0,0 0,0 0,0 0,0-1,0 1,0 0,0-1,0 1,-1-1,1 1,-1-1,1 1,-1-1,0 1,1-3,3-16,-4 15,1 0,0 1,0-1,0 0,1 1,-1 0,1-1,3-4,-6 56,-2-29,-8 36,10-51,0-1,0 1,0-1,0 1,0-1,-1 0,1 1,-1-1,1 0,-1 0,0 0,0 0,0 0,0-1,0 1,-5 2,-4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14:40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2:44.848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0,'6'0,"5"0,7 0,3 6,1 2,0 6,-4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14:42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618 0,'2'2,"0"-1,0 1,-1 0,1 0,-1-1,1 1,-1 0,0 0,1 1,-1-1,0 0,0 0,-1 0,1 1,0-1,-1 0,0 1,1-1,-1 0,0 1,0-1,0 1,0-1,-1 0,0 3,0 2,0 0,0 0,-1 0,0 0,0-1,-1 1,-4 8,-120 164,117-165,0-1,-1-1,0 0,0 0,-2-1,1-1,-29 18,-20-6,44-17,1 1,-1 1,-16 9,-20 13,23-13,-54 37,65-40,16-11,-1 0,1 0,-1 0,1 1,0-1,0 1,0 0,0 0,1 0,-1 0,1 0,0 0,-3 5,6-7,0-1,-1 1,1 0,0-1,0 1,-1-1,1 1,0-1,0 1,0-1,0 0,0 1,0-1,0 0,-1 0,1 1,0-1,0 0,0 0,0 0,0 0,0 0,0 0,0-1,1 1,30-1,41-8,112-10,-115 17,101-7,-170 8,45-7,-44 8,0-1,0 1,0-1,0 0,0 0,0 0,0 0,-1 0,1 0,0 0,0 0,-1-1,1 1,-1-1,1 1,-1-1,0 0,2-3,-1-1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23:28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 1,'0'0,"-1"0,1 0,-1 0,1 0,-1-1,1 1,-1 0,0 0,1 0,-1 0,1 0,-1 0,1 0,-1 1,1-1,-1 0,1 0,-1 0,1 0,-1 1,1-1,-1 0,1 0,-1 1,1-1,-1 1,1-1,0 0,-1 1,1-1,0 1,-1-1,1 1,0-1,-1 1,1-1,0 1,0-1,0 1,0-1,-1 1,1-1,0 1,0-1,0 1,0 0,-8 28,7-21,-1-1,0 0,-1 0,1 0,-1 0,-1 0,-7 11,-13 31,20-39,0 0,-1 0,0-1,-1 0,-8 10,7-9,1-1,0 1,0 0,-4 11,9-20,1 0,-1 1,1-1,0 0,-1 0,1 0,0 0,0 0,-1 1,1-1,0 0,0 0,0 0,1 1,-1-1,0 0,0 0,1 0,-1 0,0 0,1 1,-1-1,1 0,0 0,-1 0,1 0,1 1,0-1,0 0,0 0,0 0,0 0,0 0,0 0,1 0,-1-1,0 1,0-1,1 0,-1 0,4 0,1 0,1-1,0 0,0 0,-1 0,1-1,-1 0,13-6,39-31,-41 26,0 1,32-15,74-20,-120 45,0 1,-1 0,1-1,-1 1,0-1,1 0,-1 0,0 0,5-5,-7 6,-1 1,0 0,0-1,0 1,1-1,-1 1,0-1,0 1,0 0,0-1,0 1,0-1,0 1,0-1,0 1,0-1,0 1,0 0,0-1,-1 1,1-1,0 1,0-1,0 1,-1 0,1-1,0 0,-21-15,-19-6,-50-20,28 14,61 28,0-1,1 1,-1 0,0 0,0 0,0 0,1 0,-1 0,0 1,0-1,1 0,-1 0,0 0,0 1,1-1,-1 0,0 1,1-1,-1 1,0-1,1 1,-1-1,1 1,-1-1,1 1,-1 0,1-1,-1 1,1 0,-1-1,1 1,0 0,0-1,-1 1,1 0,0 0,0 0,-13 43,7-22,-4-2,0-1,-1 0,-25 31,18-26,37-51,-15 19,1 0,1 0,0 0,0 0,0 1,1 0,0 0,1 1,-1 0,1 0,0 1,1 0,10-4,-7 3,-10 4,1 0,0 0,0 1,1-1,-1 1,0-1,0 1,1 0,-1 1,1-1,-1 1,1-1,5 1,-9 1,0 0,0 1,0-1,0 0,0 0,0 0,0 0,0 1,0-1,-1 0,1 0,-1 0,1 0,-1 0,1 0,-1 0,1 0,-1 0,0 0,0 0,0 0,1 0,-1-1,0 1,0 0,0-1,0 1,-1 0,-30 20,15-12,9-4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23:30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66,'6'0,"-1"-2,0 1,0 0,0-1,0 0,0 0,-1-1,1 1,6-6,29-12,-13 15,0 0,0 2,0 2,50 2,-39 0,58-5,-44 0,0 2,67 6,-78 8,-33-10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23: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14,'-1'0,"-1"1,1-1,0 1,0-1,0 1,1-1,-1 1,0 0,0 0,0-1,0 1,1 0,-1 0,0 0,1 0,-1 0,0 0,1 0,0 0,-1 1,-11 28,9-21,-55 173,49-148,9-29,-1-1,1 0,-1 0,0 0,-1 0,1 0,-1 0,0 0,1 0,-2-1,1 1,0-1,-6 7,13-25,10-8,11 2,0 1,44-24,79-34,-125 67,1 2,0 1,0 1,0 1,1 1,38-3,-57 7,0 0,-1-1,1 0,0 0,-1-1,0 0,1 0,-1 0,0-1,-1 0,10-8,-10 7,1 1,1-1,-1 1,0 0,1 1,0 0,0 0,0 0,11-2,13-4,-22 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23:44.2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0,'-14'2,"0"-1,0 2,-24 7,2 0,2-4,-49 13,78-17,-1 0,1 0,0 0,0 1,0 0,1 0,-1 0,1 0,-1 1,1 0,0 0,-4 5,46-15,6-2,0 1,82-2,-45 4,-74 4,-1 0,0-1,1 0,-1 0,0 0,0-1,5-3,34-13,-25 15,-26 6,-35 12,-281 114,313-126,8-4,14-12,25-14,-6 9,68-29,-30 16,-60 27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23:49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1,'-4'0,"1"0,-1 0,0 1,0-1,0 1,0 0,1 0,-1 0,0 1,1-1,-1 1,1 0,-1 0,1 0,0 0,0 0,0 1,0 0,1-1,-4 5,0 2,1 0,0 0,0 1,1 0,0 0,-3 14,7-23,0 0,0 0,0 0,0 0,0 0,0 0,0 0,0 0,0 0,0 0,1 0,-1 0,0-1,1 1,-1 0,1 0,-1 0,1 0,-1 0,1 0,0-1,-1 1,1 0,0-1,0 1,-1 0,1-1,0 1,0-1,0 1,0-1,0 0,0 1,0-1,0 0,0 1,0-1,0 0,0 0,0 0,0 0,0 0,2-1,60 0,-44 0,-14 1,0 1,0-1,0-1,0 1,0-1,0 0,-1 0,1 0,7-3,-10 2,0 0,-1 1,1-1,-1 0,1 0,-1 0,0 0,0 0,0 0,0 0,0 0,0 0,-1-1,1 1,-1 0,1 0,-1-1,0 1,0 0,0-1,0 1,-1-4,1 4,0 0,0 0,0-1,0 1,0 0,-1 0,1 0,-1 0,1 0,-1 0,0 0,0 0,0 0,0 0,0 0,0 0,0 0,-3-2,1 2,-1 0,0 1,0-1,0 1,0-1,0 1,0 0,-6 0,2-1,0 1,0 0,0 0,-1 1,1-1,-14 3,20-2,0 0,0 0,0 1,1-1,-1 1,0-1,0 1,1-1,-1 1,1 0,-1 0,0 0,1 0,0 0,-1 0,1 0,-1 1,1-1,0 0,0 1,0-1,0 1,0-1,0 1,0-1,1 1,-1 0,0-1,1 1,0 0,-1 0,1 0,0 1,0-2,1 1,-1-1,1 0,0 0,0 0,0 1,-1-1,1 0,0 0,0-1,0 1,0 0,1 0,-1 0,0-1,0 1,0 0,1-1,-1 1,0-1,1 0,-1 1,0-1,1 0,-1 0,0 0,1 0,-1 0,1 0,1-1,46-1,-51 0,0 0,1 0,-1-1,1 1,0 0,0 0,0-1,0 1,0 0,0-1,0 1,1-1,-1 1,1-1,0 0,0 1,0-1,0 1,1-5,0 6,0-1,0 0,0 1,0-1,0 1,0 0,0-1,1 1,-1 0,1 0,-1 0,1 0,-1 0,1 0,0 0,-1 1,1-1,0 1,0-1,-1 1,1-1,0 1,0 0,0 0,-1 0,1 0,0 0,0 0,0 1,-1-1,1 1,0-1,0 1,-1-1,1 1,0 0,-1 0,1 0,-1 0,1 0,-1 0,0 1,1-1,-1 0,0 1,0-1,0 1,0-1,0 1,0-1,0 1,-1 0,1-1,0 1,-1 0,0 0,1 2,-2 36,1-30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23:54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0,'-3'0,"0"0,0 0,0 0,0 0,0 1,0-1,0 1,0 0,0 0,0 0,0 0,0 0,0 1,1-1,-5 4,4-1,0 0,0 0,0 0,0 1,1-1,0 1,-3 8,-1 0,-8 10,-6 14,20-36,0 0,-1 0,1 0,0 0,0 0,-1 0,1 0,0 1,0-1,0 0,1 0,-1 0,0 0,0 0,0 0,1 0,-1 0,1 0,-1 0,1 0,-1 0,1 0,-1 0,1 0,0-1,-1 1,1 0,0 0,0-1,1 2,40 23,-34-22,-2 0,1 1,0 0,-1 0,0 1,0-1,0 1,0 1,-1-1,0 1,0 0,-1 0,1 0,-1 1,3 7,1 0,-3-18,-1-34,0-5,4 24,13-46,-20 60,0 0,0 0,0 1,-1-1,0 0,0 0,0 0,-1 0,0 1,0-1,-2-8,1 11,0-1,0 0,0 1,0 0,-1-1,1 1,-1 0,1 0,-1 0,0 1,0-1,0 1,0-1,0 1,0 0,0 0,0 1,0-1,-1 0,1 1,0 0,0 0,-1 0,1 0,0 0,0 1,-1 0,1-1,0 1,0 0,0 1,0-1,0 0,0 1,-3 2,-17 28,22-31,0 0,0 0,1 0,-1 0,0 1,1-1,-1 0,1 1,-1-1,1 0,0 1,-1-1,1 0,0 1,0-1,0 1,0-1,0 0,0 1,1-1,-1 0,0 1,1-1,0 3,0-4,-1 0,1 1,-1-1,1 0,0 0,-1 1,1-1,-1 0,1 0,0 0,-1 0,1 0,-1 0,1 0,0 0,-1 0,1 0,-1 0,1 0,0 0,-1-1,1 1,-1 0,1 0,-1-1,1 1,-1 0,1-1,-1 1,1 0,-1-1,1 1,-1-1,0 1,1-1,19-24,-8 12,-14 33,-11 22,12-40,1 0,-1 0,0-1,0 1,1 0,-1 0,0-1,0 1,0-1,-1 1,1-1,0 1,-1-1,1 0,-1 0,1 1,-1-1,1 0,-1-1,-2 2,4-2,-1 0,0-1,1 1,-1 0,1-1,-1 1,1-1,-1 1,1-1,0 1,-1-1,1 1,0-1,-1 0,1 1,0-1,-1 1,1-1,0 0,0 1,0-1,0 1,0-1,0 0,0 1,0-1,0 0,0 1,0-1,0 0,0 1,0-1,1 0,-1 1,1-2,4-23,0 14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23:57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1 195,'1'-8,"0"1,0-1,1 1,0-1,1 1,-1 0,1 0,1 0,7-12,44-55,-53 71,0 0,0 1,0-1,1 1,-1-1,1 1,-1 0,1 0,0 0,0 0,0 1,0-1,0 1,0 0,0 0,0 0,1 0,-1 0,0 1,1 0,-1-1,0 1,1 0,-1 1,0-1,1 1,-1-1,0 1,1 0,-1 0,0 0,0 1,0-1,0 1,0 0,0 0,3 2,-1 1,0 0,-1-1,1 2,-1-1,0 0,0 1,0 0,-1 0,0 0,0 0,-1 0,0 1,0-1,0 1,-1-1,0 1,1 13,-3-10,0 1,-1 0,0-1,-1 1,0-1,-1 0,0 0,0 0,-10 16,10-19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24:17.351"/>
    </inkml:context>
    <inkml:brush xml:id="br0">
      <inkml:brushProperty name="width" value="0.1" units="cm"/>
      <inkml:brushProperty name="height" value="0.1" units="cm"/>
      <inkml:brushProperty name="color" value="#993300"/>
      <inkml:brushProperty name="ignorePressure" value="1"/>
    </inkml:brush>
  </inkml:definitions>
  <inkml:trace contextRef="#ctx0" brushRef="#br0">520 0,'-45'2,"0"1,1 2,-1 2,1 2,1 2,-64 25,97-33,0 2,1-1,-1 2,1-1,1 1,-1 0,1 1,0 0,0 0,1 1,0 0,0 0,1 1,0 0,1 0,-1 0,-5 17,10-24,1-1,0 1,-1 0,1 0,0 0,0-1,0 1,0 0,0 0,0 0,1 0,-1-1,0 1,1 0,0 0,-1-1,1 1,0 0,0-1,0 1,0-1,0 1,0-1,1 0,-1 1,0-1,1 0,-1 0,1 0,-1 0,1 0,-1 0,1 0,0 0,-1-1,1 1,0-1,0 1,0-1,3 0,10 3,0-1,0-1,30-2,-29 0,38 1,80-13,-113 10,-1-2,0 0,0-1,-1-1,0 0,0-2,20-12,-16 5,-1-2,23-23,-44 35,-13 3,-15 3,26 0,-59 5,-74 15,-2 2,113-20,-25 3,-67 16,541-96,-441 78,-143 13,147-15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24:33.920"/>
    </inkml:context>
    <inkml:brush xml:id="br0">
      <inkml:brushProperty name="width" value="0.2" units="cm"/>
      <inkml:brushProperty name="height" value="0.2" units="cm"/>
      <inkml:brushProperty name="color" value="#993300"/>
      <inkml:brushProperty name="ignorePressure" value="1"/>
    </inkml:brush>
  </inkml:definitions>
  <inkml:trace contextRef="#ctx0" brushRef="#br0">2 0,'-1'62,"1"68,1-118,0-1,1 1,1-1,0 1,0-1,1 0,0 0,10 15,-12-22,1-1,-1 0,1 0,0 0,0 0,0-1,7 5,-7-5,-1-1,1 1,-1 0,1 0,-1 0,0 0,0 0,0 1,0-1,0 1,0-1,-1 1,1 0,1 5,-1-3,-1-1,1 1,1 0,-1 0,1-1,0 1,0-1,0 0,0 0,1 0,0 0,0-1,0 1,0-1,0 0,1 0,-1-1,1 1,0-1,8 3,-4-1,7 4,0-2,0 0,0 0,1-2,0 0,0-1,0 0,0-2,30 0,-36-1,1 0,-1 0,0-1,0-1,0 0,-1 0,1-1,0-1,-1 0,15-7,-10 4,-1-1,1-1,-1-1,-1 0,1 0,19-22,14-8,-39 34,1-1,-1 0,0 0,-1-1,12-14,8-29,-26 48,0 1,0-1,0 0,0 1,0-1,0 0,-1 1,1-1,-1 0,0 0,0 0,0 0,0 1,-1-1,1 0,-1 0,-1-4,-1 5,0 0,0 1,0-1,0 1,-1 0,1 0,0 0,-1 0,1 0,-1 1,1-1,-1 1,0 0,1 0,-1 1,-3 0,-8-1,-36-2,16 0,0 1,0 1,1 3,-41 6,62-4,1 1,-1 0,1 1,0 0,1 0,0 2,-16 14,0-2,27-21,-1 1,0-1,1 0,-1 0,0 1,1-1,-1 1,1-1,-1 1,1-1,-1 1,1-1,0 1,-1-1,1 1,-1-1,1 1,0 0,0-1,-1 1,1-1,0 1,0 0,0-1,0 1,0 0,0 0,0-1,0 1,0 0,0 0,20 8,46-7,-55-2,61 2,-21 0,97-9,-147 7,0 0,0 0,0 0,0 1,0-2,0 1,0 0,0 0,0 0,0 0,0-1,-1 1,1 0,0-1,0 1,0 0,0-1,0 0,-1 1,1-1,0 1,0-1,-1 0,1 1,-1-1,1 0,0 0,-1 0,1 1,-1-1,0 0,1 0,-1 0,0 0,1 0,-1 0,0 0,0 0,0 0,0 0,0 0,0 0,0 0,0 0,-1 0,1 0,0 1,0-1,-1 0,1 0,-1 0,1 0,0 0,-1 1,0-1,1 0,-1 0,0 0,-3-4,0 0,0 0,-1 1,1 0,-1 0,0 0,-10-6,-9 0,-1 0,0 2,0 1,-28-5,-111-11,102 16,-24 5,74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02:10.619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1083 109,'69'-26,"162"-54,-230 79,0 1,0 0,0-1,0 1,0 0,-1 0,1 0,0-1,0 1,0 0,0 0,0 0,0 1,0-1,0 0,-1 0,1 0,0 1,0-1,0 0,0 1,-1-1,1 1,0-1,0 1,-1-1,1 1,0-1,0 2,14 29,-8 35,-9-61,-1 1,1-1,-1 0,0 0,0 0,-1 0,1-1,-1 1,0-1,0 0,-1 0,1 0,-1-1,0 1,0-1,0 0,-9 3,-28 23,-1 9,-1-2,-2-2,-1-2,-2-2,-1-2,-88 36,-26-18,113-35,-88 34,-91 31,175-58,-95 21,66-20,64-14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2:46.080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72,'6'0,"2"-3,0-4,-2-4,-2-2,-1-6,-2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24:28.203"/>
    </inkml:context>
    <inkml:brush xml:id="br0">
      <inkml:brushProperty name="width" value="0.2" units="cm"/>
      <inkml:brushProperty name="height" value="0.2" units="cm"/>
      <inkml:brushProperty name="color" value="#993300"/>
      <inkml:brushProperty name="ignorePressure" value="1"/>
    </inkml:brush>
  </inkml:definitions>
  <inkml:trace contextRef="#ctx0" brushRef="#br0">671 111,'-207'-9,"68"4,80 1,-84 5,141-1,0 1,0 0,1-1,-1 1,0 0,0 0,0 0,0 0,1 1,-1-1,1 0,-1 1,1-1,-1 1,1-1,0 1,0 0,0 0,0-1,0 1,0 0,0 0,0 0,1 0,-1 0,1 0,0 0,-1 0,1 0,0 4,-1 11,1-1,3 31,-2-30,1-4,1-1,0 1,1-1,0 1,0-1,2 0,-1-1,2 1,-1-1,2 0,-1-1,2 0,-1 0,1-1,1 0,-1 0,22 14,-1 4,-26-23,0 1,1-1,0 1,0-2,0 1,0 0,7 2,0 0,-1-2,1 0,0 0,0-1,1-1,-1 0,0 0,1-1,-1-1,1 0,0-1,13-2,-1-3,0-1,0-1,0-1,40-22,-48 22,-1-1,0-1,19-17,16-12,-36 29,0 0,-2-1,1 0,-1-1,-1-1,-1 0,0-1,0 0,14-29,-4 19,-18 23,-1-1,1 0,0 0,-1 0,1 0,-1-1,3-5,-5 8,0 0,1 0,-1-1,0 1,0 0,-1 0,1 0,0 0,0 0,0 0,-1 0,1 0,0 0,-1 0,1 0,-1 0,1 0,-1 0,0 0,1 0,-1 0,0 0,0 1,0-1,1 0,-1 1,0-1,0 0,0 1,0-1,0 1,0 0,-1-1,-11-5,0 1,0 0,0 1,-1 1,-16-3,-40-11,47 11,-1 0,0 2,-1 0,1 2,-1 1,-45 3,-47-2,52-13,52 9,0 1,0 0,0 1,-21 0,-56-4,74 3,0 1,0 1,0 0,0 1,0 1,0 0,0 1,0 1,-21 7,19-5,24-13,-2 6,-1-1,1 1,0 0,0 0,-1 0,1 1,8-3,37 0,28-4,-42 3,0 2,0 1,0 2,0 1,56 9,1 0,61 10,-141-18,0 2,0-1,0 1,0 1,-1 0,16 10,-7-4,-20-11,-1 1,1-1,0 1,-1-1,1 1,-1-1,1 1,-1-1,1 1,-1-1,1 1,-1-1,1 0,-1 1,1-1,-1 0,0 0,1 0,-1 1,0-1,1 0,-1 0,0 0,1 0,-1 0,0 0,1 0,-1 0,-1-1,-27 6,-360-11,279 3,-10 9,115-7,0 0,0-1,1 0,-1 0,0 0,1 0,-1-1,1 0,0 0,0 0,0 0,0 0,0-1,-3-4,2 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24:30.135"/>
    </inkml:context>
    <inkml:brush xml:id="br0">
      <inkml:brushProperty name="width" value="0.2" units="cm"/>
      <inkml:brushProperty name="height" value="0.2" units="cm"/>
      <inkml:brushProperty name="color" value="#993300"/>
      <inkml:brushProperty name="ignorePressure" value="1"/>
    </inkml:brush>
  </inkml:definitions>
  <inkml:trace contextRef="#ctx0" brushRef="#br0">224 31,'-26'-1,"0"-2,-36-9,-17-1,78 12,0 1,0 0,0 0,0 0,0 0,0 0,0 0,0 0,0 0,0 0,0 1,0-1,0 0,0 1,0-1,0 0,0 1,0-1,0 1,0 0,1-1,-1 1,0 0,0-1,1 1,-1 0,0 0,1-1,-1 1,0 1,0 1,1 0,-1 0,1-1,-1 1,1 0,0 0,0 0,0 0,1-1,0 7,2 3,1 0,0 0,11 22,15 24,-26-50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24:38.940"/>
    </inkml:context>
    <inkml:brush xml:id="br0">
      <inkml:brushProperty name="width" value="0.2" units="cm"/>
      <inkml:brushProperty name="height" value="0.2" units="cm"/>
      <inkml:brushProperty name="color" value="#993300"/>
      <inkml:brushProperty name="ignorePressure" value="1"/>
    </inkml:brush>
  </inkml:definitions>
  <inkml:trace contextRef="#ctx0" brushRef="#br0">9 0,'-1'2,"-1"1,0 3,0 1,1 1,1 0,-1 3,1 0,0 0,0 1,0-1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24:40.266"/>
    </inkml:context>
    <inkml:brush xml:id="br0">
      <inkml:brushProperty name="width" value="0.2" units="cm"/>
      <inkml:brushProperty name="height" value="0.2" units="cm"/>
      <inkml:brushProperty name="color" value="#993300"/>
      <inkml:brushProperty name="ignorePressure" value="1"/>
    </inkml:brush>
  </inkml:definitions>
  <inkml:trace contextRef="#ctx0" brushRef="#br0">5 0,'-2'54,"1"-35,0-1,1 0,0 1,2-1,0 0,9 36,30 27,-18-37,-22-43,0 1,0-1,0 0,0 0,0 0,0 0,0 1,1-1,-1-1,0 1,0 0,1 0,-1 0,1-1,-1 1,0-1,1 1,2 0,7 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24:42.502"/>
    </inkml:context>
    <inkml:brush xml:id="br0">
      <inkml:brushProperty name="width" value="0.2" units="cm"/>
      <inkml:brushProperty name="height" value="0.2" units="cm"/>
      <inkml:brushProperty name="color" value="#993300"/>
      <inkml:brushProperty name="ignorePressure" value="1"/>
    </inkml:brush>
  </inkml:definitions>
  <inkml:trace contextRef="#ctx0" brushRef="#br0">0 0,'40'2,"0"2,40 9,28 3,-70-10,57 15,-58-11,64 7,-93-15,0-1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24:44.193"/>
    </inkml:context>
    <inkml:brush xml:id="br0">
      <inkml:brushProperty name="width" value="0.2" units="cm"/>
      <inkml:brushProperty name="height" value="0.2" units="cm"/>
      <inkml:brushProperty name="color" value="#993300"/>
      <inkml:brushProperty name="ignorePressure" value="1"/>
    </inkml:brush>
  </inkml:definitions>
  <inkml:trace contextRef="#ctx0" brushRef="#br0">0 1,'10'0,"91"-1,184 23,-210-13,-49-7,0 1,35 9,7 1,-51-11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24:45.489"/>
    </inkml:context>
    <inkml:brush xml:id="br0">
      <inkml:brushProperty name="width" value="0.2" units="cm"/>
      <inkml:brushProperty name="height" value="0.2" units="cm"/>
      <inkml:brushProperty name="color" value="#993300"/>
      <inkml:brushProperty name="ignorePressure" value="1"/>
    </inkml:brush>
  </inkml:definitions>
  <inkml:trace contextRef="#ctx0" brushRef="#br0">63 0,'1'1,"-1"0,1-1,0 1,0 0,-1-1,1 1,-1 0,1 0,-1 0,1-1,-1 1,1 0,-1 0,0 0,1 0,-1 0,0 0,0 0,0 0,0 0,0 0,0 0,0 0,0 1,0 32,0-29,-2 6,0 0,0 0,-1-1,-1 1,0-1,0 0,-1 0,0 0,-1-1,0 1,-1-1,-9 11,10-13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24:55.001"/>
    </inkml:context>
    <inkml:brush xml:id="br0">
      <inkml:brushProperty name="width" value="0.2" units="cm"/>
      <inkml:brushProperty name="height" value="0.2" units="cm"/>
      <inkml:brushProperty name="color" value="#993300"/>
      <inkml:brushProperty name="ignorePressure" value="1"/>
    </inkml:brush>
  </inkml:definitions>
  <inkml:trace contextRef="#ctx0" brushRef="#br0">168 1,'-1'6,"0"0,0 0,0-1,-1 1,0 0,0-1,0 1,-1-1,1 1,-1-1,-1 0,1 0,-1-1,0 1,0-1,0 1,-8 5,2-3,0 1,0-1,0-1,-1 0,0 0,0-1,-21 6,25-9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24:56.481"/>
    </inkml:context>
    <inkml:brush xml:id="br0">
      <inkml:brushProperty name="width" value="0.2" units="cm"/>
      <inkml:brushProperty name="height" value="0.2" units="cm"/>
      <inkml:brushProperty name="color" value="#993300"/>
      <inkml:brushProperty name="ignorePressure" value="1"/>
    </inkml:brush>
  </inkml:definitions>
  <inkml:trace contextRef="#ctx0" brushRef="#br0">392 0,'1'1,"0"-1,-1 1,1 0,0-1,-1 1,1 0,0-1,-1 1,1 0,-1 0,0-1,1 1,-1 0,1 0,-1 0,0 0,0-1,0 1,1 0,-1 0,0 0,0 0,0 0,0 0,-1 1,2 30,-1-28,-1 1,0 0,0 0,-1-1,1 1,-1 0,0-1,-1 0,1 1,-1-1,1 0,-1 0,0 0,-1-1,1 1,-1-1,0 1,1-1,-6 2,-5 6,-2-1,1-1,-28 12,2-6,0-3,-53 10,66-16,-19-2,37-4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25:06.766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793 50,'-7'1,"-1"0,1 0,0 1,-1 0,1 0,0 1,0-1,0 2,0-1,-7 6,-67 51,47-33,-8 4,-177 139,203-153,1 0,1 1,0 0,1 1,1 1,1 0,0 0,2 1,-14 42,23-61,-1 0,0 0,0-1,1 1,-1 0,1 0,0 0,-1 0,1 0,0 0,0-1,0 1,0 0,1 0,-1 0,0 0,1 0,-1 0,1-1,0 1,0 0,0 0,0-1,1 3,0-2,1-1,-1 0,0 0,0 0,0-1,0 1,1 0,-1-1,0 1,1-1,-1 0,0 0,1 0,-1 0,1 0,-1-1,0 1,1-1,-1 1,3-2,48-16,-2-1,-1-3,0-2,-2-2,-1-2,-1-2,65-57,-83 62,0-1,-2-2,43-60,-57 70,-1-1,0 0,-1 0,-1-1,-1 0,-1-1,-1 1,5-29,-11 49,1-1,-1 0,0 0,0 0,1 1,-1-1,0 0,0 0,0 0,0 0,0 1,0-1,0 0,0 0,-1 0,1 0,0 1,0-1,-1 0,1 0,0 0,-1 1,1-1,-1 0,1 1,-1-1,1 0,-1 1,0-1,1 1,-1-1,0 1,1-1,-1 1,0-1,0 1,0 0,1-1,-1 1,0 0,0 0,0 0,1-1,-1 1,-1 0,-3 1,0 0,-1 0,1 0,1 1,-1-1,-8 5,-98 52,-195 137,253-159,-18 12,-3 0,2 4,-87 81,131-97,24-19,4-17,1 0,-1 1,1-1,-1 0,1 1,0-1,-1 0,1 0,0 0,-1 0,1 1,0-1,-1 0,1 0,0 0,-1 0,1 0,0-1,-1 1,1 0,0 0,-1 0,1-1,0 1,-1 0,1 0,0-2,28-11,-2-2,0-1,0-1,-2-1,42-38,-20 16,63-50,107-115,-203 193,-15 19,-19 27,15-27,-162 250,-91 159,252-407,-14 31,19-38,1-1,-1 1,0-1,1 1,-1-1,1 1,-1 0,1-1,0 1,0 0,0-1,0 1,0 0,0-1,0 1,0-1,1 1,-1 0,1 1,1-3,-1 0,1 0,-1 0,1 0,-1 0,1 0,-1 0,1 0,-1-1,1 1,-1-1,1 1,-1-1,0 0,1 1,-1-1,0 0,1 0,-1 0,0 0,0 0,2-2,2-1,288-213,-250 181,-2-3,-2-1,-2-2,50-70,-66 68,-21 43,1 1,-1-1,0 1,1-1,-1 1,0-1,0 0,1 1,-1-1,0 0,0 1,0-1,0 0,0 1,0-1,0 0,0 1,0-1,0 0,0 1,0-1,0 0,-1 1,1-1,0 0,0 1,-1-1,1 1,0-1,-1 1,1-1,-1 1,1-1,-1 1,1-1,-1 1,1-1,-1 1,1 0,-1-1,0 1,1 0,-1-1,1 1,-1 0,0 0,1 0,-1 0,0 0,1 0,-1 0,0 0,1 0,-1 0,0 0,1 0,-1 0,0 0,1 0,-1 1,0-1,1 0,-1 1,-21 8,2 1,-1 1,1 1,1 0,0 2,1 0,-18 19,12-12,-179 166,178-161,2 1,0 2,2 0,1 2,-25 51,44-79,-1 0,1 0,0 0,0 0,1 0,-1 1,0-1,1 0,0 5,0-7,0 0,0 0,0 0,1 0,-1 0,0 0,1 0,-1 0,1 0,-1 0,1 0,-1-1,1 1,0 0,-1 0,1-1,0 1,0 0,-1-1,1 1,1 0,3 1,-1-1,1 0,0 0,-1-1,1 1,0-1,0 0,0 0,-1 0,1-1,7-2,30-4,-1-3,0-1,-1-3,-1-1,0-1,56-34,-74 38,0-2,-1 0,0-1,-1-1,-1-1,0-1,-2 0,0-1,-1-1,-1 0,0-1,14-33,-22 40,-1 0,-1 0,4-18,-8 28,1 1,-1 0,0 0,0 0,0 0,0 0,-1 0,1 0,-1 0,-1-4,2 6,-1 0,1 0,-1 0,0 0,1 0,-1 1,0-1,0 0,1 0,-1 0,0 1,0-1,0 1,0-1,0 1,0-1,0 1,0-1,0 1,0 0,0-1,-1 1,1 0,0 0,0 0,0 0,-2 0,-8 2,0 0,0 0,0 1,1 0,-1 1,1 0,0 1,0 0,-11 8,-86 65,85-61,11-8,-9 5,1 2,0-1,2 2,0 1,-25 32,33-29,7-5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2:47.420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1 210,'46'2,"-25"-1,0 0,0-1,0-1,29-6,-46 6,1 0,-1 0,0 0,0-1,0 0,0 0,0 0,0 0,0 0,-1-1,1 0,-1 1,0-1,1-1,-2 1,1 0,0-1,-1 1,1-1,-1 0,0 0,0 0,-1 0,1 0,-1-1,1-4,4-19,7-53,-13 67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25:19.288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1158 725,'-7'0,"-36"-1,1 2,-1 1,1 3,0 1,-44 12,82-16,1-1,-1 1,0 0,1 0,-1 1,1-1,0 1,0 0,0-1,0 1,1 1,-1-1,1 0,-3 5,3-5,-1 1,0 0,0-1,0 1,0-1,0 0,-1 0,1 0,-8 5,8-7,0 1,0-1,0 1,0 0,1 0,-1 1,1-1,0 0,0 1,-1-1,2 1,-1 0,0 0,0 0,1 0,0 0,-1 0,0 4,1-1,0 0,1 0,-1 0,1 0,0 0,1 0,0 0,0 0,2 10,-1-14,-1 0,0 1,0-1,1 0,0 0,-1 0,1 0,0 0,0 0,0 0,0 0,0-1,0 1,1-1,-1 0,1 0,-1 1,1-2,-1 1,1 0,-1 0,1-1,0 1,-1-1,1 0,0 0,2 0,9 0,0 0,-1-1,27-6,-22 3,0-1,-1-2,0 1,0-2,-1 0,0-1,0-1,-1 0,0-1,-1-1,23-23,3-11,-1-2,38-63,21-26,26 8,-117 122,1 0,0 0,0 1,0 0,18-9,26-19,-39 24,1 1,0 0,0 1,1 0,17-6,-12 6,-2-1,27-16,78-51,-43 20,-50 38,54-25,-76 39,-4 2,0 1,0-1,0 1,0 0,1 0,-1 0,0 0,1 1,-1-1,0 1,0 0,1 1,-1-1,0 1,1 0,-1 0,0 0,0 0,0 1,4 2,5 4,-1 0,0 1,-1 0,18 19,-19-18,-5-6,-1 1,1 0,-1 0,0 1,0-1,-1 1,0 0,0 0,0 0,-1 0,0 1,0-1,2 10,-4-13,0 0,0 0,0 0,0 0,-1 0,1-1,-1 1,0 0,0 0,0-1,0 1,0 0,-1-1,1 1,-1-1,1 0,-1 1,0-1,0 0,0 0,0 0,0 0,-1-1,1 1,-1 0,1-1,-1 0,1 0,-1 1,0-2,0 1,1 0,-6 0,-3 4,-1-1,1 2,0 0,1 0,-1 1,-11 10,-24 15,-5-1,29-17,-1-1,0-1,-36 14,1-2,36-15,1 0,-26 5,-101 28,131-36,0 2,1 0,0 0,0 2,1 0,-19 16,5-4,0 0,-41 21,-37 25,99-62,0-1,0-1,-1 1,1-1,-1-1,0 0,-1 0,1 0,0-1,-1-1,1 0,-1 0,-11-1,19 0,1-1,0 1,0-1,0 1,0-1,0 0,0 1,0-1,0 0,1 0,-1 1,0-1,0 0,1 0,-1 0,0 0,1 0,-1 0,1 0,-1 0,1-1,0 1,-1 0,1 0,0 0,0 0,0 0,0-1,0 1,0 0,0 0,0 0,0 0,0-1,1 1,-1 0,1 0,-1 0,1-1,19-46,-6 28,0 1,1 0,1 1,1 1,0 0,1 2,24-16,25-24,-66 53,1 0,-1 0,0 0,0 0,0 0,0 0,0 0,0 0,-1 0,1-1,-1 1,1 0,-1 0,0-1,0 1,0 0,0-1,0 1,-1-5,0 5,1-1,-1 0,1 0,0 1,0-1,0 0,1 0,-1 1,1-1,-1 0,1 1,0-1,0 0,0 1,0-1,1 1,2-5,6-5,0-1,-1 0,10-19,-14 22,0 1,1-1,0 1,0 1,1-1,1 1,-1 0,1 0,11-7,-18 15,0-1,0 1,0-1,0 0,0 1,0-1,0 0,0 0,0 0,0 0,0 1,-1-1,1 0,0-1,-1 1,1 0,0 0,0-2,-2 3,1-1,0 1,0-1,-1 1,1-1,-1 1,1-1,0 1,-1-1,1 1,-1-1,1 1,-1 0,1-1,-1 1,1 0,-1-1,0 1,1 0,-1 0,1 0,-1 0,0-1,1 1,-2 0,-63-3,41 3,16-1,-44-4,0-2,-79-21,122 24,0 0,1 0,-1 0,1-1,0 0,0-1,0 0,-6-8,10 12,1-1,0-1,0 1,0 0,0-1,1 0,0 1,-1-1,1 0,1 0,-1 0,0 0,1-1,0 1,0 0,0-1,1 1,0 0,-1-6,2 10,-1-1,0 1,0-1,0 1,0-1,0 1,0-1,0 1,0 0,0-1,0 1,0-1,0 1,0-1,0 1,0-1,0 1,0 0,-1-1,1 1,0-1,0 1,0 0,-1-1,1 1,0-1,-1 1,1 0,0 0,-1-1,1 1,0 0,-1-1,1 1,-1 0,-19 4,-33 29,38-23,-40 20,0-3,-2-2,0-3,-2-3,0-2,-66 10,101-23,1 1,-1 1,1 0,1 2,-1 1,1 1,1 0,-32 22,44-26,0 1,0-1,0 2,1-1,0 1,1 1,0-1,-10 16,2 0,-21 47,27-53,-1-1,0 0,-18 23,18-28,1 0,0 1,1 0,1 0,0 0,1 1,-8 26,13-34,-3 7,1 0,0 0,1 0,1 1,0-1,1 0,0 1,2 14,-1-27,-1 0,1 0,-1 0,1-1,0 1,-1 0,1 0,0 0,-1-1,1 1,0 0,0-1,0 1,0-1,0 1,0-1,0 0,0 1,0-1,0 0,0 1,0-1,0 0,0 0,1 0,32-1,-25 0,19-2,1-1,-1-2,0-1,0-1,-1-1,39-19,-32 10,0 0,-2-2,0-2,39-34,-60 46,0 0,-1-1,-1 0,0-1,13-20,-20 28,0 0,1 0,-1-1,-1 1,1 0,-1-1,0 1,0-1,0 0,0 1,-1-1,0 0,0 1,0-1,-1 0,1 1,-1-1,0 0,0 1,-1-1,-2-6,3 9,0 1,-1-1,1 0,0 1,0-1,-1 1,1-1,-1 1,1 0,-1 0,1-1,-1 1,0 0,0 0,1 1,-1-1,0 0,0 1,0-1,-2 0,-1 1,1 0,0 0,0 0,-1 0,1 1,0 0,-1 0,1 0,-4 2,-9 4,1 1,0 1,-21 14,32-19,-22 14,1 1,1 2,2 0,0 2,1 0,1 2,1 0,1 1,1 1,2 1,1 0,-20 54,34-81,1-1,0 1,-1-1,1 1,0-1,0 1,-1-1,1 1,0-1,0 1,0-1,0 1,0 0,0-1,0 1,0-1,0 1,0-1,0 1,0 0,0-1,1 1,-1-1,0 1,0-1,1 1,-1-1,0 1,0-1,1 1,-1-1,1 0,-1 1,0-1,1 1,-1-1,1 1,24-5,23-22,-27 11,-2-1,0-1,-1-1,-1-1,-1 0,0-1,23-39,-39 58,1 1,-1-1,0 1,1-1,-1 0,0 1,0-1,1 0,-1 1,0-1,0 0,0 1,0-1,0 0,0 1,0-1,0 0,0 0,0 1,0-1,0 0,0 1,-1-2,-13 2,-21 17,34-17,-128 82,111-69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25:24.38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1074 95,'-30'0,"20"1,0 0,1-1,-1 0,0-1,0 0,0 0,0-1,1 0,-1-1,1 0,-1-1,1 0,-13-7,-2-11,21 17,-1 1,1 1,-1-1,0 0,0 1,0 0,-1 0,1 0,-1 1,1-1,-1 1,-5-2,7 6,0-1,0 1,1-1,-1 1,1 0,0 0,-1 0,1 0,0 0,0 0,0 0,0 1,1-1,-1 1,1 0,-3 5,2-4,0 0,-1 0,1 0,-1 0,0 0,-1-1,-4 5,-35 12,38-19,1 1,-1-1,0 1,1 1,0-1,-1 0,1 1,0 0,0 0,0 0,1 0,-1 1,1 0,0-1,-3 6,4-6,0 0,-1 0,1-1,0 1,-1 0,0-1,1 1,-1-1,0 0,0 0,-1 0,1-1,-7 3,-52 13,53-16,0 1,0 0,0 0,0 1,1 0,-1 0,1 1,-11 7,-49 37,54-40,1 0,0 0,1 2,0-1,0 2,1-1,0 2,1-1,1 1,-1 1,-9 19,-10 26,18-38,1 1,1 0,1 0,-6 24,5-14,-1 0,-2-1,-21 41,-7 17,9 9,27-81,1 1,2-1,-1 1,2 0,0-1,3 21,0 18,-3-35,2 1,6 29,-3-23,-4-19,0 1,0 0,1-1,0 1,0 0,1 0,0-1,1 1,-1-1,2 0,-1 0,9 11,-3-6,-1 1,0 0,7 17,-11-18,2-1,-1 0,2 0,0-1,15 18,-7-14,1-1,0 0,1-1,0-1,1-1,1 0,-1-2,2 0,-1-1,1-1,0-1,33 4,-9-2,0-2,85-1,-105-5,1-2,-1-1,0-1,0-1,0-2,39-14,-56 16,0 1,0-1,0 0,-1-1,0 0,0 0,-1 0,1-1,6-10,-9 12,0 0,-1 0,0 0,0 0,-1-1,1 1,-1-1,0 0,-1 1,1-1,-1 0,0 0,-1 0,1 0,-1-8,-1 9,0 0,0 0,0 1,0-1,-1 1,0-1,0 1,0 0,0-1,-1 1,0 0,0 1,0-1,0 0,0 1,-1 0,-6-6,-1 3,0 0,0 1,-1 0,1 1,-15-3,16 4,0 0,0 0,0 0,1-1,-1-1,1 0,0 0,-16-13,22 14,0 0,0 0,0 0,1 0,0 0,-1-1,1 1,1-1,-3-9,2 8,1 1,-1-1,0 1,-1 0,1-1,-6-6,1 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25:25.45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125 0,'-2'0,"-1"0,-3 0,-1 0,-1 0,0 0,-3 2,2 1,-1 1,2 1,-1 1,0 0,1-1,1 1,0 3,0-1,1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25:33.80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283 1,'-3'0,"0"1,0-1,0 1,0 0,0 0,0 0,1 1,-1-1,0 1,1 0,-1-1,1 1,-4 4,-35 36,15-15,14-15,0 1,1 1,1-1,0 2,0-1,2 1,0 1,-7 18,-27 103,22-39,9-32,9-55,1-1,0 1,1 0,0-1,1 1,0 0,1-1,0 1,5 12,5 36,-10-44,0 1,1-1,0 0,2 0,10 24,-11-30,3 7,0 0,2-1,0 0,11 14,38 46,86 99,-92-119,-22-22,2-1,1-1,40 28,-57-50,1 0,-1-2,1 0,0-1,1 0,-1-2,1 0,20 1,13-2,1-3,0-3,69-11,61-29,-94 23,74-12,-99 23,-53 9,0-1,0 0,0 0,0-1,-1-1,1 0,12-5,36-18,-40 19,0-1,-1 0,0-2,18-12,43-22,69-58,-58 35,-72 54,0-1,-1-1,0-1,-1 0,-1 0,-1-2,0 0,12-23,32-43,-48 68,0 1,-1-2,-1 1,-1-1,0-1,4-19,2-5,-8 23,0 1,-1-1,1-31,-3 32,1 0,0-1,1 1,7-20,-6 25,0 2,0 1,-1 0,0-1,-1 1,0-1,0-18,-21 114,11-51,-15 41,-3 8,19-57,0-1,-2 0,-1 0,-15 28,16-37,8-11,-1-1,0 0,0 0,-1 1,1-2,-1 1,1 0,-1 0,0-1,-1 0,1 0,-1 0,1 0,-1 0,0 0,0-1,0 0,0 0,-1 0,-8 2,-184 29,131-25,-123 32,175-34,-1 1,2 0,-1 1,1 0,0 1,-18 16,-33 21,64-45,-1-1,1 1,0-1,-1 0,1 1,-1-1,1 0,-1 1,1-1,-1 0,0 0,1 1,-1-1,1 0,-1 0,1 0,-1 0,0 0,1 0,-1 0,1 0,-1 0,1 0,-1 0,0 0,1 0,-1-1,1 1,-1 0,1 0,-1-1,1 1,-1 0,1-1,-2 0,1-23,15-29,12 0,3 1,57-79,-74 114,-6 10,1 0,0 0,0 1,1-1,0 2,0-1,0 1,0 1,1-1,0 1,0 1,0 0,13-3,-7 1,0 0,0-1,-1 0,14-9,-22 10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25:35.12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316 15,'0'0,"0"-1,0 1,0 0,1-1,-1 1,0-1,0 1,0-1,0 1,0-1,-1 1,1-1,0 1,0-1,0 1,0-1,0 1,-1-1,1 1,0 0,0-1,-1 1,1-1,0 1,-1 0,1-1,0 1,-1 0,1 0,-1-1,1 1,0 0,-1 0,1-1,-1 1,1 0,-1 0,1 0,-1 0,1 0,-1 0,1 0,-1 0,1 0,-1 0,1 0,0 0,-1 0,1 0,-1 0,1 0,-1 0,1 1,-1-1,1 0,-1 0,1 1,0-1,-1 0,1 1,0-1,-1 0,1 1,0-1,-1 0,1 1,0 0,-32 29,26-24,-10 8,-22 19,-79 54,109-79,0 0,1 1,0-1,0 2,1-1,0 0,1 1,-8 21,6-15,-2 1,6-13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25:36.55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62 1,'-2'19,"0"0,-1 0,-1 0,-11 31,-6 27,15-50,3-21,2 1,-1-1,1 0,0 1,0-1,1 8,0-14,0 0,0-1,0 1,1 0,-1 0,0 0,0 0,0 0,0 0,0 0,0 0,0 0,1 0,-1 0,0 0,0 0,0 0,0 0,0 0,1 0,-1 0,0 0,0 0,0 0,0 0,0 0,0 0,0 0,1 0,-1 0,0 0,0 0,0 0,0 1,0-1,0 0,0 0,0 0,1 0,-1 0,0 0,0 0,0 0,0 1,0-1,0 0,0 0,0 0,0 0,0 0,0 0,0 1,0-1,0 0,0 0,0 0,0 0,0 0,0 1,0-1,0 0,0 0,0 0,4-6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25:39.87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147 0,'0'0,"0"0,0 0,1 0,-1 0,0 0,1 0,-1 0,0 0,0 1,1-1,-1 0,0 0,0 0,1 0,-1 0,0 0,0 0,1 1,-1-1,0 0,0 0,0 0,1 1,-1-1,0 0,0 0,0 0,0 1,0-1,0 0,1 0,-1 1,0-1,0 0,0 1,0-1,0 0,0 0,0 1,-5 14,-10 11,-3-2,0 1,2 1,2 1,0 0,1 1,-9 34,16-43,2 0,1 0,0 1,2-1,0 1,1 0,1-1,1 1,0 0,7 23,2-19,1-1,1-1,0 0,30 35,26 33,-6-2,-14-37,-31-35,28 37,-38-44,1-1,0 1,0-2,0 1,1-1,16 8,31 25,-43-29,0 0,0-1,1 0,1-1,0-1,0-1,0 0,1-1,0 0,23 3,109 23,-137-29,13 2,-1 0,1-2,40 1,-51-5,1 0,-1-2,0 1,0-2,-1 0,1-1,-1 0,0-1,14-8,-18 10,20-10,-1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26:00.38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329 790,'-14'7,"-1"0,0-1,0 0,0-1,-1-1,1-1,-19 2,28-4,0-1,1 0,-1 0,1-1,-1 1,0-1,1 0,0-1,-1 0,1 1,0-2,0 1,0-1,0 1,0-1,0-1,1 1,0-1,0 1,0-1,0-1,0 1,-5-9,-2-6,2-1,0-1,1 1,1-1,1 0,1-1,1 0,1 0,1 1,1-2,0 1,2 0,1 0,0 0,7-24,-2 26,0 1,1 1,2-1,-1 1,2 1,0 0,2 0,-1 2,2-1,0 1,1 1,25-19,-2 6,1 0,2 3,0 1,59-23,-91 42,-1 1,1 0,0 0,0 1,0 0,0 0,0 1,10 0,-13 1,-1 1,0 0,0 0,0 1,0 0,0 0,-1 0,1 0,-1 1,1-1,-1 1,0 0,0 1,0-1,6 7,13 14,-2 1,-1 1,-1 0,-1 2,-1 0,-1 1,-2 0,-1 1,11 40,-17-47,-2 0,-1 1,0-1,-2 1,0 0,-2 0,-1 0,-1-1,0 1,-2 0,-1-1,-1 0,-12 31,8-30,-1 0,-1-1,-1 0,-28 36,35-51,0-1,-1 0,0 0,0 0,0-1,-1 0,0-1,0 0,0 0,-1-1,1 0,-1 0,0-1,0 0,-1 0,-12 1,15-4,1 0,-1-1,1 0,-1 0,1-1,-1 1,1-1,0-1,0 1,0-1,0 0,-10-7,-7-7,-35-30,42 33,-6-5,0 0,2-2,0-1,2 0,0-1,-28-49,42 64,0 0,0 0,1 0,0-1,1 1,-1-1,2 0,-1 1,1-1,1 0,0 0,0 0,0 0,1 1,1-1,-1 0,1 1,1-1,0 1,0-1,0 1,1 0,1 1,-1-1,1 1,11-13,-2 6,0 0,1 2,1 0,-1 0,2 2,0 0,0 0,1 2,0 0,0 2,1 0,0 0,0 2,0 0,0 2,1 0,25 1,-19 1,0 1,0 1,-1 2,1 0,-1 2,0 0,-1 2,1 1,-1 1,-1 1,0 0,35 26,-50-31,0 0,0 1,-1 0,0 0,0 1,-1 0,0 0,-1 0,1 1,-2 0,1 0,-1 0,0 0,-1 1,0 0,-1 0,2 14,-3-9,-1 0,-1 0,0 0,-1 0,-1 0,0-1,-1 1,0-1,-2 0,1 0,-9 14,4-8,-2 0,1-1,-2 0,-1-1,0-1,-1 0,-1 0,0-2,-20 14,26-22,0 0,-1-1,1-1,-1 0,-1 0,1-1,-1-1,1 1,-1-2,0 0,0 0,0-1,-1-1,1 0,0-1,0 0,0 0,-18-6,14 2,0-1,1 0,0-1,0-1,1 0,0-1,0-1,1 0,0 0,1-2,0 0,1 0,0-1,1 0,0 0,1-2,1 1,0-1,1 0,-10-31,12 29,0 0,1-1,1 1,0-1,1 1,1-1,1 0,0 0,2 1,0-1,1 1,0-1,2 1,0 0,1 0,0 1,2 0,0 0,16-24,-10 23,0 1,2 1,0 0,0 1,2 0,0 2,0 0,1 1,0 1,1 1,0 0,1 2,-1 0,1 1,1 2,-1 0,1 1,0 1,-1 1,33 3,-40 0,0 2,0 0,0 0,0 1,-1 1,0 0,0 1,0 1,-1 0,-1 0,1 1,-1 1,-1 0,1 0,-2 1,11 14,-1 1,-2 1,0 0,-1 1,-2 1,-1 0,11 40,-19-54,-2-1,0 0,0 1,-1-1,-1 1,-1-1,0 1,-1 0,0-1,-5 22,0-18,0 1,-1-1,-1 0,-1-1,0 0,-1 0,-17 20,14-20,-1-2,0 1,-1-2,-1 0,-1-1,1 0,-2-2,0 0,0-1,-36 15,41-20,0-1,0 0,0-1,-1 0,1-1,-1-1,1 0,-1-1,1 0,-1-1,0 0,1-1,0-1,-1 0,1-1,0-1,-20-9,23 8,1-1,0 0,0 0,1-1,0 0,0 0,1-1,0 0,0-1,1 1,1-1,-1 0,2-1,-1 1,1-1,1 0,0 0,1 0,0 0,0-1,1-21,0 14,2 0,0 0,1-1,1 1,0 1,2-1,0 0,1 1,1 0,0 0,2 1,13-22,-8 21,0 1,1 0,1 1,0 0,1 2,1 0,0 1,28-15,-18 13,0 2,2 1,-1 1,1 2,50-9,-42 12,1 2,-1 1,1 2,-1 2,1 2,-1 1,0 2,0 1,-1 2,48 19,-68-22,0 1,-1 1,-1 1,1 0,-2 1,1 1,-1 0,24 26,-32-30,0 1,0 0,-1 0,0 1,0 0,-1 0,-1 0,1 0,-1 0,-1 1,0-1,0 1,-1 0,0-1,-1 1,0 0,-2 17,-1-6,0-1,-2 1,0-1,-2 0,0 0,-1-1,-1 0,0 0,-2-1,-15 21,18-29,0-1,0 0,-1 0,0-1,-1 0,0-1,0 0,0-1,-1 0,0 0,-1-1,1-1,-1 1,0-2,0 0,0 0,0-2,-20 2,9-2,-1-2,0 0,0-1,1-2,0 0,-1-2,2 0,-25-11,37 13,0-1,1 0,-1 0,1-1,0 0,1-1,-1 0,2-1,-1 1,1-1,0-1,0 1,1-1,0 0,1-1,0 0,1 1,0-2,-6-18,6 7,0 0,1 1,1-1,1 0,2-1,0 1,1 0,1 1,0-1,2 0,1 1,13-33,-13 41,1 0,0 0,0 0,1 1,1 1,0-1,1 1,0 1,0 0,1 0,0 1,1 0,0 1,1 0,-1 1,1 1,1 0,-1 1,28-7,-14 7,1 1,33 1,-1-1,-58 3,1 1,-1-1,1-1,-1 1,0 0,1 0,-1-1,0 0,0 1,0-1,0 0,0 0,0 0,-1 0,1 0,-1 0,1-1,-1 1,0-1,0 1,0-1,0 1,0-1,0-2,15-71,-15 66,0 6,-1-1,0 1,0-1,-1 1,1-1,-1 1,0-1,0 1,-4-9,-3-22,8 34,0 0,0 1,1-1,-1 0,1 1,-1-1,1 0,-1 1,1-1,-1 0,1 1,0-1,-1 1,1-1,0 1,-1 0,1-1,0 1,0 0,-1-1,1 1,0 0,0 0,-1 0,1-1,0 1,0 0,0 0,0 0,-1 0,1 1,0-1,0 0,0 0,-1 0,1 1,0-1,0 0,0 1,40 9,-38-9,10 2,1 1,-1 1,0 0,0 0,0 1,-1 1,0 0,0 1,0 0,-1 1,-1 0,0 1,0 0,14 19,-4-2,-2 0,19 39,-32-56,-1 1,0-1,0 1,-1 0,-1 0,1 0,-2 0,0 0,0 1,-2 14,1-13,0-1,1 1,1-1,-1 1,7 20,-4-19,-1 1,0 0,0 22,-3 15,0-48,0-6,0-28,18-206,-4 91,-14 118,0 23,-1-1,1 0,0 0,0 0,0 0,1 0,0 0,0 0,0 1,0-1,1 0,0 1,0-1,4-6,-6 10,0 1,0 0,1 0,-1 0,0 0,0 0,0 0,0 0,0 0,1 0,-1 0,0 0,0 0,0 0,0 0,0 0,1 0,-1 0,0 0,0 0,0 0,0 0,0 0,1 0,-1 0,0 0,0 0,0 0,0 0,0 0,0 0,1 0,-1 0,0 1,0-1,0 0,0 0,0 0,0 0,0 0,0 0,0 0,1 1,-1-1,0 0,0 0,0 0,0 0,0 0,0 1,0-1,0 0,0 0,3 16,0 15,0 40,3 0,27 127,-27-167,2 50,-7-56,2 0,1 0,10 39,-8-47,-2 0,1 1,-2-1,0 1,-1 0,-1 0,-1 0,-1 0,0 0,-1 0,-1 0,0 0,-2-1,0 1,-1-1,-11 23,-1-8,-3 8,-27 37,15-28,23-32,0-1,-1 0,-1-1,-23 23,-7-7,34-26,0 0,0 1,1 0,0 0,-7 8,12-11,-1 1,1-1,0 1,0 0,0 0,1 0,-1 0,1 0,0 0,0 0,0 0,1 0,0 1,0-1,0 5,0-4,0 1,0-1,1 0,0 0,0 0,0 0,0 0,1 0,0 0,0 0,5 7,-4-9,0 0,0 0,0 0,1 0,-1-1,1 1,0-1,0 0,0 0,0 0,0-1,0 1,0-1,6 1,17 4,46 5,-64-10,0 0,0-1,1 0,-1-1,0 0,0 0,0-1,0 0,8-4,-6 2,1 0,-1 0,19-2,-21 5,0-1,0 0,-1-1,1 0,16-7,-22 8,0-1,-1 1,1 0,0-1,-1 1,1-1,-1 0,0 0,0 0,0 0,0 0,-1 0,1 0,-1-1,0 1,0-1,0 1,0-1,0-5,7-52,-1-84,-7 129,-1-34,3 0,8-51,-1 52,-3-1,1-58,-9 70,1 26,0-1,1 1,0 0,1 0,3-19,0 17,-2 1,0-1,1-16,6-39,-3 62,-3 21,0 23,-3-36,1 8,-1-1,0 0,-1 1,0-1,0 0,-1 0,0 0,0 0,-1 0,0 0,0-1,-1 1,-8 11,-43 92,52-106,0 0,0 1,0-1,0 1,1 0,0 0,0 0,-1 10,2-9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26:01.725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87 80,'0'-1,"-1"-2,-3-2,-3-1,-1 1,-1-1,-2 3,3-1,1-1,0-2,2 1,0 0,1 0,1 0,-1 1,0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48:35.685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610 0,'-22'11,"16"-9,-1 0,1 1,-1 0,1 0,0 1,0 0,1 0,-1 0,1 1,0 0,0 0,0 0,1 0,0 1,0 0,0 0,1 0,-6 13,-19 71,23-69,0 0,-2 0,-1 0,-1-1,-16 29,10-28,2 2,0 0,-13 36,25-58,1 0,0 1,1-1,-1 0,0 0,0 0,0 1,1-1,-1 0,0 0,1 0,0 0,-1 0,1 0,-1 0,1 0,0 0,0 0,0 0,-1 0,1 0,0 0,0-1,0 1,0 0,0-1,0 1,1-1,-1 1,0-1,0 1,2-1,46 16,-40-14,260 61,-169-54,-167-53,-60-35,-29-17,128 83,-49-17,55 23,1 0,1-2,0 0,0-1,-21-16,35 23,0 0,0 1,1-1,-2 1,1 0,0 1,0-1,-12 0,11 1,0 0,0 0,0 0,1-1,-1 0,-9-5,14 6,0-1,0 1,0-1,1 1,-1-1,1 0,-1 0,1 1,-1-1,1 0,0 0,0-1,0 1,0 0,0 0,1 0,-1-1,1 1,-1 0,1 0,0-1,0 1,0-5,4-31,-2 30,-1 1,0-1,-1 0,1 1,-1-1,-3-14,3 21,0 1,0-1,0 0,0 1,-1-1,1 1,0-1,0 1,-1-1,1 1,0-1,-1 1,1-1,0 1,-1 0,1-1,-1 1,1-1,-1 1,1 0,-1-1,1 1,-1 0,1 0,-1-1,1 1,-1 0,0 0,1 0,-1 0,1 0,-1 0,0 0,1 0,-1 0,1 0,-1 0,1 0,-1 0,0 1,1-1,-1 0,1 0,-1 1,1-1,-1 0,1 0,-1 1,0 0,-1 0,1 0,0 0,0 0,-1 0,1 0,0 1,0-1,1 0,-1 1,0-1,0 0,0 1,1-1,-1 1,1-1,-1 3,1 3,0 0,1-1,0 1,0-1,0 1,1-1,0 1,0-1,1 0,0 0,4 7,47 62,-4-7,-38-45,-1 0,0 1,10 38,-4-1,-9-27,2-1,17 38,-26-70,0 0,-1 0,1 0,-1 0,1 0,-1-1,1 1,-1 0,0 0,1 0,-1 0,0 0,0 0,0 0,0 0,0 1,0-1,0 0,0 0,0 0,-1 0,1 0,0 0,0 0,-1 0,1-1,-1 1,1 0,-1 0,1 0,-1 0,0 0,1-1,-1 1,0 0,0-1,0 1,1 0,-2 0,0-1,1 0,0 0,-1 0,1 0,0 0,0-1,-1 1,1 0,0 0,0-1,-1 1,1-1,0 1,0-1,0 0,0 1,0-1,0 0,0 0,0 0,0 0,0 0,0 0,1 0,-1 0,0 0,1 0,-1 0,1 0,-1-1,1 1,-1-1,-21-59,13 33,-1 1,-15-27,-20-51,19 13,24 86,-1 0,1 0,0 0,0 0,1-1,0 1,0 0,0-1,1-7,0 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2:51.847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157 842,'9'-113,"-4"75,0-42,-6 64,2 2,0 1,-2-1,0 1,0 0,-1-1,-1 1,0 0,-1 0,0 1,-9-19,6 15,0-1,1-1,1 1,1-1,0 0,2 0,-2-29,4 30,-2 0,1 1,-2-1,-1 1,0-1,0 1,-2 0,-14-30,-8 21,26 24,-1-1,1 1,0 0,0-1,0 0,0 0,0 0,0 0,0 0,0 0,1 0,-1 0,1 0,0-1,-1 1,1-1,0 1,1-1,-2-3,2 5,0 0,0 1,0-1,0 0,0 1,1-1,-1 1,0-1,0 0,1 1,-1-1,0 1,1-1,-1 1,0-1,1 1,-1-1,1 1,-1-1,1 1,-1 0,1-1,-1 1,1-1,-1 1,1 0,0 0,-1-1,1 1,-1 0,1 0,0 0,-1 0,1 0,0 0,-1 0,1 0,0 0,-1 0,1 0,-1 0,1 0,0 1,-1-1,1 0,-1 0,1 1,0-1,-1 0,1 1,-1-1,1 0,0 2,30 19,-23-11,1 0,-1 1,-1 0,0 0,0 0,-2 1,1 0,7 24,-9-16,0 1,-1 0,-1 0,-1 38,-2-22,-1-16,2-1,0 0,1 0,6 31,-3-37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48:41.29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1,'2'9,"-1"1,1-1,1 0,0 0,0 0,9 16,6 18,-11-7,-1 0,-1 0,-2 1,-2 0,-5 51,2 4,15 118,-13-182,-1-7,1 0,1 0,0 0,2 0,1 0,7 27,-2-22,-9-22,0-1,1 0,0 1,0-1,0 0,0 1,0-1,1 0,-1 0,1 0,0 0,0-1,0 1,0 0,1-1,-1 1,1-1,-1 0,1 0,0 0,0 0,0 0,0-1,0 1,0-1,4 1,11 3,0-1,0-1,1-1,-1-1,27 0,-36-2,1 0,-1 0,1-1,-1 0,0-1,0 0,0 0,0-1,0 0,-1 0,0-1,9-7,-9 5,0-1,0-1,0 1,-1-1,-1 0,10-17,-3 5,-11 18,1 0,0 0,0 1,0-1,0 0,0 1,0 0,1 0,6-3,24-17,3-25,-35 44,0-1,1 0,-1 1,-1-1,1 0,0 0,-1 0,0 0,0 0,0-1,0-6,-2 10,1 0,-1 0,0 0,1 1,-1-1,0 0,0 0,0 1,1-1,-1 1,0-1,0 1,0-1,0 1,0-1,0 1,0 0,0 0,0-1,0 1,-1 0,1 0,0 0,0 0,0 0,-1 1,-41 0,33-1,-112 1,70-2,40 0,14 0,66-12,131-43,-174 46,3 0,46-24,-60 27,0 1,0 0,28-6,-26 9,0-2,-1 0,18-9,-26 11,0 1,0 0,0 0,1 1,-1 0,0 1,1-1,-1 1,1 1,-1-1,0 1,1 0,-1 1,0 0,10 4,45 6,-29-7,0 1,34 11,-45-11,17 10,-32-13,-1 0,1-1,-1 0,1 0,9 2,-13-4,0 0,0 0,-1 0,1 0,0-1,-1 1,1-1,-1 0,1 1,0-1,-1 0,0-1,1 1,-1 0,0-1,1 1,-1-1,2-2,15-11,1 1,1 0,34-16,-23 15,40-22,-62 31,0 2,0 0,0 0,1 0,21-3,-24 6,0 0,0-1,0 0,0 0,-1-1,1 0,-1 0,0-1,0 1,0-2,0 1,6-7,-10 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48:45.15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343 94,'-9'-1,"-1"-1,1 1,0-1,0-1,0 0,0 0,0 0,-14-10,15 9,0 0,-1 0,0 0,1 1,-1 0,0 1,0 0,0 0,-13 0,20 3,1-1,0 0,0 0,-1 0,1 0,0 0,-1 0,1 0,0 0,0 0,-1-1,1 1,0-1,0 1,-1-1,1 1,0-1,0 1,0-1,0 0,0 0,0 0,0 1,0-1,0 0,0 0,0 0,1-1,-2-1,-8-11,9 14,0-1,-1 1,1 0,0-1,-1 1,1 0,0 0,0 0,-1 0,1 0,0 0,-1 0,1 0,0 0,-1 1,1-1,0 0,0 1,-1-1,1 1,0 0,0-1,0 1,-2 1,-28 19,0 4,25-21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48:46.32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74 260,'-2'-32,"-1"0,-14-58,15 80,0 1,-1 0,0-1,-1 2,0-1,0 0,-1 1,0 0,-10-13,11 17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48:48.48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68 84,'-1'0,"0"1,0 0,0 0,0-1,1 1,-1 0,0 0,0 0,1 0,-1 0,0 0,1 0,-1 0,1 0,0 0,-1 1,1-1,0 0,0 0,-1 0,1 0,0 1,0-1,1 2,-3 31,2-33,-2 28,-5-44,-4-46,9 50,0-1,-1 1,0 0,-1 1,-10-21,13 28,-3-6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48:59.24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263 69,'-6'0,"1"2,-1-1,1 0,0 1,0 0,0 1,0-1,0 1,0 0,0 0,1 0,0 1,-5 4,-2 2,0 1,1 0,-15 21,22-27,0 0,0 0,0 0,0 1,1-1,0 1,1 0,-1 0,1 0,0 0,0 0,1 0,0 0,0 0,0 0,1 0,1 6,-21-20,-7-12,23 18,0-1,-1 1,1 0,-1 0,1 0,-1 0,0 1,-6-2,-11-5,21 8,0 0,0 0,-1 0,1 0,0 0,0 0,0 0,-1 0,1 0,0 0,0 0,0 0,-1 0,1 0,0-1,0 1,0 0,-1 0,1 0,0 0,0 0,0 0,0-1,-1 1,1 0,0 0,0 0,0 0,0-1,0 1,0 0,-1 0,1 0,0-1,0 1,0 0,0 0,0-1,0 1,0 0,0 0,0 0,0-1,0 1,0 0,0 0,0 0,0-1,1 1,-1 0,0 0,0 0,0-1,0 1,0 0,0 0,0 0,1-1,-1 1,0 0,0 0,0 0,22-7,26 1,-12 3,-12 1,1 1,-1 1,1 0,47 9,-63-4,0-1,0 2,-1-1,0 2,0-1,0 1,-1 0,0 0,0 1,8 11,9 9,-21-24,1 0,-1-1,0 1,0 0,0 0,0 1,-1-1,1 1,1 5,-4-8,0 0,0 0,0 0,0 0,0-1,0 1,0 0,-1 0,1 0,-1 0,1 0,-1-1,0 1,0 0,0 0,0-1,0 1,0-1,0 1,0-1,-1 1,1-1,-1 0,1 0,-1 0,-2 2,1-1,0 0,0 0,1 0,-1 1,1-1,-1 1,1-1,0 1,0 0,0 0,0 0,1 0,-1 0,1 1,0-1,-1 0,2 1,-1-1,0 1,1-1,-1 0,1 1,0-1,0 1,1 0,-1-1,1 0,0 1,1 4,2 1,0 0,1-1,0 1,1-1,-1 0,1-1,1 0,0 0,10 9,15 18,-30-31,0 1,0-1,1 0,-1 0,1 0,0 0,0 0,0-1,0 1,1-1,-1 0,0 0,1 0,0-1,-1 1,1-1,0 0,0 0,0 0,0 0,0-1,6 0,29 0,-27 1,1-1,0 0,-1-1,1 0,-1-1,0 0,1-1,-1-1,0 0,17-8,-5 1,1 1,0 1,1 1,34-6,-24 6,-18 2,-1 0,0-1,-1 0,0-2,0 0,27-20,-35 21,0 0,-1-1,1 0,-2 0,1-1,-1 0,-1 0,0-1,0 1,5-19,-4 12,1 0,19-32,-23 42,1-1,-1 0,-1 0,1 0,-2 0,1 0,1-16,5-24,53-119,-61 167,4-9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49:01.57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7,'1'2,"-1"1,1-1,0 0,0 0,0 0,1 0,-1 0,0 0,1 0,-1 0,1 0,0 0,3 2,29 23,-29-23,-1-1,6 6,1-1,0-1,0 0,1 0,15 6,-24-12,-1-1,1 1,0 0,-1-1,1 1,0-1,0 0,-1 1,1-2,0 1,0 0,0 0,-1-1,1 0,0 1,-1-1,1 0,0 0,-1-1,0 1,1 0,-1-1,0 1,1-1,-1 0,0 0,0 0,0 0,-1 0,1-1,2-2,3-3,0 1,0 0,1 1,0 0,0 0,1 1,0 0,14-6,3-3,23-4,-42 17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49:03.83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1 320,'8'0,"1"1,0-2,-1 1,1-1,-1 0,0-1,1 0,-1 0,0 0,0-1,0-1,0 0,8-5,42-25,-21 13,60-46,-72 49,-19 13,0 1,0-1,-1 0,1 0,-1 0,0-1,5-8,61-81,-68 90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49:05.83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104 0,'-3'1,"0"-1,-1 1,1 0,0 0,0 0,0 1,0-1,0 1,0-1,0 1,0 0,0 0,1 1,-1-1,1 0,0 1,-1 0,1-1,0 1,1 0,-4 5,-3 8,0 1,-9 28,16-40,-7 25,9-24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49:08.388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48 0,'-2'0,"0"1,0-1,0 1,0-1,0 1,0-1,0 1,0 0,1 0,-1 0,0 0,0 0,1 1,-1-1,1 0,-1 1,1-1,-1 1,1 0,0-1,0 1,0 0,0 0,0 0,0 0,0 0,1 0,-1 0,1 0,-1 0,1 0,0 2,-2 12,1-1,0 1,2 21,0-16,-1-14,0-1,0 1,0-1,1 1,0-1,0 1,1-1,-1 0,1 0,1 0,-1 0,1 0,0 0,1-1,-1 1,1-1,0 0,0 0,1-1,0 1,-1-1,1 0,1 0,-1 0,9 4,-3-3,0 0,0 0,1-1,-1-1,1 0,0 0,16 0,-19-2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49:09.11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0,'2'0,"2"0,2 1,-2 1,-1-1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2:55.464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119 517,'-2'-16,"0"0,-1 0,0 1,-1-1,-1 1,-12-27,-12-44,21 52,2 0,1 0,0-60,2 41,3 50,-1 0,1 0,-1 1,1-1,-1 0,0 0,0 0,0 0,0 1,-1-1,1 1,-1-1,0 1,1-1,-3-1,3 4,1 0,0 0,0 0,0 0,0-1,0 1,-1 0,1 0,0 0,0 0,0 0,0 0,-1 0,1 0,0 0,0 0,0 0,0 0,0 0,-1 0,1 0,0 0,0 1,0-1,0 0,-1 0,1 0,0 0,0 0,0 0,0 0,0 0,0 0,0 1,-1-1,1 0,0 0,0 0,0 0,0 0,0 1,0-1,0 0,0 0,0 0,0 0,0 0,0 1,0-1,-2 15,4 12,0-9,1 0,1-1,1 1,1-1,0 0,1 0,1-1,18 30,-12-27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49:14.641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28 4,'0'0,"0"-1,0 1,-1 0,1 0,0-1,0 1,-1 0,1 0,0 0,-1 0,1-1,0 1,-1 0,1 0,0 0,-1 0,1 0,0 0,-1 0,1 0,0 0,-1 0,1 0,0 0,-1 0,1 0,0 0,-1 0,1 0,0 0,-1 0,1 0,0 1,-1-1,1 0,0 0,-1 1,-7 15,1 18,7-28,0 1,1-1,-1 0,1 1,1-1,-1 0,1 0,0 0,1 0,-1 0,1 0,0 0,1-1,-1 0,1 1,5 4,-3-1,12 17,-10-13,1-1,0 0,1 0,0-1,19 16,-26-25,0-1,1 1,-1-1,1 1,0-1,-1 0,1-1,0 1,0-1,-1 1,1-1,7-1,-5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49:16.464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225 140,'-7'0,"1"-1,0 0,0 0,0-1,0 0,0 0,0 0,0 0,0-1,-8-6,-56-44,16 10,34 29,14 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49:18.722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247 386,'-8'0,"1"0,0 1,0-1,0 0,0-1,0 0,1 0,-1 0,0-1,0 0,1 0,-1-1,1 1,0-1,0-1,-6-3,1-2,1 0,0-1,0 0,1 0,1-1,-8-12,14 21,-18-17,18 17,-1 0,1 0,0 0,0 0,-1 0,1-1,1 1,-1-1,-2-3,2 1,1 0,-1 0,1 0,1 0,-1 0,1-1,-1 1,2 0,-1 0,0 0,1 0,0 0,0 0,1 0,2-8,2-2,1 1,0 0,17-26,19-14,-41 51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49:21.714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188 1,'-7'0,"0"1,1 0,-1 0,1 1,-1-1,-7 5,8-2,0 1,0 0,0 0,1 1,0 0,0 0,1 0,-1 0,-4 11,3-7,0-1,0 0,-1-1,-7 9,10-14,1-1,0 1,0 0,0 0,1 0,-1 1,1-1,0 1,-1-1,2 1,-1 0,0 0,1 0,0 0,-2 5,3-3,1-1,-1 0,1 1,0-1,0 0,1 0,0 0,0 0,0 0,0 0,5 7,-1-1,1 1,1-1,-1-1,2 1,-1-2,2 1,-1-1,1 0,1-1,-1 0,16 8,3 6,-24-18,0 0,0 0,1 0,-1 0,1-1,0 0,0 0,11 3,-10-4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49:24.275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120 0,'0'2,"-1"0,1 0,0 0,-1 0,1 0,-1 0,0 0,1 0,-1-1,0 1,0 0,0 0,0-1,-1 1,1-1,0 1,-1-1,-2 2,-36 22,0 1,21-2,17-18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49:28.366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76 0,'-3'1,"0"-1,0 0,0 1,0 0,-1 0,1 0,0 0,1 0,-1 1,0-1,0 1,1 0,-1 0,1 0,-1 0,1 0,0 0,0 1,0-1,0 1,0-1,0 1,1 0,-1 0,1 0,0 0,0 0,-1 4,0 1,0-1,1 0,0 1,0-1,0 1,1-1,0 1,1-1,0 1,0-1,2 8,1-5,0 0,1-1,0 1,1-1,0 0,0 0,1-1,0 0,0 0,1-1,15 12,9 4,65 34,-62-38,-23-12,0-1,1-1,22 7,-31-11,0 0,0 0,0 0,1-1,-1 1,0-1,1 0,-1 0,0 0,0-1,1 0,-1 1,0-2,0 1,6-3,-5 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49:31.240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94 1,'13'0,"0"0,0 1,-1 0,20 5,-26-4,-1 0,0 0,0 0,-1 1,1-1,0 1,-1 0,0 1,1-1,-1 1,-1 0,1 0,3 5,-1-2,-1 0,0 1,-1 0,0 0,0 0,-1 0,0 0,0 1,-1-1,0 1,0 0,-1 0,-1 0,1 0,-1-1,-2 10,3-7,-1 1,0-1,-1 0,-1 0,0 0,0 0,-1 0,0-1,-1 1,-8 15,-4 18,15-38,-1 0,0 1,-1-1,1 0,-1 0,0 0,0-1,-6 7,5-6,-2-1,1 1,0-1,-1 0,0 0,0-1,-1 0,1 0,-1 0,0-1,0 0,-8 2,-2-1,1-1,-1 0,0-2,-23 0,20-1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49:35.428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384 0,'2'0,"0"0,0 0,1 1,-1-1,0 0,0 1,0 0,0-1,-1 1,1 0,0 0,0 0,0 0,-1 0,1 1,0-1,-1 0,1 1,1 2,0 0,-1 0,1 1,-1-1,0 0,0 1,-1-1,1 1,0 6,0 2,0 0,-1 0,-1 1,0-1,-4 21,3-29,-1 1,1-1,-1 0,0 0,-1 0,1-1,-1 1,0-1,-1 1,1-1,-1 0,-7 7,-57 39,49-37,8-6,0 0,-1-2,1 1,-1-1,0-1,-1 0,1-1,0 0,-1-1,0-1,0 0,-18-1,-92 7,108-7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49:37.508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1,'0'3,"-1"1,2-1,-1 1,0 0,1-1,-1 0,1 1,0-1,0 1,1-1,-1 0,1 0,-1 1,1-1,0 0,0-1,1 1,-1 0,0-1,1 1,4 2,1 0,1-1,0 1,-1-2,2 0,-1 0,12 2,6 2,-6-2,0-1,0-1,0-1,1 0,-1-2,1-1,-1 0,39-9,-53 8,-1-1,1 0,-1 0,0 0,1-1,-1 0,-1 0,1-1,8-8,-10 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49:41.579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0,'1'8,"0"1,0-1,1 0,0 0,1 0,4 10,8 31,-3 34,-10-25,-3-52,1-1,-1 1,1 0,0 0,0 0,1 0,0-1,0 1,0 0,1-1,-1 1,2-1,-1 1,5 7,-7-12,0-1,0 0,0 0,0 0,0 0,0 0,1 0,-1 0,0 1,0-1,0 0,0 0,0 0,0 0,0 0,1 0,-1 0,0 0,0 0,0 0,0 0,0 0,0 0,1 0,-1 0,0 1,0-1,0 0,0-1,0 1,1 0,-1 0,0 0,0 0,0 0,0 0,0 0,1 0,-1 0,0 0,0 0,0 0,0 0,0 0,0 0,0-1,0 1,1 0,-1 0,0 0,0 0,0 0,2-5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3:03.768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1025 420,'-2'-3,"0"-1,0 1,0-1,0 1,-1 0,1-1,-1 1,0 1,0-1,0 0,0 1,0-1,-1 1,-6-4,-6-5,-82-63,50 39,-45-42,73 57,-1 1,-1 1,0 1,-2 1,-39-21,43 28,0 0,-1 0,-31-6,41 13,1 0,-1 1,1 1,-1 0,1 0,-1 1,1 1,-1 0,-14 4,2 1,-1 1,1 1,0 1,0 2,1 0,1 1,-26 21,37-27,1 2,-1-1,2 2,-1-1,1 1,1 0,0 0,0 1,1 0,1 1,0-1,0 1,1 0,0 0,1 0,-2 18,5-22,1 1,0-1,0 0,0 1,1-1,1 0,-1 0,1 0,1 0,-1-1,1 1,0-1,1 0,0 0,0-1,1 1,-1-1,1 0,9 6,14 12,0-2,63 35,-75-48,-4-5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49:44.054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38 1,'-7'125,"5"-109,1-1,0 0,2 1,0-1,0 0,1 0,1 0,10 29,-9-26,-3-13,0 0,0 0,1 0,-1 0,1 0,0-1,4 8,-9-60,-13-64,14 106,1 0,-2 0,1 0,-1 1,0-1,-4-5,4 5,0 1,0-1,0 1,1-1,-1 0,1 0,-1-6,-2-29,6 36,4 26,0 3,-4-13,1 0,1 0,0 0,0-1,1 1,10 19,-12-29,0 0,0 1,1-1,-1 0,1 0,-1 0,1-1,-1 1,1-1,-1 1,1-1,0 0,-1 0,1 0,-1 0,1 0,2-1,5 0,21 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49:45.748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10,'2'-1,"-1"0,1 0,-1 0,1 0,-1 0,1 1,0-1,-1 0,1 1,0 0,0-1,-1 1,1 0,0 0,0 0,-1 0,1 0,0 0,0 1,-1-1,1 0,0 1,-1-1,1 1,0 0,-1 0,1 0,-1-1,2 3,48 35,-38-26,10 8,-2 0,34 42,-50-56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49:52.914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1 201,'0'2,"1"-1,0 1,-1-1,1 1,0 0,0-1,0 1,0-1,0 0,0 1,1-1,-1 0,0 0,1 1,-1-1,3 1,30 19,-28-18,103 62,-92-57,1-1,-1-1,1 0,0-1,32 4,-16-2,1-3,1-1,-1-1,54-5,-7 0,-47 4,-16 0,1-1,34-5,-47 4,-1-1,0 0,1 0,-1 0,0-1,-1 1,1-1,0-1,-1 1,0-1,1 0,5-7,82-82,-62 69,-18 14,0 0,-1 0,0-2,0 1,13-20,-18 26,-11 22,-17 27,4-23,13-15,-2 1,1-1,-1 0,0 0,0-1,-10 7,-49 25,43-25,0 1,-38 29,27-18,31-23,4-3,20-12,166-124,-178 131,-1-1,0-1,0 0,-1 0,0-1,-1 0,0 0,0-1,-1 0,7-19,-2 8,-9 21,-1-1,0 0,0 1,0-1,0 0,0 0,-1 0,1 0,-1 0,1 1,-1-1,0 0,1 0,-1 0,0 0,0 0,0 0,-1 0,1 0,0 0,-1 0,0 0,1 0,-2-2,-1 2,0-1,0 1,0 0,0 0,0 0,-1 1,1-1,-1 1,1 0,-1 0,-5-1,7 1,1 1,-1-1,1 1,-1 0,1 0,-1 0,0 0,1 0,-1 0,1 0,-1 0,1 0,-1 1,1-1,-1 1,1-1,-1 1,1 0,-1 0,1-1,0 1,-3 2,-18 30,19-29,1 1,-1-1,0 1,0-1,0 0,0 0,-1 0,-4 4,-38 25,21-14,-2 0,0-1,-1-2,-58 25,55-33,0-1,-56 4,17-2,54-8,1 0,0-1,-1 0,1-1,-1-1,1 0,-17-6,-8-3,-54-25,55 18,0-1,-52-36,86 51,1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50:00.588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25 71,'-3'0,"-1"-1,1-3,0-1,1-2,0-1,1-1,1 0,-1 2,-1-1,0 1,1 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50:05.329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65 424,'-3'-1,"0"-1,0 1,0-1,0 1,0-1,0 0,1 0,-1-1,1 1,-4-4,2 0,1 0,-1-1,1 1,0-1,1 1,-1-1,1 0,1 0,-1 0,1 0,0-11,0 4,0-1,2 0,-1 1,6-25,-4 33,0 0,0 0,0 1,1-1,0 1,0 0,1 0,0 0,-1 0,2 0,8-7,58-39,-60 44,10-7,0 2,0 0,1 2,34-12,-44 19,0 0,1 1,0 0,-1 1,1 0,0 1,0 0,-1 1,1 1,16 4,-8-2,-2 2,38 15,-50-17,0-1,0 1,0 1,-1-1,0 1,0 0,0 1,0-1,-1 1,0 0,4 8,-4-6,-2 1,1 0,-1 1,0-1,1 13,7 19,-10-40,0 1,-1-1,1 1,0-1,-1 1,0-1,1 1,-1-1,0 1,0 0,0-1,0 1,0 0,0-1,0 1,-1-1,1 1,-1 2,0-4,0 1,0-1,0 0,0 0,0 0,0 0,0 0,0 0,0-1,0 1,0 0,0 0,0-1,0 1,0-1,0 1,0-1,1 1,-1-1,0 1,0-1,1 0,-1 1,0-1,1 0,-1 0,0 1,1-1,-1 0,0-1,-7-7,0 0,-1 1,0 1,0-1,0 1,-1 1,-1 0,1 0,-1 1,0 1,0 0,0 0,0 1,-1 0,1 1,-1 0,0 1,0 0,-20 2,24 1,-1 1,0 0,1 0,-1 0,1 1,0 0,0 1,-8 6,-60 51,47-36,14-13,1 0,-17 20,28-31,1 1,-1 0,1 0,0 0,0 0,0 0,0 0,1 1,-1-1,1 1,0-1,0 1,0-1,0 1,1 0,0-1,-1 1,1 0,1 6,0-9,0 0,0 1,0-1,0 0,0 0,0 0,0 1,0-1,0-1,1 1,-1 0,0 0,1 0,-1-1,1 1,-1 0,1-1,-1 1,1-1,-1 0,1 0,0 1,-1-1,1 0,-1 0,1-1,1 1,50-8,-43 6,6-1,0-1,-1 0,1-1,-1-1,-1-1,1 0,-1-1,0 0,-1-1,0-1,19-17,-13 13,-16 13,-1-1,1 0,0 1,-1-1,1 0,-1 0,0 0,0-1,0 1,0 0,0-1,0 1,2-5,-7 7,-1-1,1 1,0 0,0 1,0-1,0 1,0-1,0 1,0 0,-4 2,-34 11,0 2,2 1,-62 39,96-53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50:08.316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107 229,'-3'-2,"-1"0,1 0,0 0,-1 0,1 0,0-1,1 1,-1-1,0 0,1 0,-1 0,1 0,-3-5,-4-4,5 7,0 0,0 1,0-2,1 1,0 0,0 0,0-1,1 0,0 1,0-1,0 0,1 0,0 0,0 0,0-1,1 1,0 0,0 0,1 0,-1 0,1 0,1 0,-1 0,4-8,12-11,-14 28,-9 16,-1 4,0-1,-3 28,3-16,5-54,1 16,0 0,0-1,0 1,0-1,1 1,0-1,0 1,0-1,1 1,-1-1,1 1,0-1,0 1,1 0,-1-1,1 1,0 0,0 0,3-4,4 0,1 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50:11.498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1 279,'18'-36,"-9"18,-4 8,1 0,0 0,0 0,1 1,1 0,-1 0,1 1,1 0,-1 0,1 1,1 0,10-6,12-4,1 1,51-17,-74 29,21-9,-25 10,1 0,0 0,0 1,1 0,-1 0,0 0,13 0,8 0,-8 0,0 1,30 3,-42-1,-1 1,1-1,0 2,-1-1,0 1,0 0,0 0,0 1,13 8,-14-7,1-1,0 1,-1 0,0 0,0 1,-1 0,0 0,0 0,0 1,0-1,-1 1,0 0,-1 0,0 1,0-1,0 1,-1 0,0-1,1 11,-1-2,1 0,1 0,1 0,0 0,10 20,-11-29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50:13.847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445 0,'3'1,"0"-1,-1 1,1 0,0 0,-1 0,1 1,-1-1,1 1,-1-1,0 1,0 0,1 0,-1 0,0 0,-1 0,3 3,25 38,-21-30,-1 1,0 0,-1 1,0-1,-2 1,0 0,0 1,-1-1,1 30,-3-30,0-1,1 1,1-1,7 25,-5-25,-1 1,-1-1,-1 1,2 26,-4-24,-1-1,-4 30,3-40,0 0,0 0,0 0,-1 0,0 0,0-1,0 1,-1-1,0 0,-5 6,-13 19,20-26,-1 0,0 0,0 0,0 0,-1 0,1 0,-1-1,0 0,0 0,-7 5,-35 18,24-12,-1-2,0 0,-1-1,-28 8,-129 44,170-60,-51 19,57-20,0 0,1 1,-1-1,1 1,-1 0,1 0,0 0,0 0,-4 6,6-5,3-2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50:17.543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317 776,'0'-1,"0"1,-1 0,1 0,0 0,0-1,-1 1,1 0,0 0,0 0,-1 0,1-1,0 1,-1 0,1 0,0 0,0 0,-1 0,1 0,0 0,-1 0,1 0,0 0,-1 0,1 0,0 0,-1 0,1 0,0 0,0 0,-1 1,1-1,0 0,-1 0,1 0,0 0,0 0,-1 1,1-1,0 0,0 0,0 1,-1-1,1 0,0 0,0 1,0-1,0 0,-1 1,1-1,0 1,-20 16,16-13,-27 17,-39 22,66-41,-16 6,-1-1,0-1,0 0,-1-2,-29 3,33-4,94-14,42-8,-103 16,-1 0,0-2,0 0,-1 0,23-13,-22 9,1 1,-1 0,-1-1,1-1,-2 0,1-1,-1 0,-1-1,17-22,-11 4,-1 0,-2-1,-1-1,10-36,-12 38,-8 24,0-1,-1 0,0-1,0 1,1-14,-1-5,0 17,-1-1,0 0,-1 1,0-1,-1 0,0 0,0 1,-1-1,-1 1,1-1,-8-15,-16-27,-53-80,61 103,14 23,0-1,0 1,0-1,-1 1,-6-6,8 10,0 0,0 0,0 0,0 1,0-1,0 1,0-1,0 1,0 0,-1 1,1-1,0 0,-1 1,1 0,-5 0,-100-4,56 1,-69 6,87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3:04.328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3:10.818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17 188,'-2'-1,"1"-1,-1 0,1 1,-1-1,1 0,0 0,0 0,0 0,0 0,0-1,0 1,1 0,-1 0,1-1,0 1,-1 0,1 0,0-1,0 1,0 0,1-1,-1 1,1 0,-1 0,1-1,0 1,-1 0,1 0,0 0,0 0,1 0,-1 0,0 0,1 0,-1 1,1-1,0 0,-1 1,1-1,3-1,3-3,0-1,1 1,0 0,0 1,1 0,-1 0,14-3,-16 6,126-44,-130 44,1 1,-1 0,1 0,0 0,-1 1,1-1,0 1,-1 0,1 0,0 0,-1 0,1 0,0 1,-1 0,1 0,0 0,-1 0,1 1,5 3,4 3,-1 0,0 1,20 21,-25-23,0 0,0 0,1 0,0-1,1 0,-1 0,1-1,0-1,11 5,154 37,-139-39,-26-6,-1 1,0 0,0 0,0 0,10 5,-15-5,1 1,-1-1,0 0,0 1,0-1,0 1,-1 0,1 0,-1 0,0 1,0-1,0 0,0 1,0-1,1 5,7 21,-7-17,2 0,-1 0,2 0,0-1,10 17,-13-25,0 0,-1 0,2 0,-1 0,0-1,0 1,1-1,-1 0,1 0,0 0,0 0,-1-1,1 0,0 0,0 0,0 0,1 0,-1-1,0 0,0 1,7-2,-7 1,1 0,0-1,0 1,-1-1,1 0,0 0,-1-1,1 1,-1-1,1 0,-1 0,0 0,7-6,-9 1,-4 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3:14.592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54,'0'0,"1"-1,-1 0,0 1,1-1,-1 0,1 1,-1-1,1 0,-1 1,1-1,-1 1,1-1,0 1,-1-1,1 1,0 0,-1-1,1 1,0 0,0-1,-1 1,1 0,0 0,0 0,0 0,-1 0,1 0,0 0,0 0,1 0,25 2,-8 5,0 1,27 16,-4-2,-28-15,0-1,1 0,0-1,1-1,-1-1,1 0,-1 0,1-2,0 0,19-2,46 2,-46 0,0 0,0-3,67-11,-97 11,0 0,0 0,0-1,-1 1,1-1,-1 0,0-1,0 1,0-1,0 1,0-1,-1 0,0 0,4-6,-4 5,1 0,-1 0,1 0,1 1,-1 0,1-1,-1 2,1-1,0 1,1-1,7-3,12 0,0 2,0 0,0 1,1 1,0 2,38 2,-51-1,3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3:19.344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495 236,'2'-3,"0"1,1 0,-1 0,1 0,-1 0,1 0,0 0,0 1,0-1,0 1,0 0,0 0,5-1,-2 0,15-8,-46 17,-17 3,29-9,0-1,-1-1,1 1,0-2,0 0,-26-8,-75-31,98 34,-1 1,0 1,0 1,-1 0,1 1,-34-1,43 3,0 0,0 0,1-1,-1-1,0 1,1-1,0 0,0-1,-8-4,13 7,1 0,-1 0,0-1,0 1,0 0,1-1,-1 1,1-1,-1 1,1-1,-1 0,1 1,0-1,0 0,0 0,0 0,0 0,0 0,1 0,-1 0,1 0,-1-1,1 1,0 0,0 0,0 0,0 0,0-1,0 1,1 0,-1 0,1 0,-1 0,1 0,0 0,0 0,2-4,-2 4,1 0,-1 0,1 1,0-1,-1 0,1 1,0-1,0 1,0-1,0 1,0 0,0 0,0 0,0 0,1 0,-1 0,0 1,1-1,-1 1,0-1,1 1,-1 0,1 0,-1 0,0 1,1-1,-1 0,1 1,-1 0,0-1,0 1,1 0,2 2,0-1,0 1,-1-1,1 1,-1 0,0 1,0-1,0 1,0 0,0 0,-1 0,0 0,1 1,3 8,-5-9,0 1,0 0,-1-1,1 1,-1 0,0 0,-1 0,1 0,-1 0,0 0,0 0,0 0,-1 0,0 0,-2 6,-4 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3:23.575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420 430,'-8'-1,"1"0,-1-1,0 0,1-1,0 0,0 0,0 0,-9-6,-27-11,27 14,0 0,0-1,1 0,0-1,0-1,1-1,0 0,1-1,0 0,0-1,1 0,1-1,0 0,1-1,1 0,0-1,0 0,2 0,-11-31,-1 7,15 33,1 0,0 0,0 0,0 0,1 0,0-1,0 1,0-1,0-7,2 13,1 0,-1 0,0 0,1 0,-1 0,1 0,0 0,-1 0,1 0,0 0,-1 0,1 1,0-1,0 0,0 0,0 1,0-1,0 1,0-1,0 1,0-1,0 1,0-1,0 1,0 0,0 0,1 0,-1-1,0 1,0 0,0 0,0 1,0-1,1 0,-1 0,1 1,2-1,1 1,-1-1,0 1,1 0,-1 1,0-1,0 1,5 2,-2 2,-1 0,0 1,0-1,-1 1,1 0,-1 1,-1-1,8 17,-9-16,1 0,1 0,-1 0,1-1,1 1,0-1,0-1,12 13,10-1,-21-15,-1 1,-1 0,1 0,0 0,-1 0,0 1,0 0,0 0,-1 1,1-1,5 11,-4-2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02:11.669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1225 1,'-4'1,"0"1,0 0,0-1,0 0,0 1,-1-2,1 1,0 0,-1-1,1 0,-7 0,-26 4,-42 23,37-11,0-2,-1-1,-1-3,-89 10,-1-8,-172 36,93 8,135-33,62-19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3:29.949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522 0,'-5'1,"1"0,0 0,0 0,-1 0,1 0,0 1,0 0,0 0,1 0,-1 0,0 1,1-1,-7 7,-44 49,31-32,-17 19,29-31,0-1,-2 0,1-1,-1 0,-26 16,27-18,1 0,1 1,-1 0,2 0,0 1,0 0,1 1,0 0,-7 18,-18 26,30-53,0 0,1 0,0 0,-1 0,1 1,1-1,-1 0,1 1,0 0,0-1,0 1,0 0,1-1,0 1,0 0,0 0,0-1,1 1,0 0,0-1,2 8,3-2,-1 0,2 0,-1-1,1 0,1 0,-1 0,17 12,-24-20,6 4,0 1,0 0,0 1,6 11,-11-18,-1 1,1 0,-1-1,1 1,-1 0,0 0,0 0,1-1,-1 1,0 0,0 0,0 0,0 0,0 0,0-1,0 1,0 0,0 0,0 0,-1 0,1 0,-1 1,0-1,0-1,0 1,0 0,0 0,-1 0,1 0,0-1,0 1,-1-1,1 1,-1-1,1 1,0-1,-1 0,1 0,-1 0,1 0,-3 0,-1 0,1 0,-1 0,0-1,1 1,-1-1,1-1,-1 1,1 0,0-1,-1 0,1 0,0 0,0-1,0 1,1-1,-1 0,1 0,-1 0,-2-5,-5-6,0 0,1-1,-13-27,6 10,15 29,0-1,0 1,1 0,-1-1,1 1,0-1,0 1,0-1,0 1,1-1,0 0,-1 1,1-1,1 0,-1 0,0 1,1-1,0 0,0 1,0-1,0 1,0-1,1 1,0 0,-1 0,5-5,1-1,2 0,0 0,0 1,0 0,1 1,0 0,11-5,121-73,-53 15,-60 46,-16 14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3:31.398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222 1,'-3'0,"-7"0,-4 3,-4 1,-1-1,-1 3,1 4,0-1,0 1,1 0,3 6,1 4,0-1,3-2,2-3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3:33.102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408 4,'0'0,"-1"-1,1 1,-1 0,1-1,-1 1,1 0,-1 0,1 0,-1-1,1 1,-1 0,1 0,-1 0,1 0,-1 0,1 0,-1 0,1 0,-1 0,1 0,-1 0,0 0,1 0,-1 0,1 0,-1 1,1-1,-1 0,1 0,0 1,-1-1,1 0,-1 1,-28 12,20-10,3 0,-11 3,0 0,0 2,-24 14,34-17,1 0,-1 0,2 1,-1 0,1 0,-1 1,2-1,-1 1,1 0,-7 14,0 3,6-9,-1 0,-1-1,0-1,-1 1,-1-1,0 0,-1-1,0 0,0-1,-17 15,-31 18,46-36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3:35.524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283 9,'-1'0,"1"-1,0 1,0 0,0-1,0 1,-1-1,1 1,0-1,-1 1,1 0,0-1,-1 1,1-1,0 1,-1 0,1 0,-1-1,1 1,-1 0,1 0,0-1,-1 1,1 0,-1 0,1 0,-1 0,1 0,-1 0,1 0,-1 0,1 0,-1 0,1 0,-1 0,1 0,-1 0,1 0,-1 0,1 1,-1-1,1 0,-1 0,1 1,-1-1,1 0,0 0,-1 1,1-1,-1 1,-29 16,27-15,-40 21,-26 18,64-37,0 0,1 0,0 0,-1 1,1 0,1 0,-1 0,1 0,0 0,0 1,-2 5,-16 40,-17 45,36-89,0 0,0 1,1-1,-1 1,2 0,-1-1,1 1,0 0,1-1,1 9,0-11,0-1,0 0,1 1,-1-1,1 0,0 0,0 0,1-1,-1 1,1-1,0 1,0-1,8 5,66 34,-54-31,-16-7,0 0,0-1,1 0,0-1,-1 0,1 0,0-1,16 0,-10-1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3:40.157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0 364,'7'-1,"-1"0,0 0,1-1,-1 1,0-1,10-5,27-8,25 9,-54 6,0-1,0 0,0-1,0-1,0 0,18-8,5 0,-30 9,-1 0,0 1,1-2,-1 1,9-6,-13 6,0 1,0-1,0 0,0 0,-1 0,1 0,0 0,-1 0,0 0,1 0,-1 0,0-1,0 1,0-1,-1 1,1-1,-1 1,1-5,0-11,0-1,-5-33,2 40,1-1,0 0,1 0,0 0,1 0,1 0,3-17,-4 29,-1 0,0-1,1 1,-1 0,1 0,-1 0,1 0,0 0,-1 0,1 0,0 0,0 0,0 0,0 0,0 0,0 0,0 1,0-1,0 0,0 1,0-1,0 1,1-1,-1 1,0 0,0-1,0 1,3 0,0 0,-1 1,0-1,1 1,-1 0,1 0,-1 1,0-1,0 1,0-1,5 4,5 5,0 0,-1 0,19 21,217 237,-178-175,-48-61,53 58,-74-89,0-1,-1 1,1 0,0-1,-1 1,1-1,-1 1,1 0,-1-1,1 1,-1 0,0 0,1-1,-1 1,0 0,1 0,-1 0,0 0,0-1,0 1,0 0,0 0,0 0,0 0,0-1,0 1,0 0,0 0,-1 0,1 0,0-1,-1 1,1 0,-1 0,-1 2,0-2,0 1,0 0,-1 0,1-1,-1 1,1-1,-1 0,1 0,-6 2,-13 3,1-1,-26 2,39-6,-1-1,-1 1,1-1,-1-1,1 1,-1-2,1 1,-1-1,1 0,0-1,0 0,0 0,0-1,-10-5,-9-9,0-1,-29-27,12 10,24 18,-1 2,-1 0,0 2,-1 0,-1 1,0 2,-41-14,44 20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3:41.063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157 0,'0'3,"-3"4,-4 7,-1 7,-2 2,1 5,-1-4,1 1,-4 2,0 2,-1-1,0-2,-2 1,0-2,2-4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3:46.271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0 328,'4'-2,"0"1,-1-1,0-1,1 1,-1 0,0-1,0 0,0 1,4-6,9-8,-6 11,0 0,0 0,0 1,1 1,0 0,0 0,0 1,0 0,16 0,50-12,-60 9,2-1,1 0,-2-1,30-16,5 4,-48 18,1-1,0 1,-1-1,0 0,1 0,-1 0,0-1,0 0,0 0,-1 0,1-1,7-7,0-5,0-1,15-30,-10 15,-5 13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3:51.928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657 705,'8'5,"-1"0,1 1,-1 0,0 0,7 9,26 21,-28-28,1-1,0-1,0 0,1-1,-1 0,1-1,0-1,1 0,22 1,-25-3,0 0,0-1,0-1,0 0,0 0,0-1,0-1,0 0,-1-1,1 0,19-10,-28 12,0 1,0-1,0 1,-1-1,1 0,0 0,-1 0,0 0,0-1,1 1,-1-1,-1 1,1-1,0 0,-1 0,1 1,-1-1,0 0,0 0,0 0,0-1,-1 1,1 0,-1 0,0 0,1-1,-2 1,1 0,0 0,-1 0,1 0,-1-1,0 1,-2-5,-5-6,0 0,-1 0,0 1,-1 0,-20-20,-4-5,4-4,22 29,-1 0,0 1,-1 0,0 0,-1 1,0 1,-1 0,0 0,-19-11,2 4,-49-38,-17-11,20 24,15 10,-56-42,100 63,-1 1,0 1,-1 0,0 1,0 1,-1 0,0 2,0 0,0 1,-1 1,-29-1,35 3,0-2,-28-8,-11-2,32 10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3:54.277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1,'7'2,"0"0,0 1,0 0,0 0,0 0,-1 1,1 0,-1 1,0-1,-1 1,1 0,4 7,7 2,54 59,-54-54,39 34,-48-47,0 0,0-1,0 0,1-1,0 0,0 0,0-1,0 0,10 2,22 4,-24-4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3:55.141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0,'3'0,"4"4,3 0,4-1,2 1,2-2,-3-1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03:05.332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2851 14,'-1'0,"1"-1,-1 0,0 0,0 0,1 0,-1 1,0-1,0 0,0 1,0-1,0 1,0-1,0 1,0-1,0 1,0 0,0-1,-1 1,1 0,0 0,0 0,0 0,0 0,-2 0,-41-2,33 2,-905 27,593-9,269-12,0 3,1 2,1 2,-84 33,-21 4,-55 12,58-16,-234 42,343-84,0-2,-77-5,64 0,720 4,-462-3,-172 1,288-8,-254 4,0-2,-1-3,64-19,-40 3,137-36,-34 25,155-36,-293 58,-50 15,0-1,0 1,-1 0,1 0,0 0,0 0,0 0,0 0,0 0,0 0,-1 0,1-1,0 1,0 0,0 0,0 0,0 0,0 0,0-1,0 1,0 0,0 0,-1 0,1 0,0 0,0-1,0 1,0 0,0 0,0 0,0 0,0-1,0 1,1 0,-1 0,0 0,0 0,0 0,0-1,0 1,0 0,0 0,0 0,0 0,0 0,1-1,-1 1,0 0,0 0,0 0,0 0,0 0,0 0,1 0,-32-4,-45 4,-1146 149,1059-125,73-13,56-8,-1 1,0 2,1 1,1 1,-41 16,74-24,-1 1,0-1,0 0,1 0,-1 1,0-1,0 0,1 1,-1-1,0 0,1 1,-1-1,1 1,-1-1,0 1,1-1,-1 1,1 0,-1-1,1 1,0 0,-1-1,1 1,0 0,-1-1,1 1,0 0,0 0,0-1,0 1,0 0,0 0,0-1,0 1,0 0,0 0,0-1,0 1,0 0,1 0,-1-1,0 1,1 0,-1-1,0 1,1 0,-1-1,1 1,-1-1,1 1,0-1,-1 1,1-1,-1 1,1-1,0 1,-1-1,1 0,0 1,0-1,-1 0,1 0,0 1,0-1,0 0,56 23,-56-22,46 12,0-3,0-1,1-2,75 2,197-15,-221-3,-2-4,140-37,-139 31,-71 16,1-2,-1 0,-1-2,1-1,-1-1,0-1,-1-1,34-21,-45 25,1-1,0 2,0 0,1 1,0 0,0 1,0 1,25-3,-10 2,-9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4:08.483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812 92,'-73'-1,"-16"0,-109 13,193-11,-19 1,0 1,0 1,0 2,0 0,1 1,0 2,-26 12,25-8,17-10,-1 1,1-1,0 1,1 0,-1 1,1 0,-1 0,1 0,1 1,-1 0,1 0,0 1,1-1,-1 1,-3 8,-1 4,0 0,1 1,1-1,1 2,-5 30,10-43,1 0,0 0,0 0,1 0,0 0,0 0,1 0,0 0,0 0,1-1,0 1,1-1,-1 0,1 1,1-2,-1 1,7 7,0-1,0 0,1-1,1 0,0 0,18 11,-23-18,0-1,0 0,0 0,1 0,0-1,-1-1,1 0,0 0,0 0,1-1,12 0,19-1,6 1,-1-2,1-2,-1-1,76-19,-111 18,0 0,0-1,-1 0,0 0,0-1,-1 0,0-1,0 0,-1-1,10-11,34-32,-45 46,0 0,0-1,0 1,-1-2,0 1,-1-1,1 1,-1-1,-1-1,7-15,-11 23,0 0,0 0,0 0,0 1,0-1,0 0,0 0,0 0,0 0,-1 0,1 1,0-1,-1 0,1 0,0 0,-1 1,1-1,-1 0,1 1,-1-1,0 0,1 1,-1-1,0 1,1-1,-1 1,0-1,0 1,1-1,-1 1,0 0,0-1,0 1,0 0,1 0,-1 0,0 0,0-1,0 1,-1 1,-44-2,37 1,-41 2,29-1,18-1,7 0,456 16,-377-13,-60-4,-1 2,1 0,-1 1,0 1,1 1,-2 1,42 16,-54-17,-6-2,-1 0,1-1,0 1,0-1,0 0,0 0,0 0,1 0,-1 0,0-1,0 1,0-1,1 0,2 0,-5-1,-1 1,0-1,1 1,-1 0,0-1,0 1,1-1,-1 1,0-1,0 1,0-1,0 1,0-1,0 1,0-1,0 1,0-1,0 1,0-1,0 1,0-1,0 1,0-1,0 1,-1-1,1 1,0-1,0 1,-1-1,1 1,0 0,-1-1,0 0,-12-19,10 16,-16-19,0 1,-2 0,-1 2,0 0,-1 2,-1 1,-42-24,30 18,8 4,0 1,-2 2,0 0,0 2,-53-16,53 23,1-2,0-1,-43-22,54 23,0 2,0 0,-1 1,0 1,0 1,0 1,-23-1,-142 4,85 2,70-2,0 1,1 1,-1 1,-32 9,14-2,35-8,1 0,-1 0,1 1,0 1,0 0,1 0,-1 1,1 1,-16 10,18-10,0 0,1 1,0 0,0 0,0 0,1 1,0 0,1 0,0 1,0 0,1-1,0 2,0-1,1 0,0 1,1-1,0 1,0 0,1 0,0 0,1 0,1 11,-1 32,-8 56,3-63,3 93,4-127,1 1,0-1,1 0,1 0,0 0,0 0,1-1,1 0,0-1,9 13,-3-6,-2 1,17 34,-23-36,0 0,-1 0,-1 1,0-1,1 24,1 9,-1-31,4-3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4:18.766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1337 1363,'-1'0,"0"0,0-1,1 0,-1 1,0-1,0 1,1-1,-1 0,0 0,1 1,-1-1,1 0,-1 0,1 0,-1 0,1 1,0-1,-1 0,1 0,0 0,0 0,0 0,0 0,0 0,0 0,0 0,0 0,0 0,0 0,0 0,1-1,4-33,7-19,-7 37,-1 0,0-1,-1 1,-1-1,-1 0,-1 0,0 1,-3-22,-7-31,3 0,2-89,2 101,-20-114,-26-35,47 197,-1 0,0 0,0 0,-1 1,0-1,-1 1,0 0,0 1,-1-1,0 1,-1 0,-14-14,-3 2,-1 1,-51-30,3 2,60 38,-1 1,-1 1,0 0,0 1,0 0,0 1,-1 1,0 1,-28-3,-12 2,-84 7,43 0,67-3,-45-2,1 4,0 3,-145 28,194-26,4-3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4:23.737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0 143,'3'-3,"0"-1,0 0,0 1,1-1,0 1,-1 0,1 0,0 1,0-1,5-1,-2-1,24-13,0 2,1 1,0 1,51-14,-63 25,-1 0,0 0,1 2,0 1,-1 0,1 1,37 8,48 1,-62-8,-1 1,0 3,0 2,0 1,76 28,-60-18,-33-12,-1 1,1 0,-2 2,1 1,-2 1,39 27,10 21,-28-22,94 62,-103-81,-1 2,-1 1,-1 1,-1 1,40 44,-58-54,-1 0,0 0,-1 2,-1-1,-1 1,0 0,-1 1,0 0,-2 0,0 0,5 36,11 41,-12-61,-2 1,4 53,-11-76,-1 0,0 0,-1 0,0 0,-1-1,0 1,-1-1,0 0,0 0,-1 0,-1 0,-6 9,-13 25,6 7,13-35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4:26.736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843 712,'-4'-1,"0"1,1-1,-1-1,0 1,0 0,1-1,-1 0,1 0,-1 0,1 0,0-1,0 1,0-1,-4-4,-37-45,42 49,-13-15,2 0,0-2,1 1,1-2,1 1,1-2,1 1,0-1,-5-31,12 44,-1 0,0 0,0-1,-1 2,-1-1,1 0,-1 0,-1 1,1 0,-1 0,-1 0,0 1,0 0,-8-8,-5-1,0 1,-2 1,1 1,-27-12,30 15,0-2,1 0,1 0,-19-21,18 18,0 0,-34-22,43 32,0 2,0-1,0 1,-1 0,1 0,-1 1,0 0,0 1,0-1,0 1,-13 1,-100 4,91-3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4:27.759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1,'17'1,"0"2,0 0,0 1,0 0,-1 2,32 13,36 12,1-11,-69-15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4:30.204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0,'1'3,"-1"0,1 0,0 0,0 0,1 0,-1 0,0 0,1-1,0 1,0 0,0-1,0 1,0-1,0 0,1 0,-1 0,1 0,-1 0,1-1,0 1,4 1,64 27,-70-30,53 16,56 7,-24-5,20-3,-72-11,55 12,-78-14,-1 2,1-1,-1 2,0-1,0 1,0 1,-1 0,0 0,10 9,47 41,-37-33,50 53,-57-52,-11-13,-1 0,0 0,-1 0,0 1,-1 1,0 0,-1 0,0 0,-1 1,-1 0,6 21,-8-20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4:41.459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7 269,'-1'0,"1"0,0-1,-1 1,1 0,0 0,-1 0,1-1,0 1,-1 0,1 0,0-1,0 1,-1 0,1-1,0 1,0 0,-1-1,1 1,0 0,0-1,0 1,0 0,0-1,0 1,0-1,0 1,-1 0,1-1,0 1,1 0,-1-1,0 1,0-1,0 1,14 0,25 11,-37-10,21 8,-13-5,0 0,0-1,1 0,-1-1,12 2,-19-4,0 0,-1 0,1 0,0 0,-1 0,1-1,-1 0,1 1,0-1,-1 0,0 0,1 0,-1 0,0-1,1 1,-1-1,0 0,0 1,0-1,0 0,0 0,-1 0,1 0,-1 0,3-5,14-29,-15 29,0 0,0 0,0 0,1 0,0 1,1-1,-1 1,1 0,0 1,1-1,-1 1,1 0,0 0,1 1,-1 0,11-6,-11 8,0 0,0-1,0 0,0 0,-1-1,1 0,6-5,-10 6,1 0,-1 0,0-1,0 1,0 0,-1-1,1 0,-1 1,0-1,0 0,0 0,0 1,0-6,5-19,-3 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4:45.226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402 2,'-19'-1,"1"1,0 1,0 0,0 1,0 1,0 1,0 1,-17 6,17-3,-5 1,1 1,0 0,-35 24,52-30,-1 1,1 0,-1-1,1 2,1-1,-1 1,1-1,0 1,0 0,0 1,1-1,0 1,1-1,-1 1,1 0,1 0,-2 9,-1 11,1-9,1 0,0 33,3-44,0 0,0-1,0 1,1-1,0 1,0-1,1 0,-1 0,1 0,1 0,4 7,210 291,-200-280,2-2,0 0,41 32,-47-42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4:50.135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286 0,'-14'16,"-1"-1,-1-1,0 0,0-1,-37 21,45-29,-1 1,1 0,0 0,0 1,1 0,0 0,0 1,1 0,-10 16,3-2,1 1,-16 42,24-54,0 0,1 1,1-1,0 1,0-1,1 1,1 16,0-21,1 0,0-1,0 1,0-1,1 1,0-1,1 0,-1 0,1 0,0 0,1 0,-1-1,1 1,6 5,138 162,-83-104,-46-51,-1 0,0 2,26 40,-6-1,-24-39,0 1,-2-1,-1 2,-1 0,15 42,-18-33,-1 1,-2 0,-1 0,-1 34,-2-48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5:27.635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209 91,'-5'-4,"0"1,-1-1,1 1,-1 0,0 0,0 1,0-1,0 1,-1 1,1-1,0 1,-1 0,1 0,-1 1,1 0,-1 0,0 1,1 0,0 0,-1 0,1 1,0 0,-1 0,1 0,1 1,-1 0,0 0,1 1,-1 0,1 0,-5 4,9-7,0 0,0 1,0-1,0 0,0 0,0 1,0-1,1 1,-1-1,1 0,-1 1,1 0,-1-1,1 1,0-1,0 1,-1-1,1 1,0-1,1 1,-1 0,0-1,0 1,1-1,-1 1,1-1,-1 1,1-1,0 1,-1-1,1 0,0 1,0-1,0 0,0 0,0 0,0 1,1-1,-1 0,0 0,0-1,1 1,-1 0,1 0,2 0,3 3,0-1,0 0,1 0,-1 0,1-1,-1-1,1 1,8 0,-8-2,-1 0,0 0,0 0,0-1,0 0,0 0,0-1,0 0,0 0,-1-1,11-5,-13 5,0 0,0-1,0 1,-1-1,1 0,-1 0,0 0,0-1,0 1,-1-1,1 0,-1 1,0-1,-1 0,1 0,0-9,0 9,-1 0,0 1,0-1,-1 0,1 0,-1 1,0-1,-1 0,0-6,0 9,0 0,0 0,0 1,0-1,-1 1,1-1,0 1,-1-1,1 1,-1 0,1 0,-1-1,0 1,1 0,-1 1,0-1,0 0,0 0,1 1,-1-1,0 1,0 0,0-1,0 1,-3 0,0 0,0 0,-1 0,1 0,0 1,0 0,0 0,0 0,0 0,0 1,1 0,-1 0,0 0,1 1,0-1,-1 1,1 0,0 1,0-1,1 0,-1 1,1 0,-4 5,3-4,1 0,-1 1,1-1,0 1,0 0,1 0,0 0,0 1,0-1,1 0,0 1,0-1,0 1,1-1,0 1,1 0,0 7,1-10,0 0,0-1,0 1,0-1,0 0,1 1,-1-1,1 0,0-1,0 1,0 0,0-1,0 1,1-1,-1 0,1 0,6 2,0 0,1 0,-1 0,0-1,1 0,15 1,-21-4,1 0,-1 0,0-1,1 0,-1 0,0-1,0 0,0 1,0-2,0 1,0 0,0-1,-1 0,0 0,1-1,-1 1,0-1,-1 0,1 0,-1 0,1 0,-1-1,-1 1,1-1,-1 0,1 0,-1 0,-1 0,1 0,-1 0,0 0,0-1,0 1,-1 0,0-1,0 1,0-1,0 1,-1 0,0 0,0-1,-1 1,0 0,1 0,-2 0,1 0,0 0,-1 1,-6-8,-13-17,18 19,18 18,-9-3,-1 0,1 0,-1 1,0-1,-1 1,1 0,-1 0,-1 0,1 0,-1 1,0-1,0 0,-1 1,0 0,0-1,0 1,-1 0,0 0,-1-1,1 1,-1 0,0-1,-1 1,0-1,0 1,0-1,-1 0,0 1,0-2,-6 10,6-12,-1-1,1 0,0-1,0 1,-1 0,1-1,-1 0,0 0,1 0,-1 0,0 0,0-1,1 0,-1 0,0 0,0 0,1 0,-1-1,0 1,0-1,-5-2,-5-1,-1-1,1 0,0-1,-13-8,21 10,0 1,0-1,1-1,-1 1,1-1,1 0,-1 0,-7-11,11 15,0 0,1 0,-1-1,0 1,1-1,-1 1,0-1,1 1,0-1,-1 1,1-1,0 1,0-1,0 1,0-1,0 1,0-1,0 0,0 1,1-1,-1 1,1-1,-1 1,1-1,-1 1,1 0,0-1,0 1,0 0,0-1,0 1,0 0,0 0,0 0,0 0,0 0,1 0,-1 0,0 1,1-1,-1 0,1 1,1-2,41-8,-43 10,-1 0,1 0,-1-1,1 1,-1 0,1 0,-1 0,0 1,1-1,-1 0,1 0,-1 0,1 0,-1 0,1 0,-1 1,0-1,1 0,-1 0,1 1,-1-1,0 0,1 1,-1-1,0 0,1 1,-1-1,0 0,1 1,-2 1,1-1,0 0,-1 1,1-1,-1 0,1 0,-1 0,1 1,-1-1,0 0,0 0,1 0,-1 0,0 0,0 0,-2 1,-9 10,1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03:22.598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2516 1208,'-10'6,"0"-1,-1 0,1 0,-1-1,0 0,-1-1,1 0,0-1,-1 0,-12 0,-11 3,-164 26,-293 10,-211-39,661-6,0-2,0-2,-52-17,55 13,1 2,-2 2,1 1,-53-1,1 9,51 1,0-2,1-2,-1-1,0-1,-41-11,78 15,0-1,0 1,1-1,-1 0,0 0,0 0,0 0,1 0,-1-1,0 1,1-1,-1 1,1-1,0 0,0 0,0 0,0 0,0 0,0-1,0 1,1-1,-1 1,1-1,0 1,-1-1,2 0,-1 0,0 1,0-1,1 0,0 0,-1 0,1 0,0 1,1-5,9 28,0 22,-2 35,1 6,-3 0,-10 140,3-221,1 0,-1 0,0 0,0 1,0-1,0 0,-1 0,1 0,-1-1,0 1,0 0,0-1,0 1,0-1,-1 1,1-1,-1 0,1 0,-1 0,0 0,-6 2,8-4,0 1,0-1,0 0,-1 1,1-1,0 0,0 0,-1 0,1 0,0 0,0 0,-1 0,1 0,0-1,0 1,0 0,-1-1,1 1,0-1,0 1,0-1,-2-1,1 1,1-1,-1 0,1 0,0 0,-1 0,1 0,0 0,0-1,0 1,0 0,1-1,-1 1,1 0,-1-1,1 1,0-3,-1-40,3 0,8-52,-1-1,-10 130,0-16,1-1,0 1,5 26,-4-37,0 0,1 0,0-1,0 1,0 0,0-1,1 1,0-1,0 0,0 0,0 0,1 0,-1 0,1-1,7 5,3 1,0-1,1-1,1-1,-1 0,1 0,0-2,0 0,1 0,-1-2,1 0,25 0,8-2,0-3,78-13,-68 6,1 3,84 0,33-2,18 1,-244 10,1 1,-1 3,-53 14,10-3,6-7,-146 1,125-9,85-1,0 1,0 1,1 0,-1 2,1 0,0 1,0 1,-26 14,46-21,0 0,0 0,1 0,-1-1,0 1,1 0,-1 0,0 0,0 0,1 0,-1 0,0 0,1 0,-1 0,0 0,1 0,-1 0,0 0,0 0,1 1,-1-1,0 0,0 0,1 0,-1 0,0 0,0 1,1-1,-1 0,0 0,0 0,1 1,-1-1,0 0,0 0,0 1,0-1,0 0,1 0,-1 1,0-1,0 0,0 0,0 1,0-1,0 0,0 1,0-1,0 0,0 0,0 1,0-1,0 0,0 1,0-1,0 0,-1 0,1 1,0-1,0 0,0 0,0 1,-1-1,1 0,0 0,0 0,0 1,-1-1,1 0,27 3,72-2,163-19,-46 0,-51 1,-102 9,87-2,-123 8,0 0,0-2,-1-2,49-15,-41 11,1 1,40-4,-26 5,98-28,0 0,-49 21,-51 9,-1-2,1-2,59-20,52-43,212-49,-253 80,-29 9,139-33,-61 42,-118 20,-1-3,0-1,70-23,-95 24,-1-1,-1-1,37-22,-48 25,0-1,-1 0,0-1,0 1,-1-1,0-1,0 0,-1 1,9-20,123-199,-127 204,1 1,2 1,0 0,1 1,0 1,2 0,1 1,25-20,-35 32,0 0,-1-1,0 1,0-1,0-1,-1 1,-1-1,1 0,-1 0,-1-1,1 1,-1-1,-1 0,3-11,-5 15,0-1,0 0,0 0,-1 1,0-1,0 0,-1 0,1 1,-1-1,-1 0,1 1,-1-1,0 1,0-1,-1 1,0 0,0 0,0 0,0 0,-1 1,0-1,0 1,0 0,-6-4,-1-2,1-1,0 0,0 0,1-1,1 0,-13-25,12 22,0 0,0 1,-1 0,-16-17,17 20,27 23,30 26,162 178,-192-194,-21-13,1-9,-1 0,1-1,0 1,-1-1,1 0,0 0,-1 0,1 0,0 0,0 0,0-1,0 1,0 0,0-1,0 0,1 1,-3-4,-53-56,42 43,0 0,-1 1,-1 1,-1 0,-1 1,0 1,0 1,-2 0,0 1,-27-10,45 20,0 1,1 0,-1-1,0 1,1-1,0 0,-1 0,1 0,0 0,0 0,-2-3,0 2,7 15,1 1,-2 3,0 1,0-1,-2 0,0 0,-1 1,-1-1,0 0,-1 0,-1 0,-1 0,0-1,-1 0,-1 0,0 0,-12 16,1-1,-2-1,-2-1,0-1,-2-1,-1-1,-36 27,29-29,-2-2,-52 26,-43 26,90-49,-81 37,8-5,61-29,-1-3,-1-2,-60 17,-177 36,-6 2,244-60,-2-2,-70 10,185-56,9 3,2 3,0 3,2 3,0 3,152-13,-175 23,0-2,-1-2,60-19,39-9,-114 29,0-1,-1-1,0-2,-1-2,55-32,145-110,-219 146,2-3,0 1,-2-2,1 0,-2-1,-1 0,0-1,15-28,13-17,-33 55,0 2,0-1,0 1,1 0,0 0,0 1,0 0,1 0,0 1,-1 0,1 1,0 0,0 0,0 1,1 0,12 0,-20 1,-1-1,0 1,1 0,-1 0,0 0,1 0,-1 1,0-1,1 0,-1 1,0-1,0 0,1 1,-1-1,0 1,0 0,0-1,0 1,0 0,0 0,0 0,0 0,0-1,0 1,0 1,0-1,-1 0,1 0,0 0,-1 0,1 0,0 3,-1 0,0 0,0 1,0-1,0 0,-1 0,0 1,0-1,0 0,0 0,-3 5,-6 12,0 0,-25 34,23-39,-2-1,1 0,-2 0,0-2,-1 0,0 0,-30 16,-137 59,16-8,-345 205,492-273,1 1,0 0,-19 20,170-94,-98 44,42-21,114-76,-170 102,0 0,0 2,1 0,1 1,0 1,0 1,0 1,1 0,43-3,-19 1,-20 1,1-1,-1-1,34-17,29-9,-64 25,0-2,-2 0,0-1,0-1,-1-2,32-27,56-21,-97 56,0 1,0 0,24-9,-28 13,-1 0,1-1,-1 0,0-1,0 0,0 0,-1-1,0 0,13-12,-75 46,-546 277,359-199,191-76,35-20,0-2,0 1,-27 9,30-13,2 1,-1 0,1 0,0 1,0 0,1 0,0 1,-9 10,7-7,0-1,-1 0,-1 0,-22 13,-48 16,-2-3,-154 42,-187 20,340-80,-139 44,360-96,436-113,-343 96,-96 24,352-96,-480 122,49-14,-51 15,0-1,0 1,0-1,-1 0,1 1,0-1,0 0,0 0,-1 0,1 0,0 0,-1 0,1-1,-1 1,0 0,1-1,-1 1,0-1,2-3,-4 4,0 0,0 0,0 0,-1 0,1 0,0 0,-1 0,1 0,-1 1,1-1,0 1,-1-1,0 1,1-1,-1 1,1 0,-1 0,1 0,-1 0,-2 0,-45-2,42 1,-27 2,-1 1,1 1,0 1,0 3,1 0,-1 2,-52 21,-224 101,250-107,-1-1,-2-4,-83 17,40-14,3 0,-102 35,542-114,-208 47,-91 9,1-2,-1-1,1-2,-2-1,1-2,42-15,-73 20,-1 0,0 0,0 0,0-1,0 0,-1 0,1 0,-1 0,4-7,-5 7,-1 0,2 0,-1 0,0 1,1 0,0 0,0 0,0 0,1 1,-1 0,1 0,10-4,-1 2,-10 3,0 0,0 0,0 0,0 1,0 0,0 0,0 0,0 0,0 1,9 0,-63 35,-5-3,-2-2,-1-2,-85 29,21-5,93-38,-1 0,-1-2,0-1,0-2,-1 0,0-2,-54 5,-59 4,92-9,-71 2,95-9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5:52.025"/>
    </inkml:context>
    <inkml:brush xml:id="br0">
      <inkml:brushProperty name="width" value="0.1" units="cm"/>
      <inkml:brushProperty name="height" value="0.2" units="cm"/>
      <inkml:brushProperty name="color" value="#9933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520 515,'-24'-2,"-1"-2,0 0,1-1,0-2,1 0,-1-2,1-1,1 0,0-2,-28-19,11 8,28 18,1-1,-1-1,1 0,0 0,0-1,1 0,0 0,1-1,0 0,-13-20,12 13,1 1,0-1,1-1,1 1,1-1,-5-24,9 36,0 1,1 0,0-1,-1 1,1 0,1-1,-1 1,1 0,-1-1,1 1,1 0,-1 0,0 0,1-1,0 2,0-1,0 0,1 0,-1 1,1-1,0 1,0 0,0 0,0 0,1 0,-1 0,1 1,-1-1,1 1,0 0,5-2,9-3,1 1,0 1,0 1,1 0,-1 1,1 2,0 0,0 0,-1 2,1 1,0 0,-1 1,0 2,0 0,34 13,-41-12,-1 1,0 0,0 1,-1 0,0 0,0 1,-1 1,0-1,-1 1,0 1,0 0,8 18,-10-19,-2 0,1 0,-2 1,1 0,-1 0,-1 0,0 0,-1 0,0 1,0-1,-1 0,-1 0,0 1,-5 20,5-27,-2-1,1 1,-1-1,1 1,-1-1,-1 0,1 0,0 0,-1-1,0 1,0-1,0 0,0 0,0 0,-1-1,-8 5,-29 20,7 0,0-1,-2-2,-1-2,-43 19,60-30,7-4,-9 5,0-1,-26 8,40-16,0-1,-1 0,1-1,0 0,-1 0,1-1,-1 0,1 0,-10-3,-2-1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6:07.118"/>
    </inkml:context>
    <inkml:brush xml:id="br0">
      <inkml:brushProperty name="width" value="0.1" units="cm"/>
      <inkml:brushProperty name="height" value="0.2" units="cm"/>
      <inkml:brushProperty name="color" value="#993300"/>
      <inkml:brushProperty name="tip" value="rectangle"/>
      <inkml:brushProperty name="rasterOp" value="maskPen"/>
      <inkml:brushProperty name="ignorePressure" value="1"/>
    </inkml:brush>
  </inkml:definitions>
  <inkml:trace contextRef="#ctx0" brushRef="#br0">392 139,'-8'2,"0"1,0-1,1 1,-1 0,1 1,0 0,0 0,0 1,0-1,1 2,0-1,0 1,0-1,-8 13,-3 11,1 0,2 1,1 1,2 1,-13 49,11-34,10-41,2 1,-1 0,1 0,0 0,0 0,1 0,0 0,0 0,1 0,0 0,0 0,0 0,1-1,0 1,1 0,-1-1,7 11,-2-7,0-1,0 1,1-2,0 1,1-1,0-1,0 1,0-1,21 10,2-2,0-2,0-1,1-1,57 9,10 5,-87-22,7 4,1-2,0 0,0-1,25 0,-41-3,0-1,0 0,0-1,1 1,-1-1,0 0,0-1,0 1,0-1,0 0,-1 0,1 0,0-1,-1 0,0 0,1 0,-1 0,0-1,-1 1,1-1,-1 0,5-7,-6 8,0 0,0 0,0-1,0 1,-1 0,0-1,0 0,0 1,0-1,0 0,-1 1,1-1,-1 0,0 0,0 1,-1-1,1 0,-3-7,1 6,0 0,-1 0,0 0,1 0,-2 1,1-1,-1 1,1-1,-1 1,-1 1,-5-6,-6-2,0 1,0 1,-1 0,0 1,0 1,-27-7,14 6,-35-11,-98-14,140 30,15 1,-1 1,0 0,0 0,0 1,0 0,0 0,-10 3,17-2,-1-1,1 1,0 1,0-1,0 0,0 0,0 1,0-1,1 1,-1-1,0 1,1 0,-1 0,1 0,0 0,-1 0,1 0,0 0,0 0,1 0,-1 0,0 1,1-1,-1 0,1 1,0-1,-1 0,1 1,1-1,-1 1,0-1,1 4,1 2,-1-1,1 0,0 0,0 0,1-1,0 1,0 0,1-1,0 0,0 0,0 0,1 0,0-1,0 0,7 6,13 10,1-1,29 17,-43-29,37 21,1-2,2-2,1-2,59 17,-93-34,-10-2,0-1,1 0,-1-1,1 0,17 1,-22-3,-1-1,0 0,0 1,0-1,1-1,-1 1,0-1,-1 1,1-1,0 0,0-1,-1 1,1-1,-1 1,0-1,5-6,17-18,24-37,-28 36,-11 16,0 0,24-19,-28 27,0 0,0-1,0 0,-1 0,0-1,0 1,0-1,-1 0,0 0,0-1,0 1,-1-1,0 0,0 0,-1 0,0 0,2-15,-3 18,-1 0,1-1,-1 1,0 0,-1-1,1 1,-1 0,0 0,0-1,0 1,0 0,-1 0,0 0,1 0,-2 0,1 1,0-1,-1 1,1-1,-4-2,1 3,1 1,0-1,0 1,-1 1,0-1,1 0,-1 1,0 0,1 0,-1 1,0-1,0 1,0 0,0 0,1 1,-1-1,-9 3,-4 0,-12 2,0 2,-32 10,52-13,0 0,0 1,0 0,1 0,0 1,0 1,0-1,1 1,-13 14,21-20,-11 10,1 1,0 1,1 0,-12 23,20-35,0 1,0-1,1 1,-1 0,1 0,-1-1,1 1,-1 0,1 0,0-1,0 1,0 0,0 0,0 0,1-1,-1 1,0 0,1 0,0-1,1 4,-1-3,1 0,0-1,0 1,1-1,-1 0,0 1,0-1,1 0,-1 0,1 0,-1-1,1 1,-1-1,1 1,-1-1,1 0,0 0,-1 0,5 0,10-3,-1 0,0 0,0-1,0-1,0-1,-1 0,1-2,20-12,34-14,-13 5,-53 27,-1 0,0 0,1-1,-1 1,0-1,0 0,0 0,-1 0,1 0,-1 0,0-1,0 1,3-6,-5 9,0-1,0 0,0 1,1-1,-1 0,0 1,0-1,0 0,0 0,0 1,-1-1,1 0,0 1,0-1,0 0,0 1,-1-1,1 0,0 1,-1-1,1 0,-1 1,1-1,-1 1,1-1,-1 1,1-1,-1 1,1-1,-1 1,-27-9,-29 10,31 6,0 1,1 1,0 1,0 1,1 1,-33 23,6-5,42-26,0 0,-1 0,1-1,-1-1,0 1,0-2,0 1,0-1,0-1,0 0,0 0,0-1,1 0,-1-1,0 0,-11-4,-1-1,2-1,-1 0,1-2,1 0,-1-2,-20-15,36 24,-3-2,0 0,1 0,-1 0,1-1,0 0,1 0,-1 0,1-1,1 0,-1 0,-5-11,-41-89,49 101,-1 1,0 1,-1-1,1 0,-1 1,0-1,0 1,0 0,-1 1,1-1,-1 1,0 0,0 0,0 0,0 1,0-1,-1 1,-10-2,10 2,0 0,0 1,0 0,0 0,0 1,-1 0,1 0,0 0,0 1,0-1,0 1,0 1,0 0,0-1,0 2,1-1,-10 6,12-6,0 1,1 0,-1 0,1 0,0 1,0-1,0 1,0-1,1 1,-1-1,1 1,0 0,0 0,1-1,-1 1,0 6,2 71,0-57,-1-6,1 0,1-1,0 1,2-1,10 34,-11-42,1-2,0 1,0 0,1-1,0 0,1 0,-1 0,1-1,0 0,1 0,0 0,0-1,0 0,9 5,55 33,-44-25,0-2,2 0,-1-2,36 11,20 0,160 25,-232-48,-1 0,0-1,1-1,-1 0,0 0,1-1,-1-1,0 0,0 0,0-1,0-1,0 1,-1-2,0 0,0 0,0-1,0 0,-1 0,0-1,0 0,-1-1,0 0,0-1,10-13,-4 2,-10 12,1 0,0 1,1-1,0 1,0 0,0 1,1-1,0 1,0 1,1-1,0 1,0 0,0 1,13-5,-17 8,-1-1,1 1,0-1,-1 1,1-1,-1 0,1 0,-1-1,0 1,0-1,0 1,0-1,0 0,-1 0,5-7,-4 4,0-1,0 1,0-1,-1 1,0-1,-1 0,1 0,0-10,-2-7,0 1,-2 0,0-1,-9-35,6 44,0 1,-1-1,-1 1,0 1,0-1,-20-23,-12-24,3 4,-76-94,108 147,0 0,0 1,0-1,-1 1,0 0,1 0,-1 0,0 0,0 1,-11-3,-60-13,48 13,-40-12,45 10,0 1,-1 1,-36-3,53 8,-1 0,0 1,0 0,0 0,1 0,-1 1,0 0,1 1,0-1,-1 1,1 1,0 0,1 0,-13 9,8-6,0 0,0-1,-1 0,0-1,0 0,-1-1,-16 3,13-2,0 0,0 0,-26 14,31-11,1 0,1 0,-1 1,2 1,-1-1,1 2,1-1,0 1,-7 13,-20 27,12-21,0 2,2 0,1 2,-21 52,35-73,1-1,0 1,1 0,0-1,1 2,0-1,1 0,0 0,1 0,1 1,0-1,1 0,1 0,0 0,0 0,9 19,-9-26,1-1,0 1,0-1,1 0,0 0,0 0,0 0,0-1,11 7,61 31,-58-32,115 47,-6-4,-117-49,0 0,0 0,0-1,18 2,28 8,-35-5,7 3,1-1,38 6,-57-14,-1-1,1 0,-1-1,1 0,-1-1,1 0,-1 0,1-1,-1-1,16-6,24-9,-33 13,0-1,0-1,0-1,-1 0,25-18,-31 20,-1 0,1 0,0 1,18-6,-19 8,-1 0,1-1,-1 0,0-1,0 0,0 0,12-11,23-15,-39 29,0 0,0 0,0-1,-1 1,1-1,0 0,-1 0,0 0,0-1,0 1,0-1,0 0,-1 1,0-1,1 0,-1 0,-1-1,1 1,1-6,4-24,-2 0,-1 0,-1-64,-4 92,-1-1,1 1,-1 0,-1 0,1 0,-1 0,0 0,0 1,-1-1,0 1,-7-8,-54-54,54 57,-12-9,-1 1,0 1,-35-18,-35-24,94 59,0 0,1 0,-1 0,0 0,1 0,-1 0,0 0,0 0,1 0,-1-1,0 1,0 0,1 0,-1 0,0 0,0-1,0 1,1 0,-1 0,0-1,0 1,0 0,1 0,-1-1,0 1,0 0,0 0,0-1,0 1,0 0,0-1,0 1,0 0,0 0,0-1,0 1,0 0,0-1,0 1,0 0,0 0,0-1,0 1,0 0,0 0,-1-1,1 1,0 0,0 0,0-1,0 1,-1 0,1 0,0-1,0 1,0 0,-1 0,1 0,0 0,-1-1,11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6:08.700"/>
    </inkml:context>
    <inkml:brush xml:id="br0">
      <inkml:brushProperty name="width" value="0.1" units="cm"/>
      <inkml:brushProperty name="height" value="0.2" units="cm"/>
      <inkml:brushProperty name="color" value="#9933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11,'0'-3,"3"-1,4 0,1 4,2 2,2 4,3 3,-2 4,-3 2,3 2,2 1,2 3,-3 4,0 4,1-3,-3-3,0 1,-2-4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6:09.426"/>
    </inkml:context>
    <inkml:brush xml:id="br0">
      <inkml:brushProperty name="width" value="0.1" units="cm"/>
      <inkml:brushProperty name="height" value="0.2" units="cm"/>
      <inkml:brushProperty name="color" value="#9933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 0,'-3'6,"-4"2,-1 6,1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6:11.321"/>
    </inkml:context>
    <inkml:brush xml:id="br0">
      <inkml:brushProperty name="width" value="0.1" units="cm"/>
      <inkml:brushProperty name="height" value="0.2" units="cm"/>
      <inkml:brushProperty name="color" value="#9933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0,'4'1,"-1"0,1 0,0 0,-1 1,1-1,-1 1,0 0,0 0,1 0,-1 0,0 1,-1-1,1 1,0-1,-1 1,1 0,-1 0,0 0,3 6,5 8,-1 0,9 24,-10-27,-1 0,1-1,1 0,1 0,19 19,-14-15,-1 0,13 21,-11-12,1 0,2-1,21 23,-25-34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6:16.402"/>
    </inkml:context>
    <inkml:brush xml:id="br0">
      <inkml:brushProperty name="width" value="0.1" units="cm"/>
      <inkml:brushProperty name="height" value="0.2" units="cm"/>
      <inkml:brushProperty name="color" value="#9933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0,'3'1,"0"0,-1 0,1 0,-1 0,1 0,-1 0,1 1,-1-1,0 1,0 0,1-1,-1 1,3 4,26 31,-29-34,4 4,1 1,-2 0,1 1,-1 0,0 0,-1 0,0 0,-1 0,0 1,0 0,-1 0,2 14,-1-6,1 0,1 0,0 0,12 23,13 45,-15-34,-7-30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6:27.886"/>
    </inkml:context>
    <inkml:brush xml:id="br0">
      <inkml:brushProperty name="width" value="0.1" units="cm"/>
      <inkml:brushProperty name="height" value="0.2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249 43,'1'0,"0"0,1 0,-1 0,0 0,0 1,1-1,-1 0,0 1,0-1,0 1,1-1,-1 1,0 0,0 0,0-1,0 1,0 0,-1 0,1 0,0 0,0 0,0 0,-1 0,2 2,0 1,-1 0,0 0,1 0,-1 0,-1 1,1-1,0 7,-1 8,-1-1,-4 27,5-43,-2 8,-1 1,0-1,0 0,-6 12,9-20,-1-1,0 1,1-1,-1 0,0 1,0-1,0 0,0 0,0 0,0 0,0 0,-1 0,1 0,0 0,0 0,-3 1,3-2,0 0,-1-1,1 1,0 0,0 0,0 0,0-1,0 1,0-1,0 1,0-1,0 1,0-1,0 0,0 1,0-1,0 0,0 0,1 0,-1 1,0-1,1 0,-1 0,0 0,1 0,-1-2,-1-2,0 1,0-1,0 1,1-1,0 0,0 1,1-1,-1 0,1 0,0 0,0 0,0 0,1 1,0-1,0 0,3-8,2-30,-6 42,0 0,0 0,-1 0,1 0,0-1,-1 1,1 0,-1 0,1 0,-1 0,0 0,1 0,-1 1,0-1,0 0,0 0,0 0,0 1,0-1,0 0,0 1,0-1,0 1,0-1,0 1,0 0,0-1,0 1,0 0,-1 0,1 0,0 0,-2 0,-43 0,43 0,-7 0,0 1,0 1,0-1,0 2,0-1,0 1,1 1,-1 0,1 0,0 1,-14 9,22-13,1-1,-1 0,1 1,-1-1,1 0,0 1,-1-1,1 0,-1 1,1-1,0 1,-1-1,1 1,0-1,0 1,-1-1,1 1,0-1,0 1,0-1,0 1,0-1,0 1,0-1,0 1,0-1,0 1,0 0,0-1,0 1,0-1,0 1,0-1,1 1,-1-1,0 1,0-1,1 1,-1-1,0 1,1-1,-1 0,0 1,1-1,-1 0,1 1,-1-1,1 0,-1 1,1-1,-1 0,1 0,-1 1,1-1,-1 0,1 0,-1 0,1 0,-1 0,1 0,-1 0,1 0,-1 0,2 0,41 6,-41-6,39 2,67-4,-106 2,0 0,0 0,-1-1,1 1,0 0,-1-1,1 1,0-1,-1 1,1-1,0 0,-1 1,1-1,-1 0,0 0,1 0,-1 0,0-1,1 1,-1 0,0 0,0-1,0 1,0-1,0 1,0-1,-1 1,1-1,-1 0,1 1,-1-1,1 0,-1 1,0-1,0 0,0 0,0 1,0-1,0 0,0 1,-1-4,0-1,-1 1,0-1,0 1,0 0,0 0,-1 0,0 0,0 0,0 1,-1-1,-6-6,-41-29,39 30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6:29.481"/>
    </inkml:context>
    <inkml:brush xml:id="br0">
      <inkml:brushProperty name="width" value="0.1" units="cm"/>
      <inkml:brushProperty name="height" value="0.2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1,'0'0,"1"0,0 0,-1 1,1-1,0 0,-1 1,1-1,0 1,-1-1,1 1,-1-1,1 1,-1-1,1 1,-1-1,1 1,-1 0,0-1,1 1,-1 0,0-1,0 1,1 0,-1-1,0 1,0 0,0-1,0 2,3 26,-3-23,20 590,-19-518,0-52,-2-3,2 0,0-1,2 1,5 21,-8-43,0 0,0 0,0 0,0 1,0-1,0 0,0 0,0 1,0-1,0 0,0 0,0 0,0 1,0-1,0 0,0 0,0 0,1 1,-1-1,0 0,0 0,0 0,0 0,0 1,1-1,-1 0,0 0,0 0,0 0,0 0,1 0,-1 1,0-1,0 0,0 0,1 0,-1 0,0 0,0 0,0 0,1 0,-1 0,0 0,0 0,1 0,-1 0,0 0,0 0,0 0,1 0,-1-1,0 1,0 0,0 0,1 0,-1 0,0 0,11-18,4-26,1-14,-3-2,-3 1,-2-1,-3 0,-3-1,-2 1,-3-1,-12-70,1 82,3 30,11 19,-1 0,1 0,0 0,0 0,-1-1,1 1,0 0,-1 0,1 0,0 0,-1 0,1 0,0 0,-1 0,1 0,0 1,0-1,-1 0,1 0,0 0,-1 0,1 0,0 0,0 1,-1-1,1 0,0 0,0 0,-1 1,1-1,0 0,0 0,0 1,0-1,-1 0,1 0,0 1,0-1,0 0,0 1,0-1,0 0,0 0,0 1,0-1,0 0,0 1,0-1,0 1,-6 24,1 1,2 0,0 0,2 0,2 38,0-13,2 521,-3-571,-1 13,1 0,1 1,0-1,1 0,1 0,0 0,1-1,10 25,-14-37,1 0,-1-1,1 1,-1-1,0 1,1-1,0 1,-1-1,1 1,-1-1,1 1,0-1,-1 0,1 1,0-1,-1 0,1 0,0 0,-1 1,1-1,0 0,0 0,-1 0,1 0,0 0,-1 0,1 0,1-1,23-9,-23 9,1-1,0 1,-1 0,1 0,0 0,0 0,0 1,0-1,3 0,5 4,-1 1,0 0,0 1,0 0,0 0,-1 1,0 0,14 12,-13-9,8 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6:34.421"/>
    </inkml:context>
    <inkml:brush xml:id="br0">
      <inkml:brushProperty name="width" value="0.1" units="cm"/>
      <inkml:brushProperty name="height" value="0.2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634 251,'-1'-7,"1"0,-1 0,0 0,0 0,-1 0,0 1,0-1,0 0,-1 1,0-1,-1 1,-7-12,3 9,0 1,0-1,0 2,-1-1,0 1,-1 0,-12-7,-7-1,-1 2,-1 1,0 1,-52-11,68 19,1 0,-1 1,0 1,0 0,0 1,0 1,0 0,-15 4,21-3,0 0,0 1,1 0,-1 1,1 0,0 0,0 1,0 0,0 0,1 1,0 0,0 0,-11 13,13-13,0 0,1 0,-1 1,1 0,1-1,-1 1,1 1,0-1,-2 11,4-13,1-1,0 1,0-1,0 1,1-1,-1 0,1 1,0-1,1 0,-1 1,1-1,0 0,0 0,0 0,0 0,1-1,5 7,6 9,1-1,1-1,0 0,2-1,25 18,-32-27,0 0,1-1,0-1,0 0,0 0,1-1,-1-1,1 0,0-1,0 0,14-1,-14 0,12 0,0 0,0-2,0-1,41-8,-61 10,-1-1,1-1,-1 1,1-1,-1 0,0 0,1 0,-1 0,0-1,0 0,-1 1,1-2,0 1,-1 0,0-1,0 1,0-1,0 0,-1 0,1 0,-1 0,0-1,0 1,-1-1,1 1,-1-1,0 1,0-1,-1 0,1 0,-1-5,0 7,0 1,-1 0,1 0,-1 0,1 0,-1 0,1-1,-1 1,0 0,0 0,0 1,0-1,-1 0,1 0,0 0,-1 1,1-1,-1 1,-2-3,-1 1,-1 0,1 0,0 0,-1 0,0 1,1 0,-7-1,-10-2,1 2,0 0,-23 1,-25 4,47 0,0-2,0 0,-40-6,61 6,1 0,-1 0,1 0,-1 0,1 0,0 0,-1 0,1 0,-1-1,1 1,-1 0,1 0,-1 0,1-1,0 1,-1 0,1 0,-1-1,1 1,0 0,-1-1,1 1,0-1,-1 1,1 0,0-1,0 1,-1-2,11-7,32-9,-32 14,-9 4,1-1,0 0,0 0,-1 0,1 1,0-2,-1 1,1 0,-1 0,1 0,-1-1,0 1,0-1,1 1,-1-1,0 1,1-4,-2 4,0-1,0 1,0 0,0 0,0 0,0-1,0 1,0 0,-1 0,1 0,-1 0,1 0,-1 0,1 0,-1 0,1 0,-1 0,0 0,0 0,1 0,-3-1,-5-5,-2 0,1 0,-1 1,-18-9,11 7,-14-10,12 6,-1 1,-22-9,46 22,1 0,-1 0,0 0,0 0,-1 0,1 1,0 0,-1 0,0 0,1 0,-1 1,-1-1,1 1,0-1,-1 1,0 0,0 0,0 0,0 1,-1-1,1 0,-1 1,0-1,0 9,-2 5,-2-2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6:38.082"/>
    </inkml:context>
    <inkml:brush xml:id="br0">
      <inkml:brushProperty name="width" value="0.1" units="cm"/>
      <inkml:brushProperty name="height" value="0.2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1 207,'0'-2,"1"0,-1 0,1 0,0 0,-1 0,1 1,0-1,0 0,0 0,1 1,-1-1,0 0,1 1,-1 0,1-1,2-1,35-23,-25 16,11-6,-8 4,0 0,0-1,20-20,-32 29,1 0,-1 0,1 1,0 0,0 0,1 0,-1 1,1 0,12-2,18-7,-31 9,0 0,0 0,0 1,0 0,1 0,-1 0,0 1,0 0,1 0,-1 0,0 1,1 0,-1 1,0-1,8 4,-4-1,0 1,-1 1,1-1,-1 1,0 1,-1 0,0 0,11 12,-7-5,0 0,-1 1,-1 1,0-1,-2 1,1 1,-2 0,0 0,-2 0,7 29,-10-23,0 1,-3 24,0-23,1-9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03:32.145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2386 1,'-9'1,"1"1,-1 0,0 0,1 1,-1 0,1 1,0 0,0 0,1 0,-1 1,1 0,0 1,-9 8,-52 32,-22-11,65-27,0 1,1 1,0 1,-24 16,-183 108,119-88,53-10,-2-3,-73 30,89-41,32-16,-1 0,0-1,0 0,0-1,-22 5,-344 80,280-73,-129 8,-63 5,90-19,192-11,392 2,174-5,-533 1,0-1,0-1,0-1,-1-1,33-12,108-55,-64 26,-32 12,0-2,92-69,-27 17,-116 79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6:44.994"/>
    </inkml:context>
    <inkml:brush xml:id="br0">
      <inkml:brushProperty name="width" value="0.1" units="cm"/>
      <inkml:brushProperty name="height" value="0.2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339 2,'-11'0,"-2"-1,0 1,0 0,0 0,0 2,0-1,0 2,0 0,1 0,-1 1,1 1,-18 9,15-6,1 1,1 0,0 1,0 1,1 0,0 0,1 1,-11 15,18-21,0 1,0 0,1 0,0 0,0 0,0 0,1 1,0-1,1 1,0 0,0-1,1 1,-1 0,2 0,-1-1,1 1,0 0,1-1,3 10,-3-11,0-1,1 0,0 0,0 0,0 0,1-1,0 1,-1-1,2 0,-1 0,0 0,9 4,67 40,-49-32,7 8,26 13,-52-33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6:51.336"/>
    </inkml:context>
    <inkml:brush xml:id="br0">
      <inkml:brushProperty name="width" value="0.1" units="cm"/>
      <inkml:brushProperty name="height" value="0.2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11 324,'0'-1,"-1"-1,1 0,0 0,0 0,0 0,0 0,0 0,1 0,-1 0,0 1,1-1,0 0,-1 0,1 0,0 1,0-1,0 0,0 1,0-1,0 1,1-1,-1 1,0 0,1-1,-1 1,1 0,-1 0,1 0,0 0,2-1,23-16,-24 15,0-1,-1 0,1 0,-1 0,0 0,0 0,0 0,-1-1,1 1,-1-1,0 1,0-10,0 7,0 1,1-1,0 0,0 1,4-9,3 2,0 1,1 1,0 0,1 0,0 1,1 0,22-14,-9 5,-19 16,1 0,-1 0,0 0,1 0,-1 1,1 0,0 1,-1 0,1 0,0 0,0 1,0 0,0 0,0 0,12 3,3 1,-1 2,1 0,31 12,-47-16,0 1,0-1,0 1,0 0,-1 0,1 0,-1 1,0 0,0 0,0 0,0 1,-1 0,0-1,0 2,0-1,0 0,-1 1,0 0,0-1,-1 1,0 0,0 1,0-1,0 0,-1 0,0 1,-1-1,1 1,-1-1,-1 11,1 29,1-31,0 0,-1-1,-1 1,-1-1,0 1,-7 23,6-33,0-1,0 0,0 0,-1 0,0-1,0 1,0-1,0 0,0 0,-1 0,1-1,-1 0,0 1,0-2,-7 3,-30 16,21-5,1 1,0 1,1 0,-22 28,40-45,1 1,0-1,0 0,0 1,-1-1,1 1,0-1,-1 1,1-1,0 0,-1 1,1-1,0 0,-1 1,1-1,-1 0,1 0,0 1,-1-1,1 0,-1 0,1 0,-1 0,1 0,-1 0,1 1,-1-1,1 0,-1 0,1 0,-1-1,1 1,-2 0,-2-17,10-25,8 5,2 0,2 1,27-44,-37 69,-3 4,0 0,0 0,0-1,-1 0,0 1,0-2,-1 1,0 0,1-9,-4 16,0 0,0 0,0-1,0 1,0 0,-1 0,1 0,0 0,-1 0,1 0,0 0,-1 0,0 0,1 0,-1 0,1 0,-1 1,0-1,0 0,1 0,-1 1,0-1,0 0,0 1,0-1,0 1,0-1,0 1,0-1,0 1,0 0,0 0,0-1,0 1,0 0,-1 0,1 0,0 0,0 0,0 0,0 1,0-1,0 0,0 1,-2 0,-2 0,1 1,0-1,0 1,0 0,0 0,0 1,0-1,0 1,-6 6,-20 26,-35 53,56-74,0 0,2 1,0 0,0 0,1 0,1 1,-4 23,8-37,0 0,1 0,0 0,-1 0,1 0,0 0,0 0,0 0,0 0,1 0,-1 0,0-1,1 1,-1 0,1 0,0 0,0 0,-1-1,1 1,0 0,1-1,-1 1,0 0,0-1,1 0,2 3,-2-4,-1 1,1-1,0 0,0 0,0 0,-1 0,1-1,0 1,0 0,0-1,-1 1,1-1,0 0,-1 1,1-1,0 0,-1 0,1 0,-1 0,0 0,1-1,-1 1,0 0,1-1,-1 1,0-1,0 1,1-4,7-9,0 0,-1-1,0 0,-2 0,0 0,0-1,-2 0,0 0,4-30,-7 34,0 1,-1-1,0 1,0-1,-1 1,-1 0,0-1,-1 1,0 0,0 0,-1 0,-1 1,0-1,-12-18,16 27,0 0,0 1,1-1,-1 1,0 0,-1-1,1 1,0 0,0 0,-1 0,1-1,0 1,-1 1,1-1,-1 0,1 0,-1 0,0 1,1-1,-1 1,0-1,1 1,-1 0,0 0,1 0,-1 0,0 0,0 0,1 0,-1 0,0 1,1-1,-1 1,0-1,1 1,-1 0,1-1,-1 1,1 0,-1 0,1 0,0 0,-1 0,1 1,0-1,0 0,0 1,0-1,0 0,0 1,0 0,0 1,-6 8,1 0,0 1,1 0,0 0,-5 19,8-21,0 2,-2 1,1-1,-1 1,-1-1,-12 22,15-31,0-1,-1 1,1 0,-1-1,1 0,-1 1,0-1,1 0,-1-1,0 1,0 0,-1-1,1 1,0-1,0 0,-1 0,1-1,-1 1,1-1,-1 1,1-1,0 0,-1 0,1-1,-1 1,1-1,-4-1,2 1,0 0,1-1,-1 1,0-1,1 0,-1-1,1 1,0-1,0 0,-5-4,8 6,0 0,0 0,0 0,0 0,1 0,-1 0,0 0,1 0,-1 0,1 0,-1 0,1 0,0 0,-1 0,1-1,0 1,0 0,0 0,0 0,0-1,0 1,0 0,0 0,0 0,1-1,-1 1,0 0,1 0,-1 0,1 0,-1 0,1 0,-1 0,1 0,0 0,0 0,0 0,-1 0,1 0,0 1,0-1,0 0,0 1,0-1,0 1,0-1,2 0,-1 0,0 0,0-1,0 1,0-1,-1 1,1-1,0 0,-1 1,0-1,1 0,0-3,-5 3,-12 13,0 2,0-2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6:53.153"/>
    </inkml:context>
    <inkml:brush xml:id="br0">
      <inkml:brushProperty name="width" value="0.1" units="cm"/>
      <inkml:brushProperty name="height" value="0.2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58,'3'-2,"0"-1,0 1,0 0,1 1,-1-1,0 1,1-1,-1 1,1 0,0 1,-1-1,8 0,53 1,-22 0,-31-1,0-1,0-1,0 0,20-8,-22 7,1 0,-1 1,1 1,14-3,-20 5,1-1,-1 2,1-1,-1 0,0 1,1 0,-1 0,1 0,-1 1,0-1,0 1,0 0,7 4,21 16,-19-13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6:55.281"/>
    </inkml:context>
    <inkml:brush xml:id="br0">
      <inkml:brushProperty name="width" value="0.1" units="cm"/>
      <inkml:brushProperty name="height" value="0.2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6 351,'-3'-59,"1"40,1-1,1 0,1 1,1-1,5-26,-6 42,1 0,0-1,0 1,0 0,1 0,-1 1,1-1,0 1,0-1,0 1,1 0,-1 0,1 0,5-3,64-30,-23 14,5-5,-39 22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6:58.610"/>
    </inkml:context>
    <inkml:brush xml:id="br0">
      <inkml:brushProperty name="width" value="0.1" units="cm"/>
      <inkml:brushProperty name="height" value="0.2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168 5,'38'-2,"-26"1,-1 0,0 1,1 0,-1 1,1 0,18 5,-28-6,-1 1,1 0,-1 0,0-1,1 1,-1 0,0 0,0 0,0 1,0-1,0 0,0 0,0 1,0-1,0 0,0 1,-1-1,1 1,-1-1,1 3,4 37,-5-35,0-1,0 1,1-1,0 0,0 1,2 6,0-5,0 1,0-1,-1 1,0 0,0 0,-1 0,0 0,0 0,-1 0,0 0,0 0,-1 0,0-1,-1 1,0 0,0 0,0-1,-1 1,0-1,-1 1,0-1,0 0,0-1,-1 1,0-1,0 0,0 0,-8 6,-10 12,2 1,-28 40,-15 19,55-76,0 0,-1 0,0-1,0 0,0-1,-18 8,0 1,9-4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7:03.431"/>
    </inkml:context>
    <inkml:brush xml:id="br0">
      <inkml:brushProperty name="width" value="0.1" units="cm"/>
      <inkml:brushProperty name="height" value="0.2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231 26,'-19'0,"10"0,0-1,0 2,0-1,0 1,-12 3,19-3,0 0,0 0,-1 0,1 0,0 0,0 0,0 0,0 1,0-1,1 1,-1 0,0-1,1 1,-1 0,1 0,0 0,-1 0,1 0,0 0,0 1,0-1,1 0,-1 0,0 5,-24 189,19-134,5-41,1 1,1 0,1 0,1-1,1 1,1-1,10 29,-6-30,-7-17,0 0,0 0,-1 0,0 1,0-1,0 0,0 1,0-1,0 5,-1-7,0-1,0 1,0-1,-1 1,1-1,0 1,0-1,-1 1,1-1,0 1,0-1,-1 1,1-1,0 0,-1 1,1-1,-1 0,1 1,-1-1,1 0,0 0,-1 1,1-1,-1 0,0 0,-27 0,24 0,0 0,0-1,0 0,0 0,0 0,0 0,0-1,0 0,1 1,-1-1,1-1,-1 1,1 0,0-1,0 0,0 1,0-1,0-1,1 1,-1 0,1-1,0 1,0-1,0 1,1-1,-1 0,1 0,0 0,0 0,0 0,1 0,-1 0,1 0,0 0,0 0,1-8,3-13,1 0,1 1,1 0,18-44,-13 37,-8 17,0 0,-1 1,-1-1,0-15,-1 13,1 1,1-1,5-18,3-18,-10 42,1 0,0 0,0 1,1-1,5-9,-8 18,0 1,0 0,0-1,0 1,0-1,0 1,0-1,0 1,1 0,-1-1,0 1,0 0,0-1,1 1,-1 0,0-1,0 1,1 0,-1-1,0 1,1 0,-1 0,0-1,1 1,-1 0,0 0,1 0,-1-1,0 1,1 0,-1 0,1 0,-1 0,1 0,-1 0,0 0,1 0,-1 0,1 0,-1 0,0 0,1 0,0 1,7 20,-4 30,-5 107,1-139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7:07.924"/>
    </inkml:context>
    <inkml:brush xml:id="br0">
      <inkml:brushProperty name="width" value="0.1" units="cm"/>
      <inkml:brushProperty name="height" value="0.2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243 1,'12'-1,"1"2,0-1,-1 2,1 0,21 6,-27-5,0 0,0 0,0 1,0 0,-1 1,0-1,0 1,0 1,0-1,7 11,11 11,4 6,47 68,-71-91,0 0,-1 0,0 1,0-1,-1 1,-1 0,0-1,0 1,-1 0,0 0,-3 13,2-7,0 0,2 0,3 26,-4-39,1-1,-1 1,0 0,0 0,0 0,0 0,-1 0,0 0,0 0,0-1,0 1,0 0,-1-1,0 1,0-1,0 1,0-1,0 0,-3 4,0-3,1 1,-1-1,0 0,0 0,0 0,-1-1,1 0,-1 0,0 0,0 0,-8 1,13-3,-1-1,1 1,-1-1,1 1,-1-1,1 0,-1 0,1 0,-1 0,0 0,1 0,-1 0,1 0,-1-1,1 1,-1-1,1 1,-1-1,1 1,-1-1,1 0,0 0,-1 0,1 0,0 0,-2-2,1 1,1-1,-1 0,1 0,0 0,0 0,0 0,0 0,0-1,1 1,-1 0,1 0,0-5,1-7,0 1,1-1,0 1,8-24,0-1,-8 28,1 0,0-1,1 1,0 0,1 0,6-10,-10 19,1 0,0 0,-1 0,1 0,0 0,0 1,0-1,0 0,1 1,-1 0,0 0,0 0,1 0,-1 0,1 0,-1 0,1 1,-1-1,1 1,-1 0,1 0,-1 0,1 0,0 0,-1 1,1-1,-1 1,1-1,-1 1,0 0,1 0,4 2,1 1,0 0,0 1,0 0,0 0,-1 1,0-1,0 2,-1-1,1 1,-1 0,-1 0,9 14,-12-18,0 1,0-1,-1 0,0 1,1 0,-1-1,0 1,-1 0,1-1,-1 1,1 0,-1 0,0 0,-1-1,1 1,-1 0,0 0,1-1,-2 1,1 0,0-1,-1 1,1-1,-1 0,0 1,0-1,-1 0,1 0,0 0,-1-1,0 1,0 0,-3 1,-6 6,-18 14,-28 29,50-45,-1-1,0 1,0-1,-1-1,0 0,0 0,0-1,-1 0,1-1,-20 5,8-4,0-1,-1-1,0-1,-32-1,38-3,0-1,1 0,-1-1,1-1,0-1,0 0,0-1,1 0,0-1,0-1,1-1,1 0,-24-22,24 19,4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7:11.199"/>
    </inkml:context>
    <inkml:brush xml:id="br0">
      <inkml:brushProperty name="width" value="0.1" units="cm"/>
      <inkml:brushProperty name="height" value="0.2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447 58,'0'-1,"-1"-1,1 1,0 0,-1 0,0 0,1-1,-1 1,0 0,0 0,0 0,1 0,-1 0,0 1,0-1,0 0,0 0,-1 1,1-1,0 0,0 1,0-1,-1 1,-1-1,-39-11,28 9,-11-4,-1 2,1 2,-1 0,0 1,0 2,-40 4,59-3,1 0,0 0,0 1,0 0,0 1,0-1,0 1,1 0,-1 1,1-1,0 1,0 0,0 0,1 1,-1-1,1 1,0 0,1 0,-1 1,-4 9,2-5,1 1,0 0,1 1,0-1,1 1,0 0,1-1,1 1,-1 0,2 14,0-18,1 0,1 1,0-1,0 0,0 0,1 0,0 0,0 0,1-1,0 0,1 1,0-1,0-1,8 10,-1-5,0 1,1-2,0 0,1 0,0-1,20 9,-32-17,-1 0,1 0,-1 0,1 0,0-1,-1 1,1 0,0-1,0 1,-1-1,1 0,0 0,0 1,0-1,0 0,-1-1,1 1,0 0,0 0,0-1,-1 1,1-1,0 0,0 1,-1-1,1 0,-1 0,1 0,-1 0,1 0,-1 0,1-1,-1 1,0 0,0-1,0 1,0-1,0 1,0-1,0 0,0 1,-1-1,1 0,-1 0,1 1,-1-1,1 0,-1 0,0-3,1-4,0-1,0 1,-1-1,-1 1,1-1,-2 1,1-1,-5-14,3 17,0 0,0 0,0 1,-1 0,1-1,-2 1,1 0,-1 1,0-1,-7-6,-3 1,1 1,-32-16,34 19,-46-29,58 36,0 0,0 0,0 0,0 0,0 0,0-1,0 1,0 0,0 0,-1 0,1 0,0 0,0 0,0 0,0 0,0 0,0 0,0 0,-1 0,1 0,0 0,0 0,0 0,0 0,0 0,0 0,-1 0,1 0,0 0,0 0,0 0,0 0,0 0,0 0,-1 0,1 0,0 0,0 0,0 0,0 0,0 0,0 0,0 0,0 1,-1-1,1 0,0 0,0 0,0 0,0 0,0 0,0 0,0 1,0-1,0 0,0 0,0 0,0 0,0 0,0 0,0 1,0-1,0 0,0 0,5 13,12 14,-2-9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7:12.334"/>
    </inkml:context>
    <inkml:brush xml:id="br0">
      <inkml:brushProperty name="width" value="0.1" units="cm"/>
      <inkml:brushProperty name="height" value="0.2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120 29,'0'-6,"0"-4,0 1,0 6,-3 3,-4 5,-4 2,-3 2,-2-1,-1 0,-1 0,0-1,2-1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7:17.914"/>
    </inkml:context>
    <inkml:brush xml:id="br0">
      <inkml:brushProperty name="width" value="0.1" units="cm"/>
      <inkml:brushProperty name="height" value="0.2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619 10,'-2'-1,"0"0,-1 0,1-1,0 1,-1 0,1 1,-1-1,1 0,-1 1,1 0,-1-1,0 1,1 0,-1 0,1 0,-1 1,0-1,1 1,-1-1,1 1,0 0,-1 0,-2 2,-56 27,-120 102,172-124,1 1,0-1,1 1,0 1,-8 13,10-14,-1-1,0 1,0-1,-1-1,0 1,0-1,-16 12,-43 21,35-23,-52 40,69-46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1:42.666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1119 12,'-1'-1,"1"1,-1-1,1 0,-1 0,0 1,1-1,-1 0,1 1,-1-1,0 1,0-1,1 1,-1-1,0 1,0-1,0 1,0 0,0 0,1-1,-1 1,0 0,0 0,0 0,0 0,0 0,0 0,0 0,-1 0,-36 1,34 0,-53 5,0 3,0 2,1 2,-59 24,-211 102,312-132,-30 14,0 2,-53 39,86-55,0 1,1 1,0 0,1 0,0 1,0 0,1 1,1 0,0 0,0 1,1 0,1 0,-8 24,-34 169,43-188,0 1,0 0,2-1,0 1,1 0,1 0,1 0,0 0,6 24,-5-32,1-1,1 1,0-1,0 0,1 0,0 0,0-1,1 0,0 0,0 0,1-1,0 0,1 0,-1-1,1 1,1-2,-1 1,13 5,-9-6,0-1,0 0,0 0,1-2,-1 1,1-2,-1 1,1-2,0 0,-1 0,1-1,0-1,-1 0,1 0,-1-2,0 1,21-11,4-3,-1-1,-1-2,-1-1,43-36,-37 24,-2-1,-1-2,50-62,-65 69,-1-1,-2 0,-1-1,-2-1,25-66,-37 85,-1 0,0 0,-1 0,0 0,-1 0,-1-1,0 1,0 0,-2 0,-3-17,4 25,0 1,0-1,-1 1,1-1,-1 1,-1-1,1 1,0 0,-1 0,0 0,0 1,0-1,-1 1,1-1,-1 1,0 0,1 0,-1 1,-1-1,1 1,0 0,-1 0,1 0,-1 1,1-1,-1 1,0 0,1 1,-1-1,0 1,-6 0,1 1,-1 1,0-1,1 2,-1 0,1 0,0 1,0 0,0 1,0 0,1 0,0 1,0 0,0 1,1 0,0 0,0 1,-9 12,-10 15,1 0,-40 75,51-81,1 1,1 1,2 0,1 0,1 1,2 1,1-1,2 1,1 0,2 0,1 0,1 0,7 36,-5-58,0-1,1 1,0-1,1 0,0 0,0-1,1 1,1-1,0 0,0-1,0 0,1 0,0 0,12 7,-6-4,0 0,1-2,1 0,-1 0,1-2,1 0,-1-1,25 6,-22-9,1-1,0-1,0-1,0 0,0-2,-1 0,1-2,-1 0,1-1,-1 0,19-10,17-9,-1-3,68-44,-91 51,-1-1,-1-1,-1-1,44-48,-56 52,-1-1,0 0,-2-2,0 1,-2-1,0-1,13-42,-19 49,0-1,-2 1,0-1,0 0,-2 0,0 0,-1 0,-4-32,3 43,0 0,-1 0,0 0,0 1,0-1,-1 0,0 1,0-1,0 1,-1 0,0 0,0 1,0-1,0 1,-1-1,0 2,1-1,-2 0,1 1,0 0,-1 0,1 0,-1 1,0 0,0 0,0 1,-7-2,-21-3,1 2,-1 2,1 1,-1 1,0 2,0 1,1 2,0 1,0 1,0 2,1 2,-46 21,53-20,0 2,1 0,0 1,2 1,0 1,0 2,2 0,1 1,0 0,1 2,1 0,1 1,2 1,0 0,-15 39,13-22,2 0,2 1,2 0,1 1,3 0,1 0,2 71,3-112,0 0,0 0,1 1,-1-1,0 0,1 0,-1 1,1-1,0 0,0 0,0 0,0 0,0 0,0 0,1 0,-1 0,0-1,1 1,0 0,-1-1,1 1,0-1,0 0,0 0,0 1,0-1,0 0,0-1,0 1,3 1,5-1,0 0,0-1,0 0,0 0,19-4,-17 3,40-6,0-3,0-1,-1-3,0-2,-1-3,54-27,-77 32,0-1,-1-1,-1-1,-1-2,0 0,-1-1,-1-2,-2 0,0-1,-1-1,-1-1,17-32,-27 41,-1 0,-1-1,0 0,-1 0,-1 0,0 0,-2-1,0 1,-1-1,0 0,-2 0,0 1,-1-1,-4-18,-2 8,0 1,-2 1,-1 0,0 0,-2 1,-2 0,-33-44,13 20,20 27,-1 0,-1 0,-34-32,42 48,-1 0,0 0,1 1,-2 0,1 1,0 0,-1 1,0 0,0 0,-19-1,-17 0,-56 3,74 1,13-1,1 2,0 0,0 0,0 1,0 1,0 1,1 0,-1 1,1 0,0 1,1 1,-1 0,-22 17,7-4,2 2,0 1,1 1,2 2,0 0,-24 36,43-51,0 0,0 0,1 0,0 1,1-1,0 1,1 0,0 0,0 13,2-2,0 0,1 0,8 43,-8-61,0 0,1 0,0 0,0 0,0 0,0-1,1 1,0-1,0 1,0-1,0 0,1 0,0 0,-1-1,2 1,-1-1,0 0,0 0,1 0,0-1,-1 0,1 0,0 0,0 0,0-1,1 0,-1 0,8 1,0-1,-1-1,1 0,0-1,-1 0,1-1,-1 0,0-1,1 0,-1-1,22-10,-16 4,-1 0,0-1,0 0,-1-1,0-1,-1-1,-1 0,0-1,-1-1,-1 0,0-1,17-31,-18 20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7:20.331"/>
    </inkml:context>
    <inkml:brush xml:id="br0">
      <inkml:brushProperty name="width" value="0.1" units="cm"/>
      <inkml:brushProperty name="height" value="0.2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491 0,'-5'2,"0"-1,0 1,0 0,1 0,-1 1,1-1,0 1,-1 0,1 0,-7 7,-8 5,-79 40,68-41,2 2,-48 34,32-18,36-27,-1 0,1 1,0 0,1 0,0 1,0 0,0 0,1 0,0 1,0 0,1 0,0 1,-7 16,-2 8,10-26,1 0,0 0,0 1,1-1,-1 1,2-1,-1 1,1 0,0 11,3-5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7:23.143"/>
    </inkml:context>
    <inkml:brush xml:id="br0">
      <inkml:brushProperty name="width" value="0.1" units="cm"/>
      <inkml:brushProperty name="height" value="0.2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301 0,'-17'2,"-1"0,0 1,1 1,0 1,0 0,-29 14,-37 11,79-29,0 1,0-1,0 1,0 0,1 1,-1-1,1 1,-1-1,1 1,0 0,0 1,0-1,1 0,-1 1,1-1,0 1,0 0,0 0,0 0,1 0,-1 0,1 0,0 0,0 0,1 1,-1-1,1 0,0 0,1 5,-1 10,1 0,1 0,1 0,1-1,6 22,-5-24,-1-1,1 1,1 0,11 21,-14-31,1-1,0 1,0-1,1 0,0 0,-1-1,2 1,-1-1,0 0,1 0,10 4,-7-2,-1-1,0 1,0 1,0 0,-1 0,0 0,7 9,-10-10,0-1,1 1,0-1,0 0,0 0,1 0,-1-1,1 0,0 0,0-1,1 1,-1-1,1-1,0 1,0-1,10 2,41-1,-24-3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7:25.428"/>
    </inkml:context>
    <inkml:brush xml:id="br0">
      <inkml:brushProperty name="width" value="0.1" units="cm"/>
      <inkml:brushProperty name="height" value="0.2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0,'6'4,"1"0,-1 1,0 0,0 0,-1 0,8 9,26 23,-2-14,1-3,1-1,1-2,1-1,62 14,90 36,-184-61,0 1,-1-1,0 2,0-1,0 1,-1 0,0 1,0-1,-1 1,0 1,0-1,-1 1,0 0,0 0,-1 1,-1-1,1 1,2 18,-2-12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7:27.172"/>
    </inkml:context>
    <inkml:brush xml:id="br0">
      <inkml:brushProperty name="width" value="0.1" units="cm"/>
      <inkml:brushProperty name="height" value="0.2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198 0,'8'0,"0"0,0 0,-1 1,1 0,0 1,0-1,-1 1,1 1,-1-1,12 7,-15-6,1 1,0 0,-1 0,0 0,0 1,0-1,0 1,-1 0,0 0,0 0,0 1,-1-1,1 1,1 9,1 1,-2 1,0-1,-1 1,0 0,-1 0,-1 0,-4 28,0-20,0 1,-2-1,-1-1,-13 34,8-29,4-8,-1-1,0-1,-1 0,-18 25,23-38,1-1,-1 0,-1 0,1 0,0-1,-1 0,0 0,0 0,0-1,-1 1,1-2,-1 1,0-1,1 0,-1 0,0-1,-12 1,6 0,-48-1,59-1,0 0,-1 0,1 0,0-1,0 1,0-1,0 1,0-1,0 0,0 0,0 0,0 0,0 0,0-1,1 1,-1 0,0-1,1 1,-1-1,1 0,0 1,0-1,-2-2,-2-11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7:29.760"/>
    </inkml:context>
    <inkml:brush xml:id="br0">
      <inkml:brushProperty name="width" value="0.1" units="cm"/>
      <inkml:brushProperty name="height" value="0.2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1168 1206,'4'-19,"7"19,-10 0,0 1,0-1,0 0,1 0,-1 0,0 1,0-1,1-1,-1 1,0 0,0 0,0 0,1-1,-1 1,0 0,0-1,1 0,-1 0,0 0,-1 0,1 0,-1 0,1 0,-1 0,0 0,1 0,-1 0,0 0,0 0,0 0,0 0,0 0,0 0,0 0,0-1,0 1,0 0,-1 0,1 0,0 0,-1 0,1 0,-1 0,1 0,-1-1,-16-31,16 31,-72-112,39 63,-51-102,76 137,0 1,-2 0,0 1,0 0,-1 0,-1 1,0 1,-24-17,12 8,-30-32,25 23,-1 1,-2 2,-37-24,30 23,-67-63,85 72,0 1,-1 1,-46-26,-15-11,57 34,16 11,1 1,-1 0,-1 1,-21-9,17 8,-1 0,1-1,1 0,0-1,0-1,1 0,-20-20,22 18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7:32.647"/>
    </inkml:context>
    <inkml:brush xml:id="br0">
      <inkml:brushProperty name="width" value="0.1" units="cm"/>
      <inkml:brushProperty name="height" value="0.2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0,'1'37,"3"0,1-1,18 66,-13-59,-6-23,-1 1,-2 0,-1 39,0-35,0-1,5 28,-2-32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7:34.538"/>
    </inkml:context>
    <inkml:brush xml:id="br0">
      <inkml:brushProperty name="width" value="0.1" units="cm"/>
      <inkml:brushProperty name="height" value="0.2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30 446,'1'-14,"1"1,0 0,0 0,9-25,-6 24,-1 0,-1 0,0 0,1-19,-14-126,1 52,10 129,0-11,-1 1,0 0,0-1,-1 1,0-1,-1 1,-1-1,0 1,-6 16,2-13,2-1,0 1,-3 18,7-27,-4 13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7:40.729"/>
    </inkml:context>
    <inkml:brush xml:id="br0">
      <inkml:brushProperty name="width" value="0.1" units="cm"/>
      <inkml:brushProperty name="height" value="0.2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1,'-1'10,"1"0,1 0,0 0,0-1,1 1,1 0,-1-1,1 1,1-1,0 0,0 0,1 0,0-1,1 1,-1-1,13 12,-1 3,-2 0,18 35,-19-33,0-1,23 28,4 0,31 36,-42-56,-1 2,47 74,-55-68,-12-23,0 0,20 25,-9-18,-1 2,0 0,21 42,-38-63,-2-5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7:41.385"/>
    </inkml:context>
    <inkml:brush xml:id="br0">
      <inkml:brushProperty name="width" value="0.1" units="cm"/>
      <inkml:brushProperty name="height" value="0.2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7:43.079"/>
    </inkml:context>
    <inkml:brush xml:id="br0">
      <inkml:brushProperty name="width" value="0.1" units="cm"/>
      <inkml:brushProperty name="height" value="0.2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475 1,'-11'0,"-1"1,0 1,1 0,-1 1,1 0,0 0,0 2,0-1,-19 12,-4 5,-48 40,36-26,34-24,1 0,-1 1,2 0,0 1,0 0,1 0,-8 18,6-12,0-2,-1 1,-19 20,18-27,1-2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1:51.574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527 793,'-64'80,"47"-61,1 0,0 1,-13 26,16-24,-1 0,-1-1,-1-1,-35 35,-84 59,120-101,0 1,1 0,1 1,1 1,0 0,-11 19,-3 4,25-38,0 0,0 0,0 0,0 0,1 0,-1 0,0 0,1 0,-1 0,1 1,-1-1,1 0,-1 0,1 1,0-1,-1 0,1 0,0 1,0-1,0 0,0 0,0 1,1-1,-1 0,0 0,1 1,-1-1,0 0,1 0,-1 0,1 1,0-1,-1 0,1 0,0 0,0 0,0 0,0 0,0-1,0 1,0 0,0 0,0-1,0 1,0 0,1 0,8 2,0 0,0 0,0-1,21 2,-9 0,335 42,-251-35,-30-2,173 15,-216-21,1 2,-1 2,51 16,-41-10,55 9,123-1,-123-14,-92-7,-1 1,1-1,-1 0,0 0,1 0,-1-1,0 0,1 0,-1 0,0-1,0 0,7-3,-7 1,1 0,-1-1,0 0,0 0,0 0,-1-1,1 1,5-13,-4 10,-1 0,-1 0,1-1,-1 0,-1 0,0 0,4-16,-7 22,0 0,1-1,-1 1,-1 0,1-1,0 1,-1 0,1-1,-1 1,0 0,0 0,-1 0,1 0,-1 0,1 0,-1 0,0 0,0 1,0-1,0 1,-1-1,1 1,-1 0,1 0,-5-3,-52-30,-98-44,117 60,25 12,-1-1,1-1,1-1,-1 0,-24-23,34 28,0-1,0 1,1-1,-1 0,1 0,1 0,-1-1,1 1,0-1,0 0,1 0,0 0,0 0,1 0,0 0,-1-12,2 11,1-1,-1 1,2-1,-1 0,1 1,0 0,1-1,0 1,5-11,-6 16,0 1,-1-1,1 1,0 0,0 0,0 0,0 0,1 0,-1 0,1 1,-1-1,1 1,-1 0,1 0,0 0,-1 0,1 0,0 0,0 1,0-1,0 1,0 0,0 0,0 0,-1 0,1 0,0 1,0-1,0 1,0 0,5 2,1 2,-1 0,1 1,-1 0,0 0,0 1,-1 0,1 0,-2 0,1 1,-1 0,6 11,26 29,-31-41,11 11,0 0,37 27,-51-43,-1 1,1 0,-1-1,1 0,0 0,0 0,0 0,0 0,0-1,1 0,-1 0,0 0,1-1,-1 1,0-1,1 0,-1 0,1 0,-1-1,0 0,1 0,-1 0,7-3,-7 1,0 0,-1 0,0 0,0-1,0 0,0 1,0-1,-1 0,0 0,0 0,0-1,0 1,-1 0,1-1,-1 1,0-1,-1 0,1 1,-1-1,0 0,0 1,0-1,-1 0,0-5,-1-3,0 0,-1 0,0 1,-1-1,0 1,-1-1,-10-17,2 9,0 0,2-1,0 0,-12-39,-28-89,47 140,0 0,-1 1,0-1,0 1,-12-14,12 17,0-1,0 1,1-1,0-1,0 1,1 0,-1-1,2 0,-4-14,6 22,0-1,-1 0,1 0,0 0,1 0,-1 0,0 0,0 0,0 0,0 1,1-1,-1 0,0 0,1 0,-1 0,1 1,-1-1,1 0,-1 0,1 1,-1-1,1 0,0 1,-1-1,1 1,0-1,0 1,-1-1,1 1,0-1,0 1,0 0,0 0,0-1,-1 1,1 0,0 0,0 0,0 0,0 0,0 0,0 0,0 0,0 0,-1 0,1 1,0-1,0 0,0 1,0-1,1 1,2 1,1-1,-1 1,0 0,0 0,0 0,0 0,0 1,-1-1,5 5,1 7,0 0,-1 1,0 0,-2 0,1 1,-2 0,0 0,3 25,-2-14,1-1,14 32,-17-48,0 0,0 0,-1 1,-1 0,0-1,0 1,-1 0,0 13,-1-20,0-1,0 0,-1 1,1-1,-1 0,0 1,0-1,0 0,0 0,-1 0,1 0,-1 0,1 0,-1 0,0-1,-1 1,1-1,0 1,-1-1,1 0,-1 0,0 0,1 0,-1 0,0-1,0 1,0-1,0 0,-1 0,1 0,-4 1,4-2,0 1,0-1,-1 1,1-1,0 0,0 0,0 0,0-1,0 1,0-1,0 1,0-1,0 0,0 0,0-1,1 1,-1 0,-5-5,5 3,0 0,-1-1,1 1,1-1,-1 0,1 0,-1 0,1 0,0-1,0 1,-1-7,-2-11,1-1,1 1,1-1,1-28,1 34,0-52,1 31,-7-59,4 84,0 0,-1 1,0-1,-1 1,-1 0,0 1,-1-1,-11-17,0 3,-15-22,-48-54,74 94,-10-9,1-1,-25-37,36 47,0 0,0-1,1 1,0-1,1 0,-1 0,2 0,-1 0,1 0,1-16,1-13,0 22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7:44.933"/>
    </inkml:context>
    <inkml:brush xml:id="br0">
      <inkml:brushProperty name="width" value="0.1" units="cm"/>
      <inkml:brushProperty name="height" value="0.2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234 0,'-5'1,"0"-1,0 1,0 0,1 1,-1-1,1 1,-1 0,1 0,0 1,-1-1,1 1,0 0,1 0,-1 0,0 0,-3 5,-7 8,1 1,-14 22,24-34,-27 42,-30 42,51-77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7:46.115"/>
    </inkml:context>
    <inkml:brush xml:id="br0">
      <inkml:brushProperty name="width" value="0.1" units="cm"/>
      <inkml:brushProperty name="height" value="0.2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125 0,'3'0,"-2"0,-1 6,-4 2,-1 3,1 2,-3 2,-3 4,-2 3,0 0,0-1,-2-1,-1 3,2-1,3 0,4-7,2-6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7:47.188"/>
    </inkml:context>
    <inkml:brush xml:id="br0">
      <inkml:brushProperty name="width" value="0.1" units="cm"/>
      <inkml:brushProperty name="height" value="0.2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103 1,'-3'-1,"-5"9,-5 11,0 12,1 0,1 0,2 1,1 0,-6 49,5-29,6-37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7:49.534"/>
    </inkml:context>
    <inkml:brush xml:id="br0">
      <inkml:brushProperty name="width" value="0.1" units="cm"/>
      <inkml:brushProperty name="height" value="0.2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1,'6'0,"-1"0,1 0,0 1,-1 0,1 0,0 0,-1 1,1 0,-1 0,0 0,0 0,0 1,0 0,0 0,0 0,-1 1,0 0,1 0,4 6,-4-3,0 1,-1-1,0 1,-1-1,0 1,0 0,-1 0,0 0,0 1,-1-1,0 0,0 15,0 28,-2-14,2 1,2-2,9 46,1-17,-10-47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7:50.758"/>
    </inkml:context>
    <inkml:brush xml:id="br0">
      <inkml:brushProperty name="width" value="0.1" units="cm"/>
      <inkml:brushProperty name="height" value="0.2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0,'0'442,"0"-427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7:53.244"/>
    </inkml:context>
    <inkml:brush xml:id="br0">
      <inkml:brushProperty name="width" value="0.1" units="cm"/>
      <inkml:brushProperty name="height" value="0.2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20 943,'0'0,"0"1,0-1,0 0,0 1,0-1,0 0,0 0,0 1,0-1,0 0,0 1,0-1,0 0,0 0,1 1,-1-1,0 0,0 0,0 1,0-1,0 0,1 0,-1 1,0-1,0 0,1 0,-1 0,0 0,0 1,0-1,1 0,-1 0,0 0,1 0,-1 0,0 0,0 0,1 0,-1 1,14-7,8-15,16-47,-19 34,18-42,-32 63,0 0,-1 0,-1-1,0 1,-1-1,-1 1,1-17,-4-253,2 277,-1-1,0 1,0 0,-1 0,1 0,-1 0,-1 0,1 0,-1 0,-4-7,-43-55,8 14,36 42,-1-1,2 0,-7-19,-13-28,16 46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2:12.490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804 2,'-110'-2,"-129"6,225-1,1 0,0 1,0 1,0 0,1 1,0 0,0 1,-14 11,-11 4,34-20,1-1,0 1,-1-1,1 1,0 0,0 0,0 0,0 0,0 0,1 0,-1 1,1-1,-1 0,1 1,0-1,0 1,0 0,0-1,1 1,-1 3,1-3,0-1,0 0,0 0,0 0,1 0,-1 0,1 0,0 0,-1 0,1 0,0 0,0 0,0 0,1 0,-1-1,0 1,1 0,-1-1,1 1,-1-1,1 0,0 1,-1-1,1 0,0 0,0 0,4 1,8 2,1-1,-1-1,1 0,0 0,0-2,-1 0,26-3,6 1,-5 1,1-1,40-8,-63 7,-1-2,-1 0,1-1,-1-1,1 0,29-18,-31 15,-9 7,-1-1,0 1,0-1,0 0,-1-1,1 1,-1-1,0 0,8-10,-13 14,0 1,0-1,0 1,0-1,-1 1,1-1,0 1,0 0,0-1,0 1,-1-1,1 1,0 0,-1-1,1 1,0 0,0-1,-1 1,1 0,-1-1,1 1,0 0,-1 0,1-1,-1 1,1 0,0 0,-1 0,1 0,-1-1,1 1,-1 0,1 0,-1 0,1 0,0 0,-1 0,1 0,-1 0,0 1,-26-2,24 1,-635 2,618-1,-1 1,1 1,0 1,0 1,0 1,-31 13,49-19,1 0,0 1,-1-1,1 1,0 0,0-1,0 1,0 0,0 0,0-1,0 1,0 0,0 0,0 0,0 0,0 0,0 1,1-1,-1 0,1 0,-1 0,1 1,-1-1,1 0,-1 3,2-2,-1-1,1 1,-1-1,1 1,0 0,0-1,0 1,0-1,0 0,0 1,0-1,0 0,1 0,-1 1,0-1,3 1,7 5,1 0,0-1,24 8,24 4,0-2,2-3,-1-3,1-3,1-2,92-5,-135-1,1 0,-1-2,0 0,0-1,0-1,32-14,-50 18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2:15.384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1056 221,'0'-1,"0"0,-1 0,1 0,-1 0,1 0,-1 0,1 1,-1-1,0 0,1 0,-1 0,0 0,0 1,0-1,0 0,0 1,1-1,-1 1,0-1,0 1,0-1,-2 0,-29-9,23 8,-357-124,314 110,-2 2,1 2,-2 3,1 2,-108 0,151 10,1 0,0 0,0 1,0 0,0 1,0 0,1 1,-15 11,18-13,-2 3,1 1,-1 0,1 1,1-1,-1 1,1 0,1 1,0 0,0 0,1 0,0 0,1 0,0 1,1 0,0-1,1 1,0 0,0 0,1 0,2 11,-1-16,1 0,0 0,0 0,1 0,-1 0,1 0,1-1,-1 1,1-1,0 0,0 0,0-1,7 6,-3-3,1-1,0 0,1 0,-1-1,1-1,0 1,13 2,8 1,0-1,1-2,-1-2,42 1,-2-2,-21 1,-1-2,0-2,0-2,89-17,-131 17,0 0,-1-1,1 1,-1-1,0 0,-1-1,1 0,-1 0,1 0,-1 0,-1-1,1 0,-1 0,0 0,4-8,-3 5,-1 0,0-1,0 1,0-1,-1 0,-1 0,0 0,0 0,-1 0,0-14,-2 20,0 1,0-1,0 1,0 0,-1-1,0 1,0 0,0 0,0 0,0 0,0 0,-1 0,0 1,1-1,-1 1,0 0,0 0,0 0,-5-2,-67-30,73 33,-43-12,-1 1,0 3,-1 1,1 3,-1 1,0 3,0 2,-56 7,94-6,1 0,-1 1,1 0,0 0,0 1,0 0,0 0,0 1,-7 6,-3 3,-1 1,-18 21,30-27,0 0,0 0,1 1,0 0,1 0,-6 15,9-20,0 0,0 1,0-1,1 0,0 1,0 0,0-1,1 1,0-1,0 1,0 0,1-1,-1 1,4 9,-2-11,1 0,0 0,0 0,1 0,-1 0,1-1,-1 0,1 0,0 0,0 0,1 0,-1-1,1 1,7 2,72 20,-76-23,44 10,1-2,102 4,-109-12,359 4,-365-13,-39 7,-1 0,0 0,1 0,-1-1,1 1,-1 0,0-1,1 1,-1 0,0-1,1 1,-1 0,0-1,1 1,-1-1,0 1,0 0,1-1,-1 1,0-1,0 1,0-1,0 1,0-1,0 1,0-1,-12-17,-42-24,-109-64,143 94,-2 0,-1 1,1 2,-2 0,1 1,-1 2,0 0,-1 1,-42-2,-20 5,-99 9,79-2,73-4,-13 0,43-1,6 1,24-1,246 6,-209-1,1 3,78 19,-141-26,1-1,-1 0,1 0,0 1,-1-1,1 1,-1 0,1-1,-1 1,1 0,-1 0,0 0,1 0,-1 0,0 0,3 2,-4-2,-1 0,1-1,0 1,0 0,0-1,0 1,-1-1,1 1,0 0,-1-1,1 1,0-1,-1 1,1-1,-1 1,1-1,-1 1,1-1,-1 0,1 1,-1-1,1 0,-1 1,1-1,-1 0,0 0,0 1,-64 19,56-17,-50 11,-1-2,-1-3,-99 2,157-11,-26-2,29 2,-1 0,1 0,-1 0,1 0,-1 0,1 0,-1 0,0 0,1 0,-1 0,1-1,-1 1,1 0,-1 0,1-1,-1 1,1 0,0-1,-1 1,1 0,-1-1,1 1,0-1,-1 1,1 0,0-1,-1 1,1-1,0 1,0-1,0 1,-1-1,1 1,0-1,0 0,0 1,0-1,0 1,0-1,0 0,6-9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2:19.013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1108 204,'-10'-2,"1"0,0 0,-1 0,1-1,0-1,1 0,-1 0,-12-8,-25-11,5 6,16 7,0 0,0 1,0 1,-1 2,0 0,0 2,-31-1,30 3,0-1,0-2,0 0,-44-15,46 11,0 2,0 1,-1 1,0 1,-36-1,50 6,3-2,0 1,0 0,0 1,0 0,0 1,1-1,-1 2,0-1,1 1,0 0,-1 1,-7 5,-33 17,42-23,1-1,-1 2,1-1,-1 1,1 0,0 0,0 0,1 1,0 0,-1 0,1 1,1-1,-1 1,1 0,-4 8,-2 9,0-1,-11 46,19-57,0-1,0 1,1 0,0 0,1 0,0-1,1 1,0 0,4 13,-2-14,2-1,-1 1,1-1,0 1,1-1,11 13,47 49,-54-60,-2-3,2-1,-1 0,1 0,0-1,0 0,1 0,14 4,80 25,-65-28,0-1,1-2,-1-1,76-7,-21 2,94 2,-188 0,0 0,0 0,0 0,0 0,0 0,0 0,0 0,0-1,0 1,0 0,0-1,0 1,0-1,0 1,0-1,0 1,0-1,0 1,-1-1,1 0,0 0,0 1,-1-1,1 0,0 0,-1 0,1 0,0-1,-1 0,0 0,0 0,0 0,0-1,0 1,0 0,-1 0,1 0,-1 0,1 0,-1 0,0 0,-1-3,-3-3,1 1,-1-1,-1 1,1 0,-14-13,-139-97,96 73,-78-69,109 83,5 5,-44-34,58 51,1 1,-2 0,1 0,-1 2,0-1,0 2,-18-5,-48-5,72 14,1-1,-1 1,0 0,0 0,0 1,0 0,0 0,1 1,-10 3,14-3,-1 0,0 0,1 1,-1-1,1 1,0-1,0 1,0 0,0 0,0 0,1 0,0 1,-1-1,1 0,0 0,0 1,0 6,-8 63,9-67,-1 8,0-1,1 1,1-1,0 1,1-1,0 0,5 17,-5-25,0 0,1-1,-1 1,1 0,0-1,0 0,0 1,1-1,-1 0,1-1,0 1,0-1,1 0,-1 0,0 0,1 0,0-1,0 0,0 0,0 0,7 1,22 4,1-1,0-2,0-1,0-2,58-6,-91 5,0 0,0-1,0 1,0 0,0-1,0 1,0-1,0 0,-1 0,1 0,0 0,0 0,-1 0,1 0,-1 0,1-1,-1 1,1 0,-1-1,0 1,0-1,0 0,0 1,0-1,0 0,0 0,-1 0,1 1,0-1,0-4,-1 2,0-1,0 0,0 1,-1-1,1 0,-1 1,0-1,0 1,-1-1,1 1,-1 0,-4-8,2 6,-1 0,0 0,0 1,0 0,-1 0,0 0,1 0,-2 1,1 0,-11-5,-73-29,78 34,12 3,-70-20,66 20,0 0,0 0,0 1,0-1,0 1,0 0,0 0,0 0,0 1,0 0,0-1,0 1,0 1,0-1,-6 3,9-1,-1-1,1 0,0 1,0-1,-1 1,2-1,-1 1,0 0,1-1,-1 1,1 0,0 0,-1-1,2 1,-1 0,1 4,-1 1,1-1,0 0,0 0,1 1,3 8,-3-12,1 1,-1-1,1 0,0 0,0 0,1 0,-1-1,1 1,5 2,-1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3:11.336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919 217,'-7'-3,"-1"0,1 0,0-1,0 0,0-1,1 0,-1 0,-7-8,-5-6,-1 1,-1 2,0 0,-1 1,-29-15,34 23,-1 1,1 0,-19-2,-32-11,52 15,1 1,-1 1,0 0,1 1,-1 1,-30 3,-9 0,35-3,0 1,0 1,0 1,1 1,-1 1,1 1,-26 10,35-12,-1 0,1 1,0 0,1 1,-1 0,1 0,0 1,1 0,0 1,0 0,-10 12,13-12,0 1,0 0,1 0,0 0,0 1,1 0,0-1,1 1,0 0,1 0,0 0,1 19,-1-19,1 0,0 0,1 0,0 0,0 0,1 0,1 0,0-1,0 1,1-1,0 0,9 17,16 29,-26-47,0-1,0 1,1-1,0 0,0 0,1 0,0 0,0-1,1 0,0 0,0 0,0-1,0 0,8 5,-10-8,-1 1,1-1,-1 1,0 0,0-1,0 2,0-1,-1 0,1 0,-1 1,0-1,0 1,0 0,-1 0,1 0,-1 0,0 0,1 8,0-7,-1 1,1-1,-1 1,2-1,-1 0,0 0,1 0,0 0,0 0,7 7,11 6,2 0,-1-1,2-2,0 0,39 16,-33-16,-6-3,46 15,6-10,-33-9,192 41,-195-45,0-2,62-4,-16-1,-52 3,1-3,-1 0,0-3,54-14,-65 13,0-2,-1 0,0-1,-1-1,0 0,-1-2,29-23,-47 34,0 1,0 0,-1-1,1 1,0-1,-1 0,1 1,-1-1,0 0,1 0,-1 0,0 0,0 0,0 0,-1-1,1 1,0 0,-1 0,0 0,1-1,-1-1,-1 2,1 0,-1 0,0 0,0 0,0 0,0 1,0-1,0 0,-1 1,1-1,-1 1,1-1,-1 1,1 0,-1-1,0 1,0 0,-3-1,-11-5,-1 1,-1 0,1 1,-23-3,24 5,-32-6,0 3,0 2,-62 2,-148 19,193-12,-7 2,-110 5,179-13,-1 1,1 0,0 0,0 1,0-1,0 1,-1-1,1 1,-4 2,7 5,19 4,1-4,0-1,0-1,0-1,42 5,-5 0,37 11,-51-9,2-3,-1-1,1-2,90 0,102-26,-230 19,1-1,-1 1,0-1,0 0,0-1,0 0,0 0,0 0,-1-1,1 0,-1-1,0 1,0-1,-1 0,1 0,-1-1,0 0,7-11,-5 9,1 0,0 1,0 0,1 0,-1 1,2 0,-1 1,1-1,17-5,-12 4,32-14,32-17,-70 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42:09.919"/>
    </inkml:context>
    <inkml:brush xml:id="br0">
      <inkml:brushProperty name="width" value="0.3" units="cm"/>
      <inkml:brushProperty name="height" value="0.6" units="cm"/>
      <inkml:brushProperty name="color" value="#CC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551 142,'-1'-2,"1"0,0 0,-1-1,0 1,1 0,-1 1,0-1,0 0,0 0,0 0,-1 0,1 1,0-1,-1 0,1 1,-1 0,1-1,-1 1,0 0,0 0,1-1,-1 2,0-1,-3-1,-57-17,47 15,10 3,-102-27,-153-19,258 46,-1 1,1-1,0 1,-1 0,1 0,0 0,-1 0,1 1,0-1,0 1,-1-1,1 1,0 0,0 0,0 0,0 0,0 0,0 0,0 1,0-1,0 1,0-1,1 1,-1 0,1-1,-1 1,1 0,0 0,0 0,-2 4,1 0,1 0,0-1,0 1,1 0,-1 0,1-1,0 1,1 0,0 0,0-1,2 10,-1-8,1-1,0 0,-1 0,2-1,-1 1,1-1,0 1,0-1,8 7,51 42,-23-21,-1-2,2-1,77 42,-4-3,-97-59,1-1,0 0,0-2,0 0,1-1,0-1,0-1,1 0,-1-2,30 1,-30-3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3:16.266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814 557,'-32'-2,"0"0,-1-2,1-2,-31-9,-124-47,184 61,-44-18,-39-11,-28 6,-44-13,157 36,-1 1,1 0,-1-1,1 1,-1-1,1 1,-1-1,1 0,0 1,-1-1,1 0,0 0,0 0,0 0,0 0,0 0,0-1,0 1,-1-2,2 3,0-1,0 0,0 1,0-1,0 0,1 0,-1 1,0-1,0 0,1 1,-1-1,1 1,-1-1,0 0,1 1,-1-1,1 1,-1-1,1 1,-1-1,1 1,0-1,-1 1,1 0,0-1,1 1,2-2,0 0,0 0,1 1,-1-1,0 1,1 0,0 1,-1-1,1 1,-1 0,9 0,65 12,0-3,152-4,-174-5,115-9,26 8,-659-101,390 91,45 8,1-1,-30-9,55 12,0 1,0 0,0-1,0 1,0-1,0 0,0 1,0-1,0 0,0 0,0 1,0-1,0 0,1 0,-1 0,0 0,1 0,-1 0,1 0,-1 0,1 0,0 0,-1-1,1 1,0 0,0 0,0 0,-1 0,1-1,0 1,1 0,-1 0,0 0,0 0,0-1,1 1,-1 0,1 0,-1 0,1 0,-1 0,1 0,0 0,-1 0,2-1,0-1,-1 1,1-1,0 1,0 0,-1 0,2 0,-1 0,0 0,0 0,1 0,-1 1,1-1,-1 1,1 0,0-1,-1 1,1 0,5 0,1 1,0-1,0 0,1 0,-1-1,0 0,0 0,0-1,-1 0,1-1,-1 0,1 0,-1-1,13-10,-6 7,0 1,0 0,0 2,1-1,0 2,0 0,25-2,-19 3,0 2,0 0,28 3,-42-1,0 0,1 1,-1 0,0 0,0 1,0 0,0 1,-1-1,1 1,-1 1,9 7,34 26,34 32,-75-62,-1 0,0 1,0 0,-1 1,-1 0,11 20,-12-19,-1 1,0-1,-1 1,0 0,-1 0,0 1,-1-1,-1 0,0 1,0-1,-1 0,-1 0,0 0,-6 22,5-26,0-1,0 1,-1-1,0 1,0-1,-1-1,0 1,0 0,0-1,-1 0,0-1,0 1,-1-1,1 0,-1-1,0 1,0-1,-1-1,1 1,-1-1,0-1,-15 4,-1-3,-1 0,1-2,0-1,-1-1,1-1,0-1,0-1,0-1,-35-13,29 8,1-2,0-1,1-1,1-2,0-1,-47-39,70 53,0 0,1-1,-1 1,1-1,0 0,0 0,1-1,-1 1,1 0,0-1,0 0,0 1,1-1,-2-5,2-1,0 0,1-1,1 1,2-18,0-8,-2 23,0 1,1 0,1-1,0 1,0 0,2 0,0 1,0-1,1 1,0 0,10-13,-11 19,0 0,1 0,-1 1,1-1,0 1,0 1,1-1,-1 1,1 0,0 0,1 1,-1 0,0 0,1 1,-1 0,1 0,0 1,0 0,0 0,12 1,-2 1,0 0,0 1,0 1,0 0,17 7,-30-9,1 1,-1 0,0 1,0-1,0 1,0 0,0 1,0-1,-1 1,0 0,0 0,0 0,0 0,0 1,-1-1,0 1,0 0,0 0,2 8,7 22,11 62,-20-83,-2 0,1 1,-2-1,0 0,-1 1,0-1,-5 22,4-30,-1 0,1 0,-1-1,-1 1,1-1,-1 0,1 0,-1 0,-1 0,1 0,-1-1,0 0,0 0,0 0,0-1,-1 0,1 0,-1 0,0-1,0 1,0-1,-7 1,8-2,0 1,0-1,-1-1,1 1,0-1,0 0,0 0,0 0,-1-1,1 1,0-1,0-1,0 1,0-1,0 0,1 0,-1 0,0 0,1-1,0 0,-1 0,1 0,1-1,-1 1,0-1,1 0,-4-5,0-3,0 0,1 0,1 0,0-1,0 0,-2-14,6 22,0 1,0 0,1-1,-1 1,1-1,0 1,1-1,-1 1,1-1,-1 1,1 0,1-1,-1 1,1 0,-1 0,1 0,0 0,1 0,-1 0,1 1,-1-1,5-3,5-3,0 1,0 0,1 0,1 2,-1-1,1 2,0 0,1 1,-1 0,1 1,0 0,0 2,1 0,-1 0,0 1,1 1,16 2,-30-1,0 0,0-1,0 1,0 0,0 0,0 0,0 0,-1 0,1 1,0-1,-1 0,1 1,-1 0,1-1,-1 1,0 0,0-1,0 1,0 0,0 0,0 0,1 3,14 55,-11-39,5 15,-5-24,-1 1,-1-1,0 1,0 0,-1 0,-1 0,0 0,-1 0,-2 16,1-26,-1 0,1 0,-1 0,1 0,-1 0,0 0,0-1,-1 1,1-1,0 1,-1-1,0 0,1 0,-1 0,0 0,0-1,0 1,0-1,0 0,-1 1,1-1,-6 0,-10 4,1-2,-34 2,42-5,-28 3,-1-3,-72-8,91 5,1-1,0 0,0-1,1-1,0-1,0-1,-29-16,45 23,0 0,0-1,0 1,0-1,1 1,-1-1,1 1,-1-1,1 0,-1 0,1 0,0 0,0 0,0 0,0 0,0 0,0 0,0-4,1 2,0 0,0 0,0-1,1 1,0 0,0-1,0 1,3-6,-1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3:17.398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193 13,'0'-1,"-1"0,0 0,1 0,-1 0,0 1,0-1,0 0,0 0,0 1,0-1,0 1,0-1,0 1,0-1,0 1,0-1,0 1,0 0,-1 0,1-1,0 1,0 0,0 0,0 0,-1 0,1 1,0-1,0 0,0 0,-2 2,-41 5,35-3,0-1,0 1,0 1,0 0,1 0,-11 9,16-11,-1-1,1 1,0 0,0 0,0 0,0 0,0 0,1 0,-1 1,1-1,0 1,0 0,0 0,1 0,0-1,-1 2,0 3,3-4,1-4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3:21.787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1218 139,'4'-9,"0"0,1-1,0 1,1 0,0 1,12-15,-16 21,-1 1,1-1,0 1,0-1,0 1,0 0,1 0,-1 0,0 0,0 0,1 0,-1 0,0 1,1 0,-1-1,1 1,-1 0,1 0,-1 0,0 0,1 1,-1-1,1 1,-1-1,0 1,1 0,-1 0,0 0,0 0,4 3,-6-4,1 1,-1-1,0 0,1 1,-1-1,0 1,0-1,0 0,0 1,1-1,-1 1,0-1,0 1,0-1,0 1,0-1,0 0,0 1,0-1,0 1,0-1,-1 1,1-1,0 1,0-1,0 0,0 1,-1-1,1 1,0-1,0 0,-1 1,1-1,0 0,-1 1,1-1,0 0,-1 0,1 1,0-1,-1 0,1 0,-1 1,1-1,-1 0,-24 18,20-15,-164 107,163-107,0 0,0 0,0 0,0-1,0 0,0-1,-1 1,1-1,0 0,-1-1,1 1,-1-1,1-1,-1 1,-10-3,-3-2,1-2,-1 0,-28-15,27 12,1 1,-38-11,54 19,-21-4,0 0,1-2,0-1,0-1,0-1,1-1,0-1,-25-18,38 24,-1 1,1 1,-1-1,0 2,0-1,-1 2,1-1,-1 2,-20-2,-18-3,39 5,1 1,0 0,0 0,-1 1,1 1,0-1,0 2,0-1,-18 9,-35 7,53-16,1 2,0-1,-1 1,1 0,1 1,-1 0,1 0,-9 8,-3 3,2 0,-19 22,-4 22,36-54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3:29.553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230 0,'-19'0,"-1"1,1 0,0 1,-20 6,36-7,0 1,0 0,0 0,0 0,0 0,0 1,1-1,-1 1,1 0,0 0,0-1,0 1,0 1,0-1,-1 4,-23 58,21-51,5-13,-11 26,2 0,-9 49,16-67,1 1,1-1,0 0,0 0,0 0,1 0,1 0,0 0,0 0,1 0,0-1,7 15,-2-7,0 1,0 0,2 0,0-1,1 0,1-1,0 0,17 15,23 18,-25-22,34 25,42 22,-87-61,0-1,0-1,1-1,0 0,1-1,0-1,0-1,35 8,-23-6,167 46,-156-44,1-1,-1-3,78 3,-112-9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3:33.511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1 757,'0'3,"1"-1,-1 0,1 0,0 0,-1 0,1 0,0 0,1 0,-1 0,0 0,0 0,1-1,-1 1,1 0,2 1,34 26,-23-18,-3-4,0 0,1 0,0-2,0 1,0-2,17 4,13 6,1 0,-29-11,0 2,26 12,-21-7,1-1,0 0,1-2,0 0,0-2,0 0,1-2,0 0,42-1,75-1,88-3,-208-1,0-1,-1-1,1 0,-1-2,0 0,-1-2,0 0,0 0,23-19,-19 15,-7 6,1 0,0 0,0 2,1 0,24-4,46-15,-56 12,0-2,-1-2,0 0,-2-2,34-27,-60 44,-1 0,1 0,-1 0,0 0,1 0,-1 0,0 0,0-1,1 1,-1 0,0-1,0 1,-1-1,1 1,0-1,0 0,-1 1,1-1,-1 0,1 1,-1-1,0 0,0 0,0 1,0-1,0 0,0 0,0 1,0-1,-1 0,1 0,-1 1,1-1,-1 0,0 1,0-1,-1-2,-1 1,0 1,0-1,0 1,-1 0,1 0,-1 0,1 0,-1 0,1 1,-1 0,0 0,0 0,0 0,0 0,0 1,-4-1,-69-3,0 4,-144 16,185-9,0 1,0 2,1 2,0 1,-60 32,93-44,1-1,0 0,0 1,0-1,0 1,0-1,0 1,0 0,0 0,0-1,0 1,0 0,0 0,0 0,1 0,-1 0,0 0,1 0,-1 0,1 0,-1 0,1 0,-1 0,1 1,-1 1,2-2,0 0,0 0,1-1,-1 1,0 0,0 0,0-1,1 1,-1-1,0 1,1-1,-1 0,0 1,1-1,-1 0,0 0,3 0,70-3,-13-8,0-2,-1-3,81-33,-127 41,0-1,-1 0,0-1,0 0,-1-1,12-14,11-9,-27 26,0 0,-1 0,0-1,0 0,-1-1,0 0,0 0,-1 0,-1 0,0-1,5-17,-6 11,0 1,-1-1,0 1,-1-1,-2 0,1 0,-5-21,-11-23,12 49,0 1,1-1,1 0,0 0,0-1,1-13,1 22,-1 1,1-1,-1 0,1 1,-1-1,0 0,-1 1,1-1,0 1,-1 0,0-1,0 1,0 0,0 0,-1 0,1 0,-1 1,1-1,-1 1,0-1,0 1,0 0,-4-2,-16-14,15 10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3:38.184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740 7,'0'-1,"0"1,0 0,0 0,0-1,0 1,0 0,0 0,0-1,1 1,-1 0,0 0,0-1,0 1,0 0,0 0,0 0,1-1,-1 1,0 0,0 0,0 0,0-1,1 1,-1 0,0 0,0 0,0 0,1 0,-1 0,0-1,0 1,1 0,-1 0,0 0,0 0,1 0,-1 0,0 0,0 0,1 0,-1 0,0 0,1 0,16 6,12 13,26 32,-38-34,2 0,0-1,39 26,-46-35,-1 1,-1 1,0 0,0 0,10 14,14 13,-28-29,1 2,-2-1,1 1,-1 0,-1 0,0 0,0 0,-1 1,0 0,0-1,1 12,-1-5,2 0,-1 0,10 17,-8-21,1 1,-2 0,0 1,0-1,-2 1,1 0,-2 0,0 0,0 0,-1 19,0 68,-5 97,3-192,0-1,-1 1,0-1,0 0,-1 0,1 0,-1 0,0 0,-1 0,1-1,-1 0,0 1,0-1,0-1,0 1,-1-1,1 1,-1-1,0-1,-8 5,-7 2,0 0,-1-2,-41 11,29-10,-68 13,94-20,0 0,1-1,-1 0,1 0,-1-1,0 1,1-1,-1-1,1 1,0-1,-1 0,-6-4,10 4,1 0,0 0,0 0,0-1,0 1,1 0,-1-1,1 1,-1-1,1 1,0-1,0 0,0 0,0 0,1 1,-1-1,1 0,0 0,0 0,0 0,0 0,0 0,1-3,1-9,0 1,1 0,6-17,-2 11,2 1,0 0,0 1,2 0,1 1,0 0,1 1,27-27,-13 17,2 2,0 1,1 1,35-18,-63 39,-1-1,1 1,-1 0,1 0,0 0,0 1,-1-1,1 0,0 1,0-1,0 1,0-1,0 1,0 0,0 0,0 0,0 0,0 0,0 1,-1-1,1 0,0 1,0 0,0-1,0 1,-1 0,1 0,0 0,0 0,-1 0,2 2,2 2,-1 1,0 1,0-1,-1 1,0-1,0 1,2 8,0 1,0 0,-1 0,-1 0,-1 0,0 1,-1-1,-1 1,0-1,-5 26,5-36,-1 0,0-1,-1 1,1-1,-1 1,0-1,0 0,-1 0,1 0,-1 0,0 0,-1-1,1 1,-1-1,0 0,0 0,0 0,-1-1,1 1,-1-1,0 0,0 0,0-1,0 0,0 0,0 0,-1 0,1-1,-1 0,1 0,-7 0,7-1,1 0,-1 0,0-1,0 0,0 0,0 0,1-1,-1 1,1-1,-1 0,1-1,0 1,0-1,0 0,-6-5,7 6,1 0,0 0,0 0,0-1,0 1,0-1,0 0,1 1,-1-1,1 0,0 0,-1 0,2 0,-1 0,0 0,0 0,1 0,0 0,0 0,0-1,0 1,0 0,0 0,2-5,0 8,-1 10,-4 16,-3-13,0 1,-1-2,-1 1,0-1,0 0,-1-1,-1 0,0 0,-1-1,0-1,-20 15,-4 0,-2-2,-68 31,59-33,-64 33,65-28,26-15,0 0,1 0,0 2,1 1,1 0,0 1,-22 24,24-22,0-2,-30 25,-16 15,44-36,1 0,1 1,1 0,1 1,1 1,0 0,2 0,0 1,2 0,0 1,1 0,-3 26,9-48,0 0,0 0,0 0,0 0,0 0,0 0,0 0,0 0,1 0,-1 0,0 0,0 0,1 0,-1 0,1 0,-1 0,1 0,-1-1,1 1,-1 0,1 0,0-1,-1 1,1 0,0-1,0 1,0 0,1 0,1 0,-1 0,1-1,0 1,0-1,-1 1,1-1,0 0,0 0,0 0,3-1,9-2,-1 0,28-10,-31 9,-1 0,1-1,-1 0,0 0,0-1,0-1,-1 1,0-2,0 1,-1-1,0 0,0-1,-1 0,0 0,-1-1,0 0,8-16,5-11,-1-2,-2 0,13-49,-14 46,-11 32,0 1,-1-1,0 0,2-17,-4 27,-1-1,0 1,0-1,0 1,0-1,0 0,0 1,1-1,-1 1,0-1,-1 1,1-1,0 1,0-1,0 0,0 1,0-1,0 1,-1-1,1 1,0-1,0 1,-1-1,1 1,0-1,-1 1,1 0,-1-1,1 1,-1 0,1-1,0 1,-1 0,1-1,-1 1,1 0,-1 0,1-1,-1 1,0 0,1 0,-1 0,1 0,-1 0,1 0,-1 0,0 0,1 0,-1 0,1 0,-1 0,1 0,-1 1,1-1,-1 0,1 0,-1 1,1-1,-1 0,1 0,-1 1,-30 23,-38 46,19-20,2 1,2 3,-54 83,95-128,1 1,0 0,0 0,1 0,-3 20,5-26,1-4,0 0,0 0,0 1,0-1,0 0,0 0,0 0,0 0,0 0,0 0,0 1,0-1,0 0,0 0,0 0,0 0,1 0,-1 0,0 0,0 0,0 1,0-1,0 0,0 0,0 0,0 0,1 0,-1 0,0 0,0 0,0 0,0 0,0 0,0 0,0 0,1 0,-1 0,0 0,0 0,0 0,0 0,0 0,0 0,1 0,-1 0,0 0,0 0,0 0,0 0,0 0,0 0,0 0,1 0,-1 0,0-1,0 1,0 0,0 0,0 0,0 0,0 0,15-9,15-13,119-85,29-24,-166 119,0-1,-1-1,0 0,15-24,18-25,-35 53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3:42.800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566 11,'-2'-1,"0"0,1 0,-1 0,0 0,0 0,0 0,0 0,0 1,0-1,0 1,0-1,0 1,0 0,0 0,0 0,0 0,0 0,0 0,0 0,0 1,-1-1,1 1,-3 1,-51 25,40-19,-57 39,17-8,43-29,1 1,0 0,1 0,1 1,-1 1,2-1,0 2,-8 14,2-3,-13 12,20-27,0 1,1 0,0 0,-8 18,-8 21,-40 64,55-101,2 3,1 0,0 0,1 0,1 1,1-1,0 1,1-1,2 25,-1-39,0-1,0 1,0 0,1 0,-1 0,1-1,-1 1,1 0,-1 0,1-1,0 1,0 0,0-1,0 1,0-1,0 0,1 1,-1-1,0 0,1 1,1 0,1 0,0 0,0 0,0 0,0-1,0 1,1-1,-1 0,8 1,2-1,0 0,1-1,-1-1,25-4,-30 2,-1-1,1 0,-1-1,1 1,-1-2,-1 1,1-1,7-8,16-10,-7 5,42-42,-50 43,-1 0,23-37,14-19,24-14,-17 34,-48 46,-1 0,0-1,0-1,-1 1,0-2,13-19,-15 20,-1 0,2 1,-1 0,1 0,16-13,1-1,-22 20,-1 0,0 0,0 0,0 0,0 0,0-1,-1 1,1-1,-1 1,0-1,1-7,-1 10,-1 1,0-1,0 0,0 0,0 0,0 0,0 0,0 0,0 0,0 0,-1 1,1-1,0 0,0 0,-1 0,1 0,-1 1,1-1,-1 0,1 0,-1 1,1-1,-1 0,0 1,1-1,-1 1,0-1,1 1,-1-1,0 1,0-1,0 1,0 0,1-1,-1 1,0 0,0 0,0 0,0 0,0-1,0 1,1 1,-1-1,0 0,0 0,0 0,0 0,0 0,0 1,1-1,-3 1,-19 7,1 1,-1 1,1 0,1 2,0 0,1 1,-31 28,18-16,15-9,15-13,-1 0,0 0,0 0,0-1,-1 1,1-1,-1 0,1 0,-1 0,0 0,-5 2,8-5,1 0,0 1,0-1,-1 0,1 1,0-1,0 0,0 1,0-1,0 0,0 1,0-1,0 0,0 1,0-1,0 0,0 1,1-1,-1 0,0 1,0-1,1 0,-1 1,0-1,1 1,-1-1,1 1,0-2,11-21,-3 7,-1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3:44.892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441 0,'-26'34,"3"-14,-1-1,-41 25,-12-11,39-13,-27 19,56-30,-1 1,2 0,-15 22,17-23,-2 2,1 0,0 0,1 1,1-1,0 1,0 1,1-1,1 1,0-1,1 1,-2 19,-4 79,8-120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3:46.042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24 0,'0'3,"0"3,0 1,0 2,-2 0,1 2,-1 0,0 0,0 0,-1-1,1 0,0-1,1 0,-1 1,-1-2,1-3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03:48.368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51 1,'-1'8,"0"-1,-1 1,0 0,0-1,-1 1,0-1,0 0,-6 10,6-13,-1 2,2-1,-1 0,1 0,-1 1,1 0,1-1,-1 1,1 0,0 0,1 0,-1 0,1 0,0 0,2 9,0-11,1 1,0-1,0 0,0 0,1 0,0-1,-1 1,1-1,0 0,6 4,-1-1,0 0,1-1,19 9,11-8,-39-6,1 0,-1 0,0 0,1 0,-1 0,0-1,1 1,-1 0,0-1,1 1,-1-1,0 1,0-1,0 0,1 1,-1-1,0 0,0 0,0 0,0 0,0 0,0 0,-1 0,1 0,0 0,0-2,2-6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6492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40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84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38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7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81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722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86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868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1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07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58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8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66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54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84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8" name="Google Shape;1518;p31"/>
          <p:cNvGrpSpPr/>
          <p:nvPr/>
        </p:nvGrpSpPr>
        <p:grpSpPr>
          <a:xfrm>
            <a:off x="85" y="3930996"/>
            <a:ext cx="2996761" cy="1367048"/>
            <a:chOff x="3967525" y="3427700"/>
            <a:chExt cx="529950" cy="241750"/>
          </a:xfrm>
        </p:grpSpPr>
        <p:sp>
          <p:nvSpPr>
            <p:cNvPr id="1519" name="Google Shape;1519;p31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1" name="Google Shape;1521;p31"/>
          <p:cNvGrpSpPr/>
          <p:nvPr/>
        </p:nvGrpSpPr>
        <p:grpSpPr>
          <a:xfrm flipH="1">
            <a:off x="7644577" y="231134"/>
            <a:ext cx="1782251" cy="616744"/>
            <a:chOff x="6438300" y="4207200"/>
            <a:chExt cx="2705710" cy="936305"/>
          </a:xfrm>
        </p:grpSpPr>
        <p:sp>
          <p:nvSpPr>
            <p:cNvPr id="1522" name="Google Shape;1522;p31"/>
            <p:cNvSpPr/>
            <p:nvPr/>
          </p:nvSpPr>
          <p:spPr>
            <a:xfrm>
              <a:off x="6438300" y="4207200"/>
              <a:ext cx="2705710" cy="935536"/>
            </a:xfrm>
            <a:custGeom>
              <a:avLst/>
              <a:gdLst/>
              <a:ahLst/>
              <a:cxnLst/>
              <a:rect l="l" t="t" r="r" b="b"/>
              <a:pathLst>
                <a:path w="28077" h="9708" extrusionOk="0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6719114" y="4429904"/>
              <a:ext cx="2397623" cy="713601"/>
            </a:xfrm>
            <a:custGeom>
              <a:avLst/>
              <a:gdLst/>
              <a:ahLst/>
              <a:cxnLst/>
              <a:rect l="l" t="t" r="r" b="b"/>
              <a:pathLst>
                <a:path w="24880" h="7405" extrusionOk="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4" name="Google Shape;1524;p31"/>
          <p:cNvSpPr/>
          <p:nvPr/>
        </p:nvSpPr>
        <p:spPr>
          <a:xfrm rot="2880928">
            <a:off x="6667208" y="3569780"/>
            <a:ext cx="40061" cy="163340"/>
          </a:xfrm>
          <a:custGeom>
            <a:avLst/>
            <a:gdLst/>
            <a:ahLst/>
            <a:cxnLst/>
            <a:rect l="l" t="t" r="r" b="b"/>
            <a:pathLst>
              <a:path w="194" h="791" extrusionOk="0">
                <a:moveTo>
                  <a:pt x="97" y="1"/>
                </a:moveTo>
                <a:cubicBezTo>
                  <a:pt x="49" y="1"/>
                  <a:pt x="14" y="33"/>
                  <a:pt x="14" y="78"/>
                </a:cubicBezTo>
                <a:cubicBezTo>
                  <a:pt x="7" y="278"/>
                  <a:pt x="0" y="486"/>
                  <a:pt x="0" y="687"/>
                </a:cubicBezTo>
                <a:cubicBezTo>
                  <a:pt x="0" y="735"/>
                  <a:pt x="42" y="770"/>
                  <a:pt x="83" y="790"/>
                </a:cubicBezTo>
                <a:cubicBezTo>
                  <a:pt x="125" y="790"/>
                  <a:pt x="173" y="756"/>
                  <a:pt x="173" y="700"/>
                </a:cubicBezTo>
                <a:cubicBezTo>
                  <a:pt x="173" y="493"/>
                  <a:pt x="180" y="292"/>
                  <a:pt x="187" y="98"/>
                </a:cubicBezTo>
                <a:cubicBezTo>
                  <a:pt x="194" y="43"/>
                  <a:pt x="159" y="1"/>
                  <a:pt x="111" y="1"/>
                </a:cubicBezTo>
                <a:cubicBezTo>
                  <a:pt x="106" y="1"/>
                  <a:pt x="101" y="1"/>
                  <a:pt x="9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31"/>
          <p:cNvSpPr/>
          <p:nvPr/>
        </p:nvSpPr>
        <p:spPr>
          <a:xfrm rot="2880928">
            <a:off x="6484382" y="3756250"/>
            <a:ext cx="41713" cy="127409"/>
          </a:xfrm>
          <a:custGeom>
            <a:avLst/>
            <a:gdLst/>
            <a:ahLst/>
            <a:cxnLst/>
            <a:rect l="l" t="t" r="r" b="b"/>
            <a:pathLst>
              <a:path w="202" h="617" extrusionOk="0">
                <a:moveTo>
                  <a:pt x="91" y="1"/>
                </a:moveTo>
                <a:cubicBezTo>
                  <a:pt x="35" y="1"/>
                  <a:pt x="1" y="42"/>
                  <a:pt x="1" y="91"/>
                </a:cubicBezTo>
                <a:cubicBezTo>
                  <a:pt x="1" y="243"/>
                  <a:pt x="8" y="381"/>
                  <a:pt x="29" y="540"/>
                </a:cubicBezTo>
                <a:cubicBezTo>
                  <a:pt x="35" y="582"/>
                  <a:pt x="70" y="617"/>
                  <a:pt x="119" y="617"/>
                </a:cubicBezTo>
                <a:cubicBezTo>
                  <a:pt x="167" y="610"/>
                  <a:pt x="202" y="561"/>
                  <a:pt x="202" y="520"/>
                </a:cubicBezTo>
                <a:cubicBezTo>
                  <a:pt x="195" y="374"/>
                  <a:pt x="181" y="229"/>
                  <a:pt x="174" y="91"/>
                </a:cubicBezTo>
                <a:cubicBezTo>
                  <a:pt x="174" y="35"/>
                  <a:pt x="139" y="1"/>
                  <a:pt x="91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31"/>
          <p:cNvSpPr/>
          <p:nvPr/>
        </p:nvSpPr>
        <p:spPr>
          <a:xfrm rot="2880928">
            <a:off x="6838083" y="3425001"/>
            <a:ext cx="51624" cy="177175"/>
          </a:xfrm>
          <a:custGeom>
            <a:avLst/>
            <a:gdLst/>
            <a:ahLst/>
            <a:cxnLst/>
            <a:rect l="l" t="t" r="r" b="b"/>
            <a:pathLst>
              <a:path w="250" h="858" extrusionOk="0">
                <a:moveTo>
                  <a:pt x="155" y="0"/>
                </a:moveTo>
                <a:cubicBezTo>
                  <a:pt x="120" y="0"/>
                  <a:pt x="88" y="30"/>
                  <a:pt x="77" y="66"/>
                </a:cubicBezTo>
                <a:cubicBezTo>
                  <a:pt x="42" y="301"/>
                  <a:pt x="21" y="529"/>
                  <a:pt x="0" y="771"/>
                </a:cubicBezTo>
                <a:cubicBezTo>
                  <a:pt x="0" y="813"/>
                  <a:pt x="35" y="848"/>
                  <a:pt x="70" y="855"/>
                </a:cubicBezTo>
                <a:cubicBezTo>
                  <a:pt x="78" y="857"/>
                  <a:pt x="86" y="858"/>
                  <a:pt x="93" y="858"/>
                </a:cubicBezTo>
                <a:cubicBezTo>
                  <a:pt x="137" y="858"/>
                  <a:pt x="167" y="825"/>
                  <a:pt x="167" y="778"/>
                </a:cubicBezTo>
                <a:cubicBezTo>
                  <a:pt x="180" y="550"/>
                  <a:pt x="208" y="322"/>
                  <a:pt x="243" y="93"/>
                </a:cubicBezTo>
                <a:cubicBezTo>
                  <a:pt x="250" y="52"/>
                  <a:pt x="215" y="10"/>
                  <a:pt x="173" y="3"/>
                </a:cubicBezTo>
                <a:cubicBezTo>
                  <a:pt x="167" y="1"/>
                  <a:pt x="161" y="0"/>
                  <a:pt x="15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31"/>
          <p:cNvSpPr/>
          <p:nvPr/>
        </p:nvSpPr>
        <p:spPr>
          <a:xfrm rot="2880928">
            <a:off x="6313844" y="3908411"/>
            <a:ext cx="57406" cy="179240"/>
          </a:xfrm>
          <a:custGeom>
            <a:avLst/>
            <a:gdLst/>
            <a:ahLst/>
            <a:cxnLst/>
            <a:rect l="l" t="t" r="r" b="b"/>
            <a:pathLst>
              <a:path w="278" h="868" extrusionOk="0">
                <a:moveTo>
                  <a:pt x="95" y="1"/>
                </a:moveTo>
                <a:cubicBezTo>
                  <a:pt x="91" y="1"/>
                  <a:pt x="88" y="1"/>
                  <a:pt x="84" y="2"/>
                </a:cubicBezTo>
                <a:cubicBezTo>
                  <a:pt x="36" y="9"/>
                  <a:pt x="1" y="43"/>
                  <a:pt x="1" y="92"/>
                </a:cubicBezTo>
                <a:lnTo>
                  <a:pt x="1" y="106"/>
                </a:lnTo>
                <a:cubicBezTo>
                  <a:pt x="29" y="341"/>
                  <a:pt x="63" y="576"/>
                  <a:pt x="98" y="798"/>
                </a:cubicBezTo>
                <a:cubicBezTo>
                  <a:pt x="104" y="836"/>
                  <a:pt x="151" y="868"/>
                  <a:pt x="191" y="868"/>
                </a:cubicBezTo>
                <a:cubicBezTo>
                  <a:pt x="194" y="868"/>
                  <a:pt x="198" y="867"/>
                  <a:pt x="202" y="867"/>
                </a:cubicBezTo>
                <a:cubicBezTo>
                  <a:pt x="243" y="860"/>
                  <a:pt x="278" y="804"/>
                  <a:pt x="271" y="763"/>
                </a:cubicBezTo>
                <a:cubicBezTo>
                  <a:pt x="236" y="542"/>
                  <a:pt x="202" y="306"/>
                  <a:pt x="174" y="78"/>
                </a:cubicBezTo>
                <a:cubicBezTo>
                  <a:pt x="168" y="34"/>
                  <a:pt x="132" y="1"/>
                  <a:pt x="9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31"/>
          <p:cNvSpPr/>
          <p:nvPr/>
        </p:nvSpPr>
        <p:spPr>
          <a:xfrm rot="2880928">
            <a:off x="7040130" y="3320992"/>
            <a:ext cx="55961" cy="123486"/>
          </a:xfrm>
          <a:custGeom>
            <a:avLst/>
            <a:gdLst/>
            <a:ahLst/>
            <a:cxnLst/>
            <a:rect l="l" t="t" r="r" b="b"/>
            <a:pathLst>
              <a:path w="271" h="598" extrusionOk="0">
                <a:moveTo>
                  <a:pt x="181" y="0"/>
                </a:moveTo>
                <a:cubicBezTo>
                  <a:pt x="142" y="0"/>
                  <a:pt x="97" y="27"/>
                  <a:pt x="90" y="70"/>
                </a:cubicBezTo>
                <a:cubicBezTo>
                  <a:pt x="63" y="209"/>
                  <a:pt x="28" y="354"/>
                  <a:pt x="0" y="493"/>
                </a:cubicBezTo>
                <a:lnTo>
                  <a:pt x="0" y="513"/>
                </a:lnTo>
                <a:cubicBezTo>
                  <a:pt x="0" y="555"/>
                  <a:pt x="28" y="589"/>
                  <a:pt x="70" y="596"/>
                </a:cubicBezTo>
                <a:cubicBezTo>
                  <a:pt x="74" y="597"/>
                  <a:pt x="79" y="597"/>
                  <a:pt x="84" y="597"/>
                </a:cubicBezTo>
                <a:cubicBezTo>
                  <a:pt x="132" y="597"/>
                  <a:pt x="167" y="565"/>
                  <a:pt x="173" y="527"/>
                </a:cubicBezTo>
                <a:cubicBezTo>
                  <a:pt x="201" y="382"/>
                  <a:pt x="229" y="243"/>
                  <a:pt x="263" y="105"/>
                </a:cubicBezTo>
                <a:cubicBezTo>
                  <a:pt x="270" y="63"/>
                  <a:pt x="236" y="8"/>
                  <a:pt x="194" y="1"/>
                </a:cubicBezTo>
                <a:cubicBezTo>
                  <a:pt x="190" y="0"/>
                  <a:pt x="186" y="0"/>
                  <a:pt x="18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31"/>
          <p:cNvSpPr/>
          <p:nvPr/>
        </p:nvSpPr>
        <p:spPr>
          <a:xfrm rot="2880928">
            <a:off x="6174702" y="4094161"/>
            <a:ext cx="64427" cy="157971"/>
          </a:xfrm>
          <a:custGeom>
            <a:avLst/>
            <a:gdLst/>
            <a:ahLst/>
            <a:cxnLst/>
            <a:rect l="l" t="t" r="r" b="b"/>
            <a:pathLst>
              <a:path w="312" h="765" extrusionOk="0">
                <a:moveTo>
                  <a:pt x="84" y="1"/>
                </a:moveTo>
                <a:cubicBezTo>
                  <a:pt x="79" y="1"/>
                  <a:pt x="74" y="1"/>
                  <a:pt x="69" y="2"/>
                </a:cubicBezTo>
                <a:cubicBezTo>
                  <a:pt x="28" y="9"/>
                  <a:pt x="0" y="44"/>
                  <a:pt x="0" y="92"/>
                </a:cubicBezTo>
                <a:cubicBezTo>
                  <a:pt x="0" y="99"/>
                  <a:pt x="14" y="106"/>
                  <a:pt x="14" y="106"/>
                </a:cubicBezTo>
                <a:cubicBezTo>
                  <a:pt x="48" y="306"/>
                  <a:pt x="90" y="507"/>
                  <a:pt x="138" y="701"/>
                </a:cubicBezTo>
                <a:cubicBezTo>
                  <a:pt x="151" y="738"/>
                  <a:pt x="191" y="764"/>
                  <a:pt x="229" y="764"/>
                </a:cubicBezTo>
                <a:cubicBezTo>
                  <a:pt x="234" y="764"/>
                  <a:pt x="238" y="764"/>
                  <a:pt x="242" y="763"/>
                </a:cubicBezTo>
                <a:cubicBezTo>
                  <a:pt x="291" y="756"/>
                  <a:pt x="311" y="701"/>
                  <a:pt x="304" y="659"/>
                </a:cubicBezTo>
                <a:cubicBezTo>
                  <a:pt x="263" y="459"/>
                  <a:pt x="221" y="272"/>
                  <a:pt x="173" y="71"/>
                </a:cubicBezTo>
                <a:cubicBezTo>
                  <a:pt x="167" y="28"/>
                  <a:pt x="127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31"/>
          <p:cNvSpPr/>
          <p:nvPr/>
        </p:nvSpPr>
        <p:spPr>
          <a:xfrm rot="2880928">
            <a:off x="7252435" y="3191548"/>
            <a:ext cx="74546" cy="154667"/>
          </a:xfrm>
          <a:custGeom>
            <a:avLst/>
            <a:gdLst/>
            <a:ahLst/>
            <a:cxnLst/>
            <a:rect l="l" t="t" r="r" b="b"/>
            <a:pathLst>
              <a:path w="361" h="749" extrusionOk="0">
                <a:moveTo>
                  <a:pt x="262" y="0"/>
                </a:moveTo>
                <a:cubicBezTo>
                  <a:pt x="226" y="0"/>
                  <a:pt x="197" y="20"/>
                  <a:pt x="180" y="53"/>
                </a:cubicBezTo>
                <a:cubicBezTo>
                  <a:pt x="153" y="143"/>
                  <a:pt x="118" y="226"/>
                  <a:pt x="97" y="323"/>
                </a:cubicBezTo>
                <a:cubicBezTo>
                  <a:pt x="63" y="427"/>
                  <a:pt x="28" y="530"/>
                  <a:pt x="0" y="634"/>
                </a:cubicBezTo>
                <a:lnTo>
                  <a:pt x="0" y="662"/>
                </a:lnTo>
                <a:cubicBezTo>
                  <a:pt x="0" y="696"/>
                  <a:pt x="14" y="731"/>
                  <a:pt x="56" y="745"/>
                </a:cubicBezTo>
                <a:cubicBezTo>
                  <a:pt x="64" y="747"/>
                  <a:pt x="73" y="749"/>
                  <a:pt x="81" y="749"/>
                </a:cubicBezTo>
                <a:cubicBezTo>
                  <a:pt x="118" y="749"/>
                  <a:pt x="148" y="724"/>
                  <a:pt x="160" y="690"/>
                </a:cubicBezTo>
                <a:cubicBezTo>
                  <a:pt x="194" y="593"/>
                  <a:pt x="222" y="489"/>
                  <a:pt x="256" y="385"/>
                </a:cubicBezTo>
                <a:cubicBezTo>
                  <a:pt x="284" y="295"/>
                  <a:pt x="319" y="205"/>
                  <a:pt x="346" y="115"/>
                </a:cubicBezTo>
                <a:cubicBezTo>
                  <a:pt x="360" y="67"/>
                  <a:pt x="333" y="25"/>
                  <a:pt x="291" y="4"/>
                </a:cubicBezTo>
                <a:cubicBezTo>
                  <a:pt x="281" y="2"/>
                  <a:pt x="271" y="0"/>
                  <a:pt x="262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31"/>
          <p:cNvSpPr/>
          <p:nvPr/>
        </p:nvSpPr>
        <p:spPr>
          <a:xfrm rot="2880928">
            <a:off x="6039544" y="4324247"/>
            <a:ext cx="64427" cy="121627"/>
          </a:xfrm>
          <a:custGeom>
            <a:avLst/>
            <a:gdLst/>
            <a:ahLst/>
            <a:cxnLst/>
            <a:rect l="l" t="t" r="r" b="b"/>
            <a:pathLst>
              <a:path w="312" h="589" extrusionOk="0">
                <a:moveTo>
                  <a:pt x="88" y="0"/>
                </a:moveTo>
                <a:cubicBezTo>
                  <a:pt x="78" y="0"/>
                  <a:pt x="67" y="3"/>
                  <a:pt x="56" y="7"/>
                </a:cubicBezTo>
                <a:cubicBezTo>
                  <a:pt x="21" y="21"/>
                  <a:pt x="0" y="56"/>
                  <a:pt x="0" y="90"/>
                </a:cubicBezTo>
                <a:lnTo>
                  <a:pt x="0" y="118"/>
                </a:lnTo>
                <a:cubicBezTo>
                  <a:pt x="35" y="257"/>
                  <a:pt x="83" y="395"/>
                  <a:pt x="125" y="533"/>
                </a:cubicBezTo>
                <a:cubicBezTo>
                  <a:pt x="141" y="565"/>
                  <a:pt x="173" y="589"/>
                  <a:pt x="209" y="589"/>
                </a:cubicBezTo>
                <a:cubicBezTo>
                  <a:pt x="220" y="589"/>
                  <a:pt x="231" y="587"/>
                  <a:pt x="242" y="582"/>
                </a:cubicBezTo>
                <a:cubicBezTo>
                  <a:pt x="284" y="568"/>
                  <a:pt x="312" y="513"/>
                  <a:pt x="291" y="471"/>
                </a:cubicBezTo>
                <a:cubicBezTo>
                  <a:pt x="249" y="340"/>
                  <a:pt x="208" y="201"/>
                  <a:pt x="159" y="63"/>
                </a:cubicBezTo>
                <a:cubicBezTo>
                  <a:pt x="154" y="25"/>
                  <a:pt x="124" y="0"/>
                  <a:pt x="8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31"/>
          <p:cNvSpPr/>
          <p:nvPr/>
        </p:nvSpPr>
        <p:spPr>
          <a:xfrm rot="2880928">
            <a:off x="7449629" y="3099023"/>
            <a:ext cx="91685" cy="169122"/>
          </a:xfrm>
          <a:custGeom>
            <a:avLst/>
            <a:gdLst/>
            <a:ahLst/>
            <a:cxnLst/>
            <a:rect l="l" t="t" r="r" b="b"/>
            <a:pathLst>
              <a:path w="444" h="819" extrusionOk="0">
                <a:moveTo>
                  <a:pt x="338" y="0"/>
                </a:moveTo>
                <a:cubicBezTo>
                  <a:pt x="305" y="0"/>
                  <a:pt x="274" y="23"/>
                  <a:pt x="264" y="53"/>
                </a:cubicBezTo>
                <a:cubicBezTo>
                  <a:pt x="174" y="268"/>
                  <a:pt x="91" y="496"/>
                  <a:pt x="8" y="703"/>
                </a:cubicBezTo>
                <a:cubicBezTo>
                  <a:pt x="1" y="710"/>
                  <a:pt x="1" y="717"/>
                  <a:pt x="1" y="731"/>
                </a:cubicBezTo>
                <a:cubicBezTo>
                  <a:pt x="1" y="759"/>
                  <a:pt x="21" y="800"/>
                  <a:pt x="56" y="814"/>
                </a:cubicBezTo>
                <a:cubicBezTo>
                  <a:pt x="65" y="817"/>
                  <a:pt x="73" y="818"/>
                  <a:pt x="82" y="818"/>
                </a:cubicBezTo>
                <a:cubicBezTo>
                  <a:pt x="116" y="818"/>
                  <a:pt x="150" y="797"/>
                  <a:pt x="167" y="759"/>
                </a:cubicBezTo>
                <a:cubicBezTo>
                  <a:pt x="243" y="558"/>
                  <a:pt x="333" y="337"/>
                  <a:pt x="416" y="122"/>
                </a:cubicBezTo>
                <a:cubicBezTo>
                  <a:pt x="444" y="81"/>
                  <a:pt x="416" y="25"/>
                  <a:pt x="374" y="11"/>
                </a:cubicBezTo>
                <a:cubicBezTo>
                  <a:pt x="363" y="4"/>
                  <a:pt x="350" y="0"/>
                  <a:pt x="33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31"/>
          <p:cNvSpPr/>
          <p:nvPr/>
        </p:nvSpPr>
        <p:spPr>
          <a:xfrm rot="2880928">
            <a:off x="5912729" y="4514483"/>
            <a:ext cx="93130" cy="166644"/>
          </a:xfrm>
          <a:custGeom>
            <a:avLst/>
            <a:gdLst/>
            <a:ahLst/>
            <a:cxnLst/>
            <a:rect l="l" t="t" r="r" b="b"/>
            <a:pathLst>
              <a:path w="451" h="807" extrusionOk="0">
                <a:moveTo>
                  <a:pt x="82" y="1"/>
                </a:moveTo>
                <a:cubicBezTo>
                  <a:pt x="73" y="1"/>
                  <a:pt x="64" y="2"/>
                  <a:pt x="56" y="5"/>
                </a:cubicBezTo>
                <a:cubicBezTo>
                  <a:pt x="21" y="12"/>
                  <a:pt x="0" y="47"/>
                  <a:pt x="0" y="81"/>
                </a:cubicBezTo>
                <a:cubicBezTo>
                  <a:pt x="0" y="95"/>
                  <a:pt x="0" y="109"/>
                  <a:pt x="14" y="116"/>
                </a:cubicBezTo>
                <a:cubicBezTo>
                  <a:pt x="97" y="337"/>
                  <a:pt x="187" y="552"/>
                  <a:pt x="277" y="759"/>
                </a:cubicBezTo>
                <a:cubicBezTo>
                  <a:pt x="293" y="791"/>
                  <a:pt x="324" y="806"/>
                  <a:pt x="356" y="806"/>
                </a:cubicBezTo>
                <a:cubicBezTo>
                  <a:pt x="367" y="806"/>
                  <a:pt x="378" y="804"/>
                  <a:pt x="388" y="801"/>
                </a:cubicBezTo>
                <a:cubicBezTo>
                  <a:pt x="436" y="787"/>
                  <a:pt x="450" y="732"/>
                  <a:pt x="436" y="690"/>
                </a:cubicBezTo>
                <a:cubicBezTo>
                  <a:pt x="340" y="483"/>
                  <a:pt x="250" y="275"/>
                  <a:pt x="167" y="60"/>
                </a:cubicBezTo>
                <a:cubicBezTo>
                  <a:pt x="150" y="22"/>
                  <a:pt x="116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31"/>
          <p:cNvSpPr/>
          <p:nvPr/>
        </p:nvSpPr>
        <p:spPr>
          <a:xfrm rot="2880928">
            <a:off x="7685690" y="3046366"/>
            <a:ext cx="75785" cy="115845"/>
          </a:xfrm>
          <a:custGeom>
            <a:avLst/>
            <a:gdLst/>
            <a:ahLst/>
            <a:cxnLst/>
            <a:rect l="l" t="t" r="r" b="b"/>
            <a:pathLst>
              <a:path w="367" h="561" extrusionOk="0">
                <a:moveTo>
                  <a:pt x="273" y="0"/>
                </a:moveTo>
                <a:cubicBezTo>
                  <a:pt x="239" y="0"/>
                  <a:pt x="204" y="17"/>
                  <a:pt x="194" y="54"/>
                </a:cubicBezTo>
                <a:lnTo>
                  <a:pt x="14" y="441"/>
                </a:lnTo>
                <a:cubicBezTo>
                  <a:pt x="0" y="448"/>
                  <a:pt x="0" y="469"/>
                  <a:pt x="0" y="476"/>
                </a:cubicBezTo>
                <a:cubicBezTo>
                  <a:pt x="0" y="511"/>
                  <a:pt x="21" y="538"/>
                  <a:pt x="55" y="552"/>
                </a:cubicBezTo>
                <a:cubicBezTo>
                  <a:pt x="67" y="558"/>
                  <a:pt x="79" y="560"/>
                  <a:pt x="91" y="560"/>
                </a:cubicBezTo>
                <a:cubicBezTo>
                  <a:pt x="124" y="560"/>
                  <a:pt x="156" y="541"/>
                  <a:pt x="166" y="511"/>
                </a:cubicBezTo>
                <a:lnTo>
                  <a:pt x="346" y="123"/>
                </a:lnTo>
                <a:cubicBezTo>
                  <a:pt x="367" y="75"/>
                  <a:pt x="346" y="26"/>
                  <a:pt x="305" y="5"/>
                </a:cubicBezTo>
                <a:cubicBezTo>
                  <a:pt x="294" y="2"/>
                  <a:pt x="284" y="0"/>
                  <a:pt x="2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31"/>
          <p:cNvSpPr/>
          <p:nvPr/>
        </p:nvSpPr>
        <p:spPr>
          <a:xfrm rot="2880928">
            <a:off x="5823088" y="4730063"/>
            <a:ext cx="97260" cy="148678"/>
          </a:xfrm>
          <a:custGeom>
            <a:avLst/>
            <a:gdLst/>
            <a:ahLst/>
            <a:cxnLst/>
            <a:rect l="l" t="t" r="r" b="b"/>
            <a:pathLst>
              <a:path w="471" h="720" extrusionOk="0">
                <a:moveTo>
                  <a:pt x="90" y="0"/>
                </a:moveTo>
                <a:cubicBezTo>
                  <a:pt x="78" y="0"/>
                  <a:pt x="67" y="3"/>
                  <a:pt x="56" y="8"/>
                </a:cubicBezTo>
                <a:cubicBezTo>
                  <a:pt x="21" y="22"/>
                  <a:pt x="0" y="50"/>
                  <a:pt x="0" y="84"/>
                </a:cubicBezTo>
                <a:cubicBezTo>
                  <a:pt x="0" y="105"/>
                  <a:pt x="14" y="112"/>
                  <a:pt x="0" y="126"/>
                </a:cubicBezTo>
                <a:cubicBezTo>
                  <a:pt x="97" y="320"/>
                  <a:pt x="194" y="500"/>
                  <a:pt x="284" y="673"/>
                </a:cubicBezTo>
                <a:cubicBezTo>
                  <a:pt x="303" y="701"/>
                  <a:pt x="335" y="720"/>
                  <a:pt x="367" y="720"/>
                </a:cubicBezTo>
                <a:cubicBezTo>
                  <a:pt x="381" y="720"/>
                  <a:pt x="396" y="716"/>
                  <a:pt x="409" y="707"/>
                </a:cubicBezTo>
                <a:cubicBezTo>
                  <a:pt x="450" y="680"/>
                  <a:pt x="471" y="631"/>
                  <a:pt x="443" y="590"/>
                </a:cubicBezTo>
                <a:cubicBezTo>
                  <a:pt x="346" y="417"/>
                  <a:pt x="256" y="230"/>
                  <a:pt x="166" y="50"/>
                </a:cubicBezTo>
                <a:cubicBezTo>
                  <a:pt x="151" y="19"/>
                  <a:pt x="121" y="0"/>
                  <a:pt x="90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31"/>
          <p:cNvSpPr/>
          <p:nvPr/>
        </p:nvSpPr>
        <p:spPr>
          <a:xfrm rot="2880928">
            <a:off x="7917783" y="2963894"/>
            <a:ext cx="95815" cy="148678"/>
          </a:xfrm>
          <a:custGeom>
            <a:avLst/>
            <a:gdLst/>
            <a:ahLst/>
            <a:cxnLst/>
            <a:rect l="l" t="t" r="r" b="b"/>
            <a:pathLst>
              <a:path w="464" h="720" extrusionOk="0">
                <a:moveTo>
                  <a:pt x="358" y="1"/>
                </a:moveTo>
                <a:cubicBezTo>
                  <a:pt x="329" y="1"/>
                  <a:pt x="302" y="18"/>
                  <a:pt x="284" y="49"/>
                </a:cubicBezTo>
                <a:cubicBezTo>
                  <a:pt x="187" y="222"/>
                  <a:pt x="104" y="402"/>
                  <a:pt x="7" y="582"/>
                </a:cubicBezTo>
                <a:cubicBezTo>
                  <a:pt x="0" y="603"/>
                  <a:pt x="0" y="610"/>
                  <a:pt x="0" y="624"/>
                </a:cubicBezTo>
                <a:cubicBezTo>
                  <a:pt x="0" y="665"/>
                  <a:pt x="14" y="686"/>
                  <a:pt x="49" y="707"/>
                </a:cubicBezTo>
                <a:cubicBezTo>
                  <a:pt x="60" y="715"/>
                  <a:pt x="73" y="719"/>
                  <a:pt x="86" y="719"/>
                </a:cubicBezTo>
                <a:cubicBezTo>
                  <a:pt x="115" y="719"/>
                  <a:pt x="145" y="701"/>
                  <a:pt x="159" y="672"/>
                </a:cubicBezTo>
                <a:cubicBezTo>
                  <a:pt x="249" y="485"/>
                  <a:pt x="346" y="312"/>
                  <a:pt x="436" y="132"/>
                </a:cubicBezTo>
                <a:cubicBezTo>
                  <a:pt x="464" y="91"/>
                  <a:pt x="450" y="42"/>
                  <a:pt x="402" y="15"/>
                </a:cubicBezTo>
                <a:cubicBezTo>
                  <a:pt x="387" y="5"/>
                  <a:pt x="372" y="1"/>
                  <a:pt x="3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31"/>
          <p:cNvSpPr/>
          <p:nvPr/>
        </p:nvSpPr>
        <p:spPr>
          <a:xfrm rot="2880928">
            <a:off x="5752066" y="4987390"/>
            <a:ext cx="87555" cy="110889"/>
          </a:xfrm>
          <a:custGeom>
            <a:avLst/>
            <a:gdLst/>
            <a:ahLst/>
            <a:cxnLst/>
            <a:rect l="l" t="t" r="r" b="b"/>
            <a:pathLst>
              <a:path w="424" h="537" extrusionOk="0">
                <a:moveTo>
                  <a:pt x="85" y="0"/>
                </a:moveTo>
                <a:cubicBezTo>
                  <a:pt x="71" y="0"/>
                  <a:pt x="56" y="4"/>
                  <a:pt x="42" y="13"/>
                </a:cubicBezTo>
                <a:cubicBezTo>
                  <a:pt x="15" y="20"/>
                  <a:pt x="1" y="55"/>
                  <a:pt x="1" y="82"/>
                </a:cubicBezTo>
                <a:cubicBezTo>
                  <a:pt x="1" y="96"/>
                  <a:pt x="8" y="117"/>
                  <a:pt x="15" y="131"/>
                </a:cubicBezTo>
                <a:lnTo>
                  <a:pt x="250" y="498"/>
                </a:lnTo>
                <a:cubicBezTo>
                  <a:pt x="268" y="524"/>
                  <a:pt x="294" y="537"/>
                  <a:pt x="322" y="537"/>
                </a:cubicBezTo>
                <a:cubicBezTo>
                  <a:pt x="337" y="537"/>
                  <a:pt x="353" y="533"/>
                  <a:pt x="368" y="525"/>
                </a:cubicBezTo>
                <a:cubicBezTo>
                  <a:pt x="416" y="498"/>
                  <a:pt x="423" y="442"/>
                  <a:pt x="395" y="401"/>
                </a:cubicBezTo>
                <a:lnTo>
                  <a:pt x="160" y="41"/>
                </a:lnTo>
                <a:cubicBezTo>
                  <a:pt x="146" y="17"/>
                  <a:pt x="116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31"/>
          <p:cNvSpPr/>
          <p:nvPr/>
        </p:nvSpPr>
        <p:spPr>
          <a:xfrm rot="2880928">
            <a:off x="8128613" y="2904705"/>
            <a:ext cx="108824" cy="162307"/>
          </a:xfrm>
          <a:custGeom>
            <a:avLst/>
            <a:gdLst/>
            <a:ahLst/>
            <a:cxnLst/>
            <a:rect l="l" t="t" r="r" b="b"/>
            <a:pathLst>
              <a:path w="527" h="786" extrusionOk="0">
                <a:moveTo>
                  <a:pt x="423" y="1"/>
                </a:moveTo>
                <a:cubicBezTo>
                  <a:pt x="392" y="1"/>
                  <a:pt x="361" y="16"/>
                  <a:pt x="347" y="45"/>
                </a:cubicBezTo>
                <a:cubicBezTo>
                  <a:pt x="229" y="245"/>
                  <a:pt x="118" y="453"/>
                  <a:pt x="8" y="654"/>
                </a:cubicBezTo>
                <a:cubicBezTo>
                  <a:pt x="1" y="668"/>
                  <a:pt x="1" y="681"/>
                  <a:pt x="1" y="695"/>
                </a:cubicBezTo>
                <a:cubicBezTo>
                  <a:pt x="1" y="723"/>
                  <a:pt x="8" y="758"/>
                  <a:pt x="49" y="771"/>
                </a:cubicBezTo>
                <a:cubicBezTo>
                  <a:pt x="63" y="781"/>
                  <a:pt x="79" y="785"/>
                  <a:pt x="95" y="785"/>
                </a:cubicBezTo>
                <a:cubicBezTo>
                  <a:pt x="125" y="785"/>
                  <a:pt x="156" y="769"/>
                  <a:pt x="174" y="737"/>
                </a:cubicBezTo>
                <a:cubicBezTo>
                  <a:pt x="278" y="543"/>
                  <a:pt x="388" y="335"/>
                  <a:pt x="499" y="135"/>
                </a:cubicBezTo>
                <a:cubicBezTo>
                  <a:pt x="527" y="93"/>
                  <a:pt x="506" y="38"/>
                  <a:pt x="464" y="10"/>
                </a:cubicBezTo>
                <a:cubicBezTo>
                  <a:pt x="452" y="4"/>
                  <a:pt x="437" y="1"/>
                  <a:pt x="42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31"/>
          <p:cNvSpPr/>
          <p:nvPr/>
        </p:nvSpPr>
        <p:spPr>
          <a:xfrm rot="2880928">
            <a:off x="8375942" y="2872202"/>
            <a:ext cx="81773" cy="116258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31"/>
          <p:cNvSpPr/>
          <p:nvPr/>
        </p:nvSpPr>
        <p:spPr>
          <a:xfrm rot="2880928">
            <a:off x="8609668" y="2799961"/>
            <a:ext cx="98706" cy="147646"/>
          </a:xfrm>
          <a:custGeom>
            <a:avLst/>
            <a:gdLst/>
            <a:ahLst/>
            <a:cxnLst/>
            <a:rect l="l" t="t" r="r" b="b"/>
            <a:pathLst>
              <a:path w="478" h="715" extrusionOk="0">
                <a:moveTo>
                  <a:pt x="374" y="0"/>
                </a:moveTo>
                <a:cubicBezTo>
                  <a:pt x="343" y="0"/>
                  <a:pt x="312" y="16"/>
                  <a:pt x="298" y="44"/>
                </a:cubicBezTo>
                <a:cubicBezTo>
                  <a:pt x="201" y="217"/>
                  <a:pt x="104" y="404"/>
                  <a:pt x="14" y="577"/>
                </a:cubicBezTo>
                <a:cubicBezTo>
                  <a:pt x="0" y="591"/>
                  <a:pt x="0" y="598"/>
                  <a:pt x="0" y="619"/>
                </a:cubicBezTo>
                <a:cubicBezTo>
                  <a:pt x="0" y="646"/>
                  <a:pt x="21" y="681"/>
                  <a:pt x="49" y="702"/>
                </a:cubicBezTo>
                <a:cubicBezTo>
                  <a:pt x="62" y="710"/>
                  <a:pt x="76" y="714"/>
                  <a:pt x="89" y="714"/>
                </a:cubicBezTo>
                <a:cubicBezTo>
                  <a:pt x="119" y="714"/>
                  <a:pt x="147" y="696"/>
                  <a:pt x="166" y="667"/>
                </a:cubicBezTo>
                <a:cubicBezTo>
                  <a:pt x="263" y="487"/>
                  <a:pt x="360" y="314"/>
                  <a:pt x="450" y="134"/>
                </a:cubicBezTo>
                <a:cubicBezTo>
                  <a:pt x="478" y="93"/>
                  <a:pt x="464" y="37"/>
                  <a:pt x="416" y="10"/>
                </a:cubicBezTo>
                <a:cubicBezTo>
                  <a:pt x="403" y="3"/>
                  <a:pt x="389" y="0"/>
                  <a:pt x="37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31"/>
          <p:cNvSpPr/>
          <p:nvPr/>
        </p:nvSpPr>
        <p:spPr>
          <a:xfrm rot="2880928">
            <a:off x="8826793" y="2736021"/>
            <a:ext cx="101597" cy="162720"/>
          </a:xfrm>
          <a:custGeom>
            <a:avLst/>
            <a:gdLst/>
            <a:ahLst/>
            <a:cxnLst/>
            <a:rect l="l" t="t" r="r" b="b"/>
            <a:pathLst>
              <a:path w="492" h="788" extrusionOk="0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31"/>
          <p:cNvSpPr/>
          <p:nvPr/>
        </p:nvSpPr>
        <p:spPr>
          <a:xfrm rot="2880928">
            <a:off x="9070939" y="2688527"/>
            <a:ext cx="73100" cy="117291"/>
          </a:xfrm>
          <a:custGeom>
            <a:avLst/>
            <a:gdLst/>
            <a:ahLst/>
            <a:cxnLst/>
            <a:rect l="l" t="t" r="r" b="b"/>
            <a:pathLst>
              <a:path w="354" h="568" extrusionOk="0">
                <a:moveTo>
                  <a:pt x="257" y="1"/>
                </a:moveTo>
                <a:cubicBezTo>
                  <a:pt x="225" y="1"/>
                  <a:pt x="195" y="20"/>
                  <a:pt x="180" y="51"/>
                </a:cubicBezTo>
                <a:cubicBezTo>
                  <a:pt x="132" y="189"/>
                  <a:pt x="69" y="320"/>
                  <a:pt x="7" y="452"/>
                </a:cubicBezTo>
                <a:cubicBezTo>
                  <a:pt x="0" y="459"/>
                  <a:pt x="0" y="473"/>
                  <a:pt x="0" y="487"/>
                </a:cubicBezTo>
                <a:cubicBezTo>
                  <a:pt x="0" y="521"/>
                  <a:pt x="14" y="556"/>
                  <a:pt x="49" y="563"/>
                </a:cubicBezTo>
                <a:cubicBezTo>
                  <a:pt x="61" y="566"/>
                  <a:pt x="73" y="568"/>
                  <a:pt x="85" y="568"/>
                </a:cubicBezTo>
                <a:cubicBezTo>
                  <a:pt x="120" y="568"/>
                  <a:pt x="151" y="552"/>
                  <a:pt x="166" y="521"/>
                </a:cubicBezTo>
                <a:cubicBezTo>
                  <a:pt x="222" y="390"/>
                  <a:pt x="277" y="251"/>
                  <a:pt x="339" y="120"/>
                </a:cubicBezTo>
                <a:cubicBezTo>
                  <a:pt x="353" y="78"/>
                  <a:pt x="339" y="23"/>
                  <a:pt x="291" y="9"/>
                </a:cubicBezTo>
                <a:cubicBezTo>
                  <a:pt x="280" y="4"/>
                  <a:pt x="268" y="1"/>
                  <a:pt x="25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3" name="Google Shape;1543;p31"/>
          <p:cNvGrpSpPr/>
          <p:nvPr/>
        </p:nvGrpSpPr>
        <p:grpSpPr>
          <a:xfrm>
            <a:off x="-205771" y="43976"/>
            <a:ext cx="4281571" cy="3400840"/>
            <a:chOff x="-205771" y="43976"/>
            <a:chExt cx="4281571" cy="3400840"/>
          </a:xfrm>
        </p:grpSpPr>
        <p:sp>
          <p:nvSpPr>
            <p:cNvPr id="1544" name="Google Shape;1544;p31"/>
            <p:cNvSpPr/>
            <p:nvPr/>
          </p:nvSpPr>
          <p:spPr>
            <a:xfrm rot="3317691" flipH="1">
              <a:off x="2115856" y="2727122"/>
              <a:ext cx="40060" cy="163339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1"/>
            <p:cNvSpPr/>
            <p:nvPr/>
          </p:nvSpPr>
          <p:spPr>
            <a:xfrm rot="3317691" flipH="1">
              <a:off x="1909151" y="2883404"/>
              <a:ext cx="41712" cy="127409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1"/>
            <p:cNvSpPr/>
            <p:nvPr/>
          </p:nvSpPr>
          <p:spPr>
            <a:xfrm rot="3317691" flipH="1">
              <a:off x="2284903" y="2580031"/>
              <a:ext cx="51624" cy="177175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1"/>
            <p:cNvSpPr/>
            <p:nvPr/>
          </p:nvSpPr>
          <p:spPr>
            <a:xfrm rot="3317691" flipH="1">
              <a:off x="1690556" y="2974813"/>
              <a:ext cx="57406" cy="179240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1"/>
            <p:cNvSpPr/>
            <p:nvPr/>
          </p:nvSpPr>
          <p:spPr>
            <a:xfrm rot="3317691" flipH="1">
              <a:off x="2457088" y="2438271"/>
              <a:ext cx="55961" cy="123485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1"/>
            <p:cNvSpPr/>
            <p:nvPr/>
          </p:nvSpPr>
          <p:spPr>
            <a:xfrm rot="3317691" flipH="1">
              <a:off x="1485409" y="3077121"/>
              <a:ext cx="64427" cy="157970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1"/>
            <p:cNvSpPr/>
            <p:nvPr/>
          </p:nvSpPr>
          <p:spPr>
            <a:xfrm rot="3317691" flipH="1">
              <a:off x="2609607" y="2233248"/>
              <a:ext cx="74546" cy="154667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1"/>
            <p:cNvSpPr/>
            <p:nvPr/>
          </p:nvSpPr>
          <p:spPr>
            <a:xfrm rot="3317691" flipH="1">
              <a:off x="1248071" y="3178032"/>
              <a:ext cx="64427" cy="121627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1"/>
            <p:cNvSpPr/>
            <p:nvPr/>
          </p:nvSpPr>
          <p:spPr>
            <a:xfrm rot="3317691" flipH="1">
              <a:off x="2731415" y="2045422"/>
              <a:ext cx="91685" cy="169121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1"/>
            <p:cNvSpPr/>
            <p:nvPr/>
          </p:nvSpPr>
          <p:spPr>
            <a:xfrm rot="3317691" flipH="1">
              <a:off x="1000799" y="3215989"/>
              <a:ext cx="93130" cy="166643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1"/>
            <p:cNvSpPr/>
            <p:nvPr/>
          </p:nvSpPr>
          <p:spPr>
            <a:xfrm rot="3317691" flipH="1">
              <a:off x="2869047" y="1868332"/>
              <a:ext cx="75785" cy="115845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1"/>
            <p:cNvSpPr/>
            <p:nvPr/>
          </p:nvSpPr>
          <p:spPr>
            <a:xfrm rot="3317691" flipH="1">
              <a:off x="777523" y="3262631"/>
              <a:ext cx="97260" cy="148678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1"/>
            <p:cNvSpPr/>
            <p:nvPr/>
          </p:nvSpPr>
          <p:spPr>
            <a:xfrm rot="3317691" flipH="1">
              <a:off x="2979052" y="1631518"/>
              <a:ext cx="95815" cy="148678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1"/>
            <p:cNvSpPr/>
            <p:nvPr/>
          </p:nvSpPr>
          <p:spPr>
            <a:xfrm rot="3317691" flipH="1">
              <a:off x="532880" y="3300470"/>
              <a:ext cx="87555" cy="110889"/>
            </a:xfrm>
            <a:custGeom>
              <a:avLst/>
              <a:gdLst/>
              <a:ahLst/>
              <a:cxnLst/>
              <a:rect l="l" t="t" r="r" b="b"/>
              <a:pathLst>
                <a:path w="424" h="537" extrusionOk="0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1"/>
            <p:cNvSpPr/>
            <p:nvPr/>
          </p:nvSpPr>
          <p:spPr>
            <a:xfrm rot="3317691" flipH="1">
              <a:off x="3073549" y="1425265"/>
              <a:ext cx="108824" cy="162307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 rot="3317691" flipH="1">
              <a:off x="274544" y="3277780"/>
              <a:ext cx="124518" cy="147646"/>
            </a:xfrm>
            <a:custGeom>
              <a:avLst/>
              <a:gdLst/>
              <a:ahLst/>
              <a:cxnLst/>
              <a:rect l="l" t="t" r="r" b="b"/>
              <a:pathLst>
                <a:path w="603" h="715" extrusionOk="0">
                  <a:moveTo>
                    <a:pt x="85" y="0"/>
                  </a:moveTo>
                  <a:cubicBezTo>
                    <a:pt x="67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7"/>
                    <a:pt x="0" y="128"/>
                    <a:pt x="14" y="128"/>
                  </a:cubicBezTo>
                  <a:cubicBezTo>
                    <a:pt x="146" y="301"/>
                    <a:pt x="284" y="481"/>
                    <a:pt x="436" y="682"/>
                  </a:cubicBezTo>
                  <a:cubicBezTo>
                    <a:pt x="451" y="704"/>
                    <a:pt x="477" y="715"/>
                    <a:pt x="503" y="715"/>
                  </a:cubicBezTo>
                  <a:cubicBezTo>
                    <a:pt x="524" y="715"/>
                    <a:pt x="545" y="708"/>
                    <a:pt x="561" y="695"/>
                  </a:cubicBezTo>
                  <a:cubicBezTo>
                    <a:pt x="602" y="675"/>
                    <a:pt x="602" y="612"/>
                    <a:pt x="575" y="578"/>
                  </a:cubicBezTo>
                  <a:cubicBezTo>
                    <a:pt x="422" y="377"/>
                    <a:pt x="284" y="204"/>
                    <a:pt x="152" y="31"/>
                  </a:cubicBezTo>
                  <a:cubicBezTo>
                    <a:pt x="136" y="11"/>
                    <a:pt x="111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1"/>
            <p:cNvSpPr/>
            <p:nvPr/>
          </p:nvSpPr>
          <p:spPr>
            <a:xfrm rot="3317691" flipH="1">
              <a:off x="3194938" y="1233550"/>
              <a:ext cx="81773" cy="116258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1"/>
            <p:cNvSpPr/>
            <p:nvPr/>
          </p:nvSpPr>
          <p:spPr>
            <a:xfrm rot="3317691" flipH="1">
              <a:off x="54646" y="3271104"/>
              <a:ext cx="117291" cy="131745"/>
            </a:xfrm>
            <a:custGeom>
              <a:avLst/>
              <a:gdLst/>
              <a:ahLst/>
              <a:cxnLst/>
              <a:rect l="l" t="t" r="r" b="b"/>
              <a:pathLst>
                <a:path w="568" h="638" extrusionOk="0">
                  <a:moveTo>
                    <a:pt x="88" y="1"/>
                  </a:moveTo>
                  <a:cubicBezTo>
                    <a:pt x="69" y="1"/>
                    <a:pt x="50" y="6"/>
                    <a:pt x="35" y="15"/>
                  </a:cubicBezTo>
                  <a:cubicBezTo>
                    <a:pt x="7" y="36"/>
                    <a:pt x="0" y="63"/>
                    <a:pt x="0" y="84"/>
                  </a:cubicBezTo>
                  <a:cubicBezTo>
                    <a:pt x="0" y="105"/>
                    <a:pt x="7" y="119"/>
                    <a:pt x="14" y="140"/>
                  </a:cubicBezTo>
                  <a:lnTo>
                    <a:pt x="402" y="603"/>
                  </a:lnTo>
                  <a:cubicBezTo>
                    <a:pt x="418" y="624"/>
                    <a:pt x="447" y="637"/>
                    <a:pt x="475" y="637"/>
                  </a:cubicBezTo>
                  <a:cubicBezTo>
                    <a:pt x="494" y="637"/>
                    <a:pt x="512" y="631"/>
                    <a:pt x="526" y="617"/>
                  </a:cubicBezTo>
                  <a:cubicBezTo>
                    <a:pt x="561" y="589"/>
                    <a:pt x="568" y="527"/>
                    <a:pt x="533" y="493"/>
                  </a:cubicBezTo>
                  <a:cubicBezTo>
                    <a:pt x="415" y="340"/>
                    <a:pt x="284" y="181"/>
                    <a:pt x="152" y="29"/>
                  </a:cubicBezTo>
                  <a:cubicBezTo>
                    <a:pt x="137" y="9"/>
                    <a:pt x="112" y="1"/>
                    <a:pt x="8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1"/>
            <p:cNvSpPr/>
            <p:nvPr/>
          </p:nvSpPr>
          <p:spPr>
            <a:xfrm rot="3317691" flipH="1">
              <a:off x="3297258" y="995188"/>
              <a:ext cx="98706" cy="147646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1"/>
            <p:cNvSpPr/>
            <p:nvPr/>
          </p:nvSpPr>
          <p:spPr>
            <a:xfrm rot="3317691" flipH="1">
              <a:off x="3401020" y="787937"/>
              <a:ext cx="101597" cy="162720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1"/>
            <p:cNvSpPr/>
            <p:nvPr/>
          </p:nvSpPr>
          <p:spPr>
            <a:xfrm rot="3317691" flipH="1">
              <a:off x="-183667" y="3265323"/>
              <a:ext cx="96021" cy="104075"/>
            </a:xfrm>
            <a:custGeom>
              <a:avLst/>
              <a:gdLst/>
              <a:ahLst/>
              <a:cxnLst/>
              <a:rect l="l" t="t" r="r" b="b"/>
              <a:pathLst>
                <a:path w="465" h="504" extrusionOk="0">
                  <a:moveTo>
                    <a:pt x="91" y="0"/>
                  </a:moveTo>
                  <a:cubicBezTo>
                    <a:pt x="71" y="0"/>
                    <a:pt x="51" y="5"/>
                    <a:pt x="35" y="14"/>
                  </a:cubicBezTo>
                  <a:cubicBezTo>
                    <a:pt x="8" y="35"/>
                    <a:pt x="1" y="63"/>
                    <a:pt x="1" y="84"/>
                  </a:cubicBezTo>
                  <a:cubicBezTo>
                    <a:pt x="1" y="104"/>
                    <a:pt x="15" y="118"/>
                    <a:pt x="29" y="132"/>
                  </a:cubicBezTo>
                  <a:cubicBezTo>
                    <a:pt x="118" y="243"/>
                    <a:pt x="208" y="354"/>
                    <a:pt x="298" y="464"/>
                  </a:cubicBezTo>
                  <a:cubicBezTo>
                    <a:pt x="314" y="492"/>
                    <a:pt x="339" y="504"/>
                    <a:pt x="364" y="504"/>
                  </a:cubicBezTo>
                  <a:cubicBezTo>
                    <a:pt x="382" y="504"/>
                    <a:pt x="401" y="497"/>
                    <a:pt x="416" y="485"/>
                  </a:cubicBezTo>
                  <a:cubicBezTo>
                    <a:pt x="464" y="457"/>
                    <a:pt x="464" y="395"/>
                    <a:pt x="437" y="361"/>
                  </a:cubicBezTo>
                  <a:cubicBezTo>
                    <a:pt x="340" y="250"/>
                    <a:pt x="257" y="139"/>
                    <a:pt x="160" y="28"/>
                  </a:cubicBezTo>
                  <a:cubicBezTo>
                    <a:pt x="144" y="9"/>
                    <a:pt x="118" y="0"/>
                    <a:pt x="9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 rot="3317691" flipH="1">
              <a:off x="3536518" y="603092"/>
              <a:ext cx="73100" cy="117291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1"/>
            <p:cNvSpPr/>
            <p:nvPr/>
          </p:nvSpPr>
          <p:spPr>
            <a:xfrm rot="3317691" flipH="1">
              <a:off x="3667836" y="374099"/>
              <a:ext cx="81566" cy="154667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1"/>
            <p:cNvSpPr/>
            <p:nvPr/>
          </p:nvSpPr>
          <p:spPr>
            <a:xfrm rot="3317691" flipH="1">
              <a:off x="3808028" y="189021"/>
              <a:ext cx="75991" cy="174490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1"/>
            <p:cNvSpPr/>
            <p:nvPr/>
          </p:nvSpPr>
          <p:spPr>
            <a:xfrm rot="3317691" flipH="1">
              <a:off x="3985498" y="37924"/>
              <a:ext cx="50179" cy="123898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6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77" r:id="rId2"/>
    <p:sldLayoutId id="214748368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17.png"/><Relationship Id="rId18" Type="http://schemas.openxmlformats.org/officeDocument/2006/relationships/customXml" Target="../ink/ink6.xml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customXml" Target="../ink/ink3.xml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610.png"/><Relationship Id="rId5" Type="http://schemas.openxmlformats.org/officeDocument/2006/relationships/image" Target="../media/image14.png"/><Relationship Id="rId15" Type="http://schemas.openxmlformats.org/officeDocument/2006/relationships/image" Target="../media/image18.png"/><Relationship Id="rId10" Type="http://schemas.openxmlformats.org/officeDocument/2006/relationships/customXml" Target="../ink/ink2.xml"/><Relationship Id="rId19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510.png"/><Relationship Id="rId14" Type="http://schemas.openxmlformats.org/officeDocument/2006/relationships/customXml" Target="../ink/ink4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6.png"/><Relationship Id="rId21" Type="http://schemas.openxmlformats.org/officeDocument/2006/relationships/image" Target="../media/image28.png"/><Relationship Id="rId42" Type="http://schemas.openxmlformats.org/officeDocument/2006/relationships/customXml" Target="../ink/ink25.xml"/><Relationship Id="rId63" Type="http://schemas.openxmlformats.org/officeDocument/2006/relationships/image" Target="../media/image49.png"/><Relationship Id="rId84" Type="http://schemas.openxmlformats.org/officeDocument/2006/relationships/customXml" Target="../ink/ink46.xml"/><Relationship Id="rId138" Type="http://schemas.openxmlformats.org/officeDocument/2006/relationships/customXml" Target="../ink/ink73.xml"/><Relationship Id="rId159" Type="http://schemas.openxmlformats.org/officeDocument/2006/relationships/image" Target="../media/image97.png"/><Relationship Id="rId107" Type="http://schemas.openxmlformats.org/officeDocument/2006/relationships/image" Target="../media/image71.png"/><Relationship Id="rId11" Type="http://schemas.openxmlformats.org/officeDocument/2006/relationships/image" Target="../media/image23.png"/><Relationship Id="rId32" Type="http://schemas.openxmlformats.org/officeDocument/2006/relationships/customXml" Target="../ink/ink20.xml"/><Relationship Id="rId53" Type="http://schemas.openxmlformats.org/officeDocument/2006/relationships/image" Target="../media/image44.png"/><Relationship Id="rId74" Type="http://schemas.openxmlformats.org/officeDocument/2006/relationships/customXml" Target="../ink/ink41.xml"/><Relationship Id="rId128" Type="http://schemas.openxmlformats.org/officeDocument/2006/relationships/customXml" Target="../ink/ink68.xml"/><Relationship Id="rId149" Type="http://schemas.openxmlformats.org/officeDocument/2006/relationships/image" Target="../media/image92.png"/><Relationship Id="rId5" Type="http://schemas.openxmlformats.org/officeDocument/2006/relationships/image" Target="../media/image14.png"/><Relationship Id="rId95" Type="http://schemas.openxmlformats.org/officeDocument/2006/relationships/image" Target="../media/image65.png"/><Relationship Id="rId160" Type="http://schemas.openxmlformats.org/officeDocument/2006/relationships/customXml" Target="../ink/ink84.xml"/><Relationship Id="rId22" Type="http://schemas.openxmlformats.org/officeDocument/2006/relationships/customXml" Target="../ink/ink15.xml"/><Relationship Id="rId43" Type="http://schemas.openxmlformats.org/officeDocument/2006/relationships/image" Target="../media/image39.png"/><Relationship Id="rId64" Type="http://schemas.openxmlformats.org/officeDocument/2006/relationships/customXml" Target="../ink/ink36.xml"/><Relationship Id="rId118" Type="http://schemas.openxmlformats.org/officeDocument/2006/relationships/customXml" Target="../ink/ink63.xml"/><Relationship Id="rId139" Type="http://schemas.openxmlformats.org/officeDocument/2006/relationships/image" Target="../media/image87.png"/><Relationship Id="rId85" Type="http://schemas.openxmlformats.org/officeDocument/2006/relationships/image" Target="../media/image60.png"/><Relationship Id="rId150" Type="http://schemas.openxmlformats.org/officeDocument/2006/relationships/customXml" Target="../ink/ink79.xml"/><Relationship Id="rId12" Type="http://schemas.openxmlformats.org/officeDocument/2006/relationships/customXml" Target="../ink/ink10.xml"/><Relationship Id="rId17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customXml" Target="../ink/ink23.xml"/><Relationship Id="rId59" Type="http://schemas.openxmlformats.org/officeDocument/2006/relationships/image" Target="../media/image47.png"/><Relationship Id="rId103" Type="http://schemas.openxmlformats.org/officeDocument/2006/relationships/image" Target="../media/image69.png"/><Relationship Id="rId108" Type="http://schemas.openxmlformats.org/officeDocument/2006/relationships/customXml" Target="../ink/ink58.xml"/><Relationship Id="rId124" Type="http://schemas.openxmlformats.org/officeDocument/2006/relationships/customXml" Target="../ink/ink66.xml"/><Relationship Id="rId129" Type="http://schemas.openxmlformats.org/officeDocument/2006/relationships/image" Target="../media/image82.png"/><Relationship Id="rId54" Type="http://schemas.openxmlformats.org/officeDocument/2006/relationships/customXml" Target="../ink/ink31.xml"/><Relationship Id="rId70" Type="http://schemas.openxmlformats.org/officeDocument/2006/relationships/customXml" Target="../ink/ink39.xml"/><Relationship Id="rId75" Type="http://schemas.openxmlformats.org/officeDocument/2006/relationships/image" Target="../media/image55.png"/><Relationship Id="rId91" Type="http://schemas.openxmlformats.org/officeDocument/2006/relationships/image" Target="../media/image63.png"/><Relationship Id="rId96" Type="http://schemas.openxmlformats.org/officeDocument/2006/relationships/customXml" Target="../ink/ink52.xml"/><Relationship Id="rId140" Type="http://schemas.openxmlformats.org/officeDocument/2006/relationships/customXml" Target="../ink/ink74.xml"/><Relationship Id="rId145" Type="http://schemas.openxmlformats.org/officeDocument/2006/relationships/image" Target="../media/image90.png"/><Relationship Id="rId161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.xml"/><Relationship Id="rId23" Type="http://schemas.openxmlformats.org/officeDocument/2006/relationships/image" Target="../media/image29.png"/><Relationship Id="rId28" Type="http://schemas.openxmlformats.org/officeDocument/2006/relationships/customXml" Target="../ink/ink18.xml"/><Relationship Id="rId49" Type="http://schemas.openxmlformats.org/officeDocument/2006/relationships/image" Target="../media/image42.png"/><Relationship Id="rId114" Type="http://schemas.openxmlformats.org/officeDocument/2006/relationships/customXml" Target="../ink/ink61.xml"/><Relationship Id="rId119" Type="http://schemas.openxmlformats.org/officeDocument/2006/relationships/image" Target="../media/image77.png"/><Relationship Id="rId44" Type="http://schemas.openxmlformats.org/officeDocument/2006/relationships/customXml" Target="../ink/ink26.xml"/><Relationship Id="rId60" Type="http://schemas.openxmlformats.org/officeDocument/2006/relationships/customXml" Target="../ink/ink34.xml"/><Relationship Id="rId65" Type="http://schemas.openxmlformats.org/officeDocument/2006/relationships/image" Target="../media/image50.png"/><Relationship Id="rId81" Type="http://schemas.openxmlformats.org/officeDocument/2006/relationships/image" Target="../media/image58.png"/><Relationship Id="rId86" Type="http://schemas.openxmlformats.org/officeDocument/2006/relationships/customXml" Target="../ink/ink47.xml"/><Relationship Id="rId130" Type="http://schemas.openxmlformats.org/officeDocument/2006/relationships/customXml" Target="../ink/ink69.xml"/><Relationship Id="rId135" Type="http://schemas.openxmlformats.org/officeDocument/2006/relationships/image" Target="../media/image85.png"/><Relationship Id="rId151" Type="http://schemas.openxmlformats.org/officeDocument/2006/relationships/image" Target="../media/image93.png"/><Relationship Id="rId156" Type="http://schemas.openxmlformats.org/officeDocument/2006/relationships/customXml" Target="../ink/ink82.xml"/><Relationship Id="rId13" Type="http://schemas.openxmlformats.org/officeDocument/2006/relationships/image" Target="../media/image24.png"/><Relationship Id="rId18" Type="http://schemas.openxmlformats.org/officeDocument/2006/relationships/customXml" Target="../ink/ink13.xml"/><Relationship Id="rId39" Type="http://schemas.openxmlformats.org/officeDocument/2006/relationships/image" Target="../media/image37.png"/><Relationship Id="rId109" Type="http://schemas.openxmlformats.org/officeDocument/2006/relationships/image" Target="../media/image72.png"/><Relationship Id="rId34" Type="http://schemas.openxmlformats.org/officeDocument/2006/relationships/customXml" Target="../ink/ink21.xml"/><Relationship Id="rId50" Type="http://schemas.openxmlformats.org/officeDocument/2006/relationships/customXml" Target="../ink/ink29.xml"/><Relationship Id="rId55" Type="http://schemas.openxmlformats.org/officeDocument/2006/relationships/image" Target="../media/image45.png"/><Relationship Id="rId76" Type="http://schemas.openxmlformats.org/officeDocument/2006/relationships/customXml" Target="../ink/ink42.xml"/><Relationship Id="rId97" Type="http://schemas.openxmlformats.org/officeDocument/2006/relationships/image" Target="../media/image66.png"/><Relationship Id="rId104" Type="http://schemas.openxmlformats.org/officeDocument/2006/relationships/customXml" Target="../ink/ink56.xml"/><Relationship Id="rId120" Type="http://schemas.openxmlformats.org/officeDocument/2006/relationships/customXml" Target="../ink/ink64.xml"/><Relationship Id="rId125" Type="http://schemas.openxmlformats.org/officeDocument/2006/relationships/image" Target="../media/image80.png"/><Relationship Id="rId141" Type="http://schemas.openxmlformats.org/officeDocument/2006/relationships/image" Target="../media/image88.png"/><Relationship Id="rId146" Type="http://schemas.openxmlformats.org/officeDocument/2006/relationships/customXml" Target="../ink/ink77.xml"/><Relationship Id="rId7" Type="http://schemas.openxmlformats.org/officeDocument/2006/relationships/image" Target="../media/image21.png"/><Relationship Id="rId71" Type="http://schemas.openxmlformats.org/officeDocument/2006/relationships/image" Target="../media/image53.png"/><Relationship Id="rId92" Type="http://schemas.openxmlformats.org/officeDocument/2006/relationships/customXml" Target="../ink/ink50.xml"/><Relationship Id="rId162" Type="http://schemas.openxmlformats.org/officeDocument/2006/relationships/customXml" Target="../ink/ink85.xml"/><Relationship Id="rId2" Type="http://schemas.openxmlformats.org/officeDocument/2006/relationships/notesSlide" Target="../notesSlides/notesSlide12.xml"/><Relationship Id="rId29" Type="http://schemas.openxmlformats.org/officeDocument/2006/relationships/image" Target="../media/image32.png"/><Relationship Id="rId24" Type="http://schemas.openxmlformats.org/officeDocument/2006/relationships/customXml" Target="../ink/ink16.xml"/><Relationship Id="rId40" Type="http://schemas.openxmlformats.org/officeDocument/2006/relationships/customXml" Target="../ink/ink24.xml"/><Relationship Id="rId45" Type="http://schemas.openxmlformats.org/officeDocument/2006/relationships/image" Target="../media/image40.png"/><Relationship Id="rId66" Type="http://schemas.openxmlformats.org/officeDocument/2006/relationships/customXml" Target="../ink/ink37.xml"/><Relationship Id="rId87" Type="http://schemas.openxmlformats.org/officeDocument/2006/relationships/image" Target="../media/image61.png"/><Relationship Id="rId110" Type="http://schemas.openxmlformats.org/officeDocument/2006/relationships/customXml" Target="../ink/ink59.xml"/><Relationship Id="rId115" Type="http://schemas.openxmlformats.org/officeDocument/2006/relationships/image" Target="../media/image75.png"/><Relationship Id="rId131" Type="http://schemas.openxmlformats.org/officeDocument/2006/relationships/image" Target="../media/image83.png"/><Relationship Id="rId136" Type="http://schemas.openxmlformats.org/officeDocument/2006/relationships/customXml" Target="../ink/ink72.xml"/><Relationship Id="rId157" Type="http://schemas.openxmlformats.org/officeDocument/2006/relationships/image" Target="../media/image96.png"/><Relationship Id="rId61" Type="http://schemas.openxmlformats.org/officeDocument/2006/relationships/image" Target="../media/image48.png"/><Relationship Id="rId82" Type="http://schemas.openxmlformats.org/officeDocument/2006/relationships/customXml" Target="../ink/ink45.xml"/><Relationship Id="rId152" Type="http://schemas.openxmlformats.org/officeDocument/2006/relationships/customXml" Target="../ink/ink80.xml"/><Relationship Id="rId19" Type="http://schemas.openxmlformats.org/officeDocument/2006/relationships/image" Target="../media/image27.png"/><Relationship Id="rId14" Type="http://schemas.openxmlformats.org/officeDocument/2006/relationships/customXml" Target="../ink/ink11.xml"/><Relationship Id="rId30" Type="http://schemas.openxmlformats.org/officeDocument/2006/relationships/customXml" Target="../ink/ink19.xml"/><Relationship Id="rId35" Type="http://schemas.openxmlformats.org/officeDocument/2006/relationships/image" Target="../media/image35.png"/><Relationship Id="rId56" Type="http://schemas.openxmlformats.org/officeDocument/2006/relationships/customXml" Target="../ink/ink32.xml"/><Relationship Id="rId77" Type="http://schemas.openxmlformats.org/officeDocument/2006/relationships/image" Target="../media/image56.png"/><Relationship Id="rId100" Type="http://schemas.openxmlformats.org/officeDocument/2006/relationships/customXml" Target="../ink/ink54.xml"/><Relationship Id="rId105" Type="http://schemas.openxmlformats.org/officeDocument/2006/relationships/image" Target="../media/image70.png"/><Relationship Id="rId126" Type="http://schemas.openxmlformats.org/officeDocument/2006/relationships/customXml" Target="../ink/ink67.xml"/><Relationship Id="rId147" Type="http://schemas.openxmlformats.org/officeDocument/2006/relationships/image" Target="../media/image91.png"/><Relationship Id="rId8" Type="http://schemas.openxmlformats.org/officeDocument/2006/relationships/customXml" Target="../ink/ink8.xml"/><Relationship Id="rId51" Type="http://schemas.openxmlformats.org/officeDocument/2006/relationships/image" Target="../media/image43.png"/><Relationship Id="rId72" Type="http://schemas.openxmlformats.org/officeDocument/2006/relationships/customXml" Target="../ink/ink40.xml"/><Relationship Id="rId93" Type="http://schemas.openxmlformats.org/officeDocument/2006/relationships/image" Target="../media/image64.png"/><Relationship Id="rId98" Type="http://schemas.openxmlformats.org/officeDocument/2006/relationships/customXml" Target="../ink/ink53.xml"/><Relationship Id="rId121" Type="http://schemas.openxmlformats.org/officeDocument/2006/relationships/image" Target="../media/image78.png"/><Relationship Id="rId142" Type="http://schemas.openxmlformats.org/officeDocument/2006/relationships/customXml" Target="../ink/ink75.xml"/><Relationship Id="rId163" Type="http://schemas.openxmlformats.org/officeDocument/2006/relationships/image" Target="../media/image99.png"/><Relationship Id="rId3" Type="http://schemas.openxmlformats.org/officeDocument/2006/relationships/audio" Target="../media/audio1.wav"/><Relationship Id="rId25" Type="http://schemas.openxmlformats.org/officeDocument/2006/relationships/image" Target="../media/image30.png"/><Relationship Id="rId46" Type="http://schemas.openxmlformats.org/officeDocument/2006/relationships/customXml" Target="../ink/ink27.xml"/><Relationship Id="rId67" Type="http://schemas.openxmlformats.org/officeDocument/2006/relationships/image" Target="../media/image51.png"/><Relationship Id="rId116" Type="http://schemas.openxmlformats.org/officeDocument/2006/relationships/customXml" Target="../ink/ink62.xml"/><Relationship Id="rId137" Type="http://schemas.openxmlformats.org/officeDocument/2006/relationships/image" Target="../media/image86.png"/><Relationship Id="rId158" Type="http://schemas.openxmlformats.org/officeDocument/2006/relationships/customXml" Target="../ink/ink83.xml"/><Relationship Id="rId20" Type="http://schemas.openxmlformats.org/officeDocument/2006/relationships/customXml" Target="../ink/ink14.xml"/><Relationship Id="rId41" Type="http://schemas.openxmlformats.org/officeDocument/2006/relationships/image" Target="../media/image38.png"/><Relationship Id="rId62" Type="http://schemas.openxmlformats.org/officeDocument/2006/relationships/customXml" Target="../ink/ink35.xml"/><Relationship Id="rId83" Type="http://schemas.openxmlformats.org/officeDocument/2006/relationships/image" Target="../media/image59.png"/><Relationship Id="rId88" Type="http://schemas.openxmlformats.org/officeDocument/2006/relationships/customXml" Target="../ink/ink48.xml"/><Relationship Id="rId111" Type="http://schemas.openxmlformats.org/officeDocument/2006/relationships/image" Target="../media/image73.png"/><Relationship Id="rId132" Type="http://schemas.openxmlformats.org/officeDocument/2006/relationships/customXml" Target="../ink/ink70.xml"/><Relationship Id="rId153" Type="http://schemas.openxmlformats.org/officeDocument/2006/relationships/image" Target="../media/image94.png"/><Relationship Id="rId15" Type="http://schemas.openxmlformats.org/officeDocument/2006/relationships/image" Target="../media/image25.png"/><Relationship Id="rId36" Type="http://schemas.openxmlformats.org/officeDocument/2006/relationships/customXml" Target="../ink/ink22.xml"/><Relationship Id="rId57" Type="http://schemas.openxmlformats.org/officeDocument/2006/relationships/image" Target="../media/image46.png"/><Relationship Id="rId106" Type="http://schemas.openxmlformats.org/officeDocument/2006/relationships/customXml" Target="../ink/ink57.xml"/><Relationship Id="rId127" Type="http://schemas.openxmlformats.org/officeDocument/2006/relationships/image" Target="../media/image81.png"/><Relationship Id="rId10" Type="http://schemas.openxmlformats.org/officeDocument/2006/relationships/customXml" Target="../ink/ink9.xml"/><Relationship Id="rId31" Type="http://schemas.openxmlformats.org/officeDocument/2006/relationships/image" Target="../media/image33.png"/><Relationship Id="rId52" Type="http://schemas.openxmlformats.org/officeDocument/2006/relationships/customXml" Target="../ink/ink30.xml"/><Relationship Id="rId73" Type="http://schemas.openxmlformats.org/officeDocument/2006/relationships/image" Target="../media/image54.png"/><Relationship Id="rId78" Type="http://schemas.openxmlformats.org/officeDocument/2006/relationships/customXml" Target="../ink/ink43.xml"/><Relationship Id="rId94" Type="http://schemas.openxmlformats.org/officeDocument/2006/relationships/customXml" Target="../ink/ink51.xml"/><Relationship Id="rId99" Type="http://schemas.openxmlformats.org/officeDocument/2006/relationships/image" Target="../media/image67.png"/><Relationship Id="rId101" Type="http://schemas.openxmlformats.org/officeDocument/2006/relationships/image" Target="../media/image68.png"/><Relationship Id="rId122" Type="http://schemas.openxmlformats.org/officeDocument/2006/relationships/customXml" Target="../ink/ink65.xml"/><Relationship Id="rId143" Type="http://schemas.openxmlformats.org/officeDocument/2006/relationships/image" Target="../media/image89.png"/><Relationship Id="rId148" Type="http://schemas.openxmlformats.org/officeDocument/2006/relationships/customXml" Target="../ink/ink78.xml"/><Relationship Id="rId4" Type="http://schemas.openxmlformats.org/officeDocument/2006/relationships/image" Target="../media/image13.png"/><Relationship Id="rId9" Type="http://schemas.openxmlformats.org/officeDocument/2006/relationships/image" Target="../media/image22.png"/><Relationship Id="rId26" Type="http://schemas.openxmlformats.org/officeDocument/2006/relationships/customXml" Target="../ink/ink17.xml"/><Relationship Id="rId47" Type="http://schemas.openxmlformats.org/officeDocument/2006/relationships/image" Target="../media/image41.png"/><Relationship Id="rId68" Type="http://schemas.openxmlformats.org/officeDocument/2006/relationships/customXml" Target="../ink/ink38.xml"/><Relationship Id="rId89" Type="http://schemas.openxmlformats.org/officeDocument/2006/relationships/image" Target="../media/image62.png"/><Relationship Id="rId112" Type="http://schemas.openxmlformats.org/officeDocument/2006/relationships/customXml" Target="../ink/ink60.xml"/><Relationship Id="rId133" Type="http://schemas.openxmlformats.org/officeDocument/2006/relationships/image" Target="../media/image84.png"/><Relationship Id="rId154" Type="http://schemas.openxmlformats.org/officeDocument/2006/relationships/customXml" Target="../ink/ink81.xml"/><Relationship Id="rId16" Type="http://schemas.openxmlformats.org/officeDocument/2006/relationships/customXml" Target="../ink/ink12.xml"/><Relationship Id="rId37" Type="http://schemas.openxmlformats.org/officeDocument/2006/relationships/image" Target="../media/image36.png"/><Relationship Id="rId58" Type="http://schemas.openxmlformats.org/officeDocument/2006/relationships/customXml" Target="../ink/ink33.xml"/><Relationship Id="rId79" Type="http://schemas.openxmlformats.org/officeDocument/2006/relationships/image" Target="../media/image57.png"/><Relationship Id="rId102" Type="http://schemas.openxmlformats.org/officeDocument/2006/relationships/customXml" Target="../ink/ink55.xml"/><Relationship Id="rId123" Type="http://schemas.openxmlformats.org/officeDocument/2006/relationships/image" Target="../media/image79.png"/><Relationship Id="rId144" Type="http://schemas.openxmlformats.org/officeDocument/2006/relationships/customXml" Target="../ink/ink76.xml"/><Relationship Id="rId90" Type="http://schemas.openxmlformats.org/officeDocument/2006/relationships/customXml" Target="../ink/ink49.xml"/><Relationship Id="rId27" Type="http://schemas.openxmlformats.org/officeDocument/2006/relationships/image" Target="../media/image31.png"/><Relationship Id="rId48" Type="http://schemas.openxmlformats.org/officeDocument/2006/relationships/customXml" Target="../ink/ink28.xml"/><Relationship Id="rId69" Type="http://schemas.openxmlformats.org/officeDocument/2006/relationships/image" Target="../media/image52.png"/><Relationship Id="rId113" Type="http://schemas.openxmlformats.org/officeDocument/2006/relationships/image" Target="../media/image74.png"/><Relationship Id="rId134" Type="http://schemas.openxmlformats.org/officeDocument/2006/relationships/customXml" Target="../ink/ink71.xml"/><Relationship Id="rId80" Type="http://schemas.openxmlformats.org/officeDocument/2006/relationships/customXml" Target="../ink/ink44.xml"/><Relationship Id="rId155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2.xml"/><Relationship Id="rId21" Type="http://schemas.openxmlformats.org/officeDocument/2006/relationships/image" Target="../media/image107.png"/><Relationship Id="rId42" Type="http://schemas.openxmlformats.org/officeDocument/2006/relationships/customXml" Target="../ink/ink104.xml"/><Relationship Id="rId63" Type="http://schemas.openxmlformats.org/officeDocument/2006/relationships/customXml" Target="../ink/ink115.xml"/><Relationship Id="rId84" Type="http://schemas.openxmlformats.org/officeDocument/2006/relationships/image" Target="../media/image138.png"/><Relationship Id="rId138" Type="http://schemas.openxmlformats.org/officeDocument/2006/relationships/image" Target="../media/image165.png"/><Relationship Id="rId159" Type="http://schemas.openxmlformats.org/officeDocument/2006/relationships/customXml" Target="../ink/ink163.xml"/><Relationship Id="rId107" Type="http://schemas.openxmlformats.org/officeDocument/2006/relationships/customXml" Target="../ink/ink137.xml"/><Relationship Id="rId11" Type="http://schemas.openxmlformats.org/officeDocument/2006/relationships/image" Target="../media/image102.png"/><Relationship Id="rId32" Type="http://schemas.openxmlformats.org/officeDocument/2006/relationships/customXml" Target="../ink/ink99.xml"/><Relationship Id="rId53" Type="http://schemas.openxmlformats.org/officeDocument/2006/relationships/image" Target="../media/image123.png"/><Relationship Id="rId74" Type="http://schemas.openxmlformats.org/officeDocument/2006/relationships/image" Target="../media/image133.png"/><Relationship Id="rId128" Type="http://schemas.openxmlformats.org/officeDocument/2006/relationships/image" Target="../media/image160.png"/><Relationship Id="rId149" Type="http://schemas.openxmlformats.org/officeDocument/2006/relationships/customXml" Target="../ink/ink158.xml"/><Relationship Id="rId5" Type="http://schemas.openxmlformats.org/officeDocument/2006/relationships/image" Target="../media/image14.png"/><Relationship Id="rId95" Type="http://schemas.openxmlformats.org/officeDocument/2006/relationships/customXml" Target="../ink/ink131.xml"/><Relationship Id="rId160" Type="http://schemas.openxmlformats.org/officeDocument/2006/relationships/image" Target="../media/image176.png"/><Relationship Id="rId22" Type="http://schemas.openxmlformats.org/officeDocument/2006/relationships/customXml" Target="../ink/ink94.xml"/><Relationship Id="rId43" Type="http://schemas.openxmlformats.org/officeDocument/2006/relationships/image" Target="../media/image118.png"/><Relationship Id="rId64" Type="http://schemas.openxmlformats.org/officeDocument/2006/relationships/image" Target="../media/image128.png"/><Relationship Id="rId118" Type="http://schemas.openxmlformats.org/officeDocument/2006/relationships/image" Target="../media/image155.png"/><Relationship Id="rId139" Type="http://schemas.openxmlformats.org/officeDocument/2006/relationships/customXml" Target="../ink/ink153.xml"/><Relationship Id="rId85" Type="http://schemas.openxmlformats.org/officeDocument/2006/relationships/customXml" Target="../ink/ink126.xml"/><Relationship Id="rId150" Type="http://schemas.openxmlformats.org/officeDocument/2006/relationships/image" Target="../media/image171.png"/><Relationship Id="rId12" Type="http://schemas.openxmlformats.org/officeDocument/2006/relationships/customXml" Target="../ink/ink89.xml"/><Relationship Id="rId17" Type="http://schemas.openxmlformats.org/officeDocument/2006/relationships/image" Target="../media/image105.png"/><Relationship Id="rId33" Type="http://schemas.openxmlformats.org/officeDocument/2006/relationships/image" Target="../media/image113.png"/><Relationship Id="rId38" Type="http://schemas.openxmlformats.org/officeDocument/2006/relationships/customXml" Target="../ink/ink102.xml"/><Relationship Id="rId59" Type="http://schemas.openxmlformats.org/officeDocument/2006/relationships/customXml" Target="../ink/ink113.xml"/><Relationship Id="rId103" Type="http://schemas.openxmlformats.org/officeDocument/2006/relationships/customXml" Target="../ink/ink135.xml"/><Relationship Id="rId108" Type="http://schemas.openxmlformats.org/officeDocument/2006/relationships/image" Target="../media/image150.png"/><Relationship Id="rId124" Type="http://schemas.openxmlformats.org/officeDocument/2006/relationships/image" Target="../media/image158.png"/><Relationship Id="rId129" Type="http://schemas.openxmlformats.org/officeDocument/2006/relationships/customXml" Target="../ink/ink148.xml"/><Relationship Id="rId54" Type="http://schemas.openxmlformats.org/officeDocument/2006/relationships/customXml" Target="../ink/ink110.xml"/><Relationship Id="rId70" Type="http://schemas.openxmlformats.org/officeDocument/2006/relationships/image" Target="../media/image131.png"/><Relationship Id="rId75" Type="http://schemas.openxmlformats.org/officeDocument/2006/relationships/customXml" Target="../ink/ink121.xml"/><Relationship Id="rId91" Type="http://schemas.openxmlformats.org/officeDocument/2006/relationships/customXml" Target="../ink/ink129.xml"/><Relationship Id="rId96" Type="http://schemas.openxmlformats.org/officeDocument/2006/relationships/image" Target="../media/image144.png"/><Relationship Id="rId140" Type="http://schemas.openxmlformats.org/officeDocument/2006/relationships/image" Target="../media/image166.png"/><Relationship Id="rId145" Type="http://schemas.openxmlformats.org/officeDocument/2006/relationships/customXml" Target="../ink/ink156.xml"/><Relationship Id="rId161" Type="http://schemas.openxmlformats.org/officeDocument/2006/relationships/customXml" Target="../ink/ink164.xml"/><Relationship Id="rId166" Type="http://schemas.openxmlformats.org/officeDocument/2006/relationships/image" Target="../media/image179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6.xml"/><Relationship Id="rId23" Type="http://schemas.openxmlformats.org/officeDocument/2006/relationships/image" Target="../media/image108.png"/><Relationship Id="rId28" Type="http://schemas.openxmlformats.org/officeDocument/2006/relationships/customXml" Target="../ink/ink97.xml"/><Relationship Id="rId49" Type="http://schemas.openxmlformats.org/officeDocument/2006/relationships/image" Target="../media/image121.png"/><Relationship Id="rId114" Type="http://schemas.openxmlformats.org/officeDocument/2006/relationships/image" Target="../media/image153.png"/><Relationship Id="rId119" Type="http://schemas.openxmlformats.org/officeDocument/2006/relationships/customXml" Target="../ink/ink143.xml"/><Relationship Id="rId44" Type="http://schemas.openxmlformats.org/officeDocument/2006/relationships/customXml" Target="../ink/ink105.xml"/><Relationship Id="rId60" Type="http://schemas.openxmlformats.org/officeDocument/2006/relationships/image" Target="../media/image126.png"/><Relationship Id="rId65" Type="http://schemas.openxmlformats.org/officeDocument/2006/relationships/customXml" Target="../ink/ink116.xml"/><Relationship Id="rId81" Type="http://schemas.openxmlformats.org/officeDocument/2006/relationships/customXml" Target="../ink/ink124.xml"/><Relationship Id="rId86" Type="http://schemas.openxmlformats.org/officeDocument/2006/relationships/image" Target="../media/image139.png"/><Relationship Id="rId130" Type="http://schemas.openxmlformats.org/officeDocument/2006/relationships/image" Target="../media/image161.png"/><Relationship Id="rId135" Type="http://schemas.openxmlformats.org/officeDocument/2006/relationships/customXml" Target="../ink/ink151.xml"/><Relationship Id="rId151" Type="http://schemas.openxmlformats.org/officeDocument/2006/relationships/customXml" Target="../ink/ink159.xml"/><Relationship Id="rId156" Type="http://schemas.openxmlformats.org/officeDocument/2006/relationships/image" Target="../media/image174.png"/><Relationship Id="rId13" Type="http://schemas.openxmlformats.org/officeDocument/2006/relationships/image" Target="../media/image103.png"/><Relationship Id="rId18" Type="http://schemas.openxmlformats.org/officeDocument/2006/relationships/customXml" Target="../ink/ink92.xml"/><Relationship Id="rId39" Type="http://schemas.openxmlformats.org/officeDocument/2006/relationships/image" Target="../media/image116.png"/><Relationship Id="rId109" Type="http://schemas.openxmlformats.org/officeDocument/2006/relationships/customXml" Target="../ink/ink138.xml"/><Relationship Id="rId34" Type="http://schemas.openxmlformats.org/officeDocument/2006/relationships/customXml" Target="../ink/ink100.xml"/><Relationship Id="rId50" Type="http://schemas.openxmlformats.org/officeDocument/2006/relationships/customXml" Target="../ink/ink108.xml"/><Relationship Id="rId55" Type="http://schemas.openxmlformats.org/officeDocument/2006/relationships/customXml" Target="../ink/ink111.xml"/><Relationship Id="rId76" Type="http://schemas.openxmlformats.org/officeDocument/2006/relationships/image" Target="../media/image134.png"/><Relationship Id="rId97" Type="http://schemas.openxmlformats.org/officeDocument/2006/relationships/customXml" Target="../ink/ink132.xml"/><Relationship Id="rId104" Type="http://schemas.openxmlformats.org/officeDocument/2006/relationships/image" Target="../media/image148.png"/><Relationship Id="rId120" Type="http://schemas.openxmlformats.org/officeDocument/2006/relationships/image" Target="../media/image156.png"/><Relationship Id="rId125" Type="http://schemas.openxmlformats.org/officeDocument/2006/relationships/customXml" Target="../ink/ink146.xml"/><Relationship Id="rId141" Type="http://schemas.openxmlformats.org/officeDocument/2006/relationships/customXml" Target="../ink/ink154.xml"/><Relationship Id="rId146" Type="http://schemas.openxmlformats.org/officeDocument/2006/relationships/image" Target="../media/image169.png"/><Relationship Id="rId167" Type="http://schemas.openxmlformats.org/officeDocument/2006/relationships/customXml" Target="../ink/ink167.xml"/><Relationship Id="rId7" Type="http://schemas.openxmlformats.org/officeDocument/2006/relationships/image" Target="../media/image100.png"/><Relationship Id="rId71" Type="http://schemas.openxmlformats.org/officeDocument/2006/relationships/customXml" Target="../ink/ink119.xml"/><Relationship Id="rId92" Type="http://schemas.openxmlformats.org/officeDocument/2006/relationships/image" Target="../media/image142.png"/><Relationship Id="rId162" Type="http://schemas.openxmlformats.org/officeDocument/2006/relationships/image" Target="../media/image177.png"/><Relationship Id="rId2" Type="http://schemas.openxmlformats.org/officeDocument/2006/relationships/notesSlide" Target="../notesSlides/notesSlide13.xml"/><Relationship Id="rId29" Type="http://schemas.openxmlformats.org/officeDocument/2006/relationships/image" Target="../media/image111.png"/><Relationship Id="rId24" Type="http://schemas.openxmlformats.org/officeDocument/2006/relationships/customXml" Target="../ink/ink95.xml"/><Relationship Id="rId40" Type="http://schemas.openxmlformats.org/officeDocument/2006/relationships/customXml" Target="../ink/ink103.xml"/><Relationship Id="rId45" Type="http://schemas.openxmlformats.org/officeDocument/2006/relationships/image" Target="../media/image119.png"/><Relationship Id="rId66" Type="http://schemas.openxmlformats.org/officeDocument/2006/relationships/image" Target="../media/image129.png"/><Relationship Id="rId87" Type="http://schemas.openxmlformats.org/officeDocument/2006/relationships/customXml" Target="../ink/ink127.xml"/><Relationship Id="rId110" Type="http://schemas.openxmlformats.org/officeDocument/2006/relationships/image" Target="../media/image151.png"/><Relationship Id="rId115" Type="http://schemas.openxmlformats.org/officeDocument/2006/relationships/customXml" Target="../ink/ink141.xml"/><Relationship Id="rId131" Type="http://schemas.openxmlformats.org/officeDocument/2006/relationships/customXml" Target="../ink/ink149.xml"/><Relationship Id="rId136" Type="http://schemas.openxmlformats.org/officeDocument/2006/relationships/image" Target="../media/image164.png"/><Relationship Id="rId157" Type="http://schemas.openxmlformats.org/officeDocument/2006/relationships/customXml" Target="../ink/ink162.xml"/><Relationship Id="rId61" Type="http://schemas.openxmlformats.org/officeDocument/2006/relationships/customXml" Target="../ink/ink114.xml"/><Relationship Id="rId82" Type="http://schemas.openxmlformats.org/officeDocument/2006/relationships/image" Target="../media/image137.png"/><Relationship Id="rId152" Type="http://schemas.openxmlformats.org/officeDocument/2006/relationships/image" Target="../media/image172.png"/><Relationship Id="rId19" Type="http://schemas.openxmlformats.org/officeDocument/2006/relationships/image" Target="../media/image106.png"/><Relationship Id="rId14" Type="http://schemas.openxmlformats.org/officeDocument/2006/relationships/customXml" Target="../ink/ink90.xml"/><Relationship Id="rId30" Type="http://schemas.openxmlformats.org/officeDocument/2006/relationships/customXml" Target="../ink/ink98.xml"/><Relationship Id="rId35" Type="http://schemas.openxmlformats.org/officeDocument/2006/relationships/image" Target="../media/image114.png"/><Relationship Id="rId56" Type="http://schemas.openxmlformats.org/officeDocument/2006/relationships/image" Target="../media/image124.png"/><Relationship Id="rId77" Type="http://schemas.openxmlformats.org/officeDocument/2006/relationships/customXml" Target="../ink/ink122.xml"/><Relationship Id="rId100" Type="http://schemas.openxmlformats.org/officeDocument/2006/relationships/image" Target="../media/image146.png"/><Relationship Id="rId105" Type="http://schemas.openxmlformats.org/officeDocument/2006/relationships/customXml" Target="../ink/ink136.xml"/><Relationship Id="rId126" Type="http://schemas.openxmlformats.org/officeDocument/2006/relationships/image" Target="../media/image159.png"/><Relationship Id="rId147" Type="http://schemas.openxmlformats.org/officeDocument/2006/relationships/customXml" Target="../ink/ink157.xml"/><Relationship Id="rId168" Type="http://schemas.openxmlformats.org/officeDocument/2006/relationships/image" Target="../media/image180.png"/><Relationship Id="rId8" Type="http://schemas.openxmlformats.org/officeDocument/2006/relationships/customXml" Target="../ink/ink87.xml"/><Relationship Id="rId51" Type="http://schemas.openxmlformats.org/officeDocument/2006/relationships/image" Target="../media/image122.png"/><Relationship Id="rId72" Type="http://schemas.openxmlformats.org/officeDocument/2006/relationships/image" Target="../media/image132.png"/><Relationship Id="rId93" Type="http://schemas.openxmlformats.org/officeDocument/2006/relationships/customXml" Target="../ink/ink130.xml"/><Relationship Id="rId98" Type="http://schemas.openxmlformats.org/officeDocument/2006/relationships/image" Target="../media/image145.png"/><Relationship Id="rId121" Type="http://schemas.openxmlformats.org/officeDocument/2006/relationships/customXml" Target="../ink/ink144.xml"/><Relationship Id="rId142" Type="http://schemas.openxmlformats.org/officeDocument/2006/relationships/image" Target="../media/image167.png"/><Relationship Id="rId163" Type="http://schemas.openxmlformats.org/officeDocument/2006/relationships/customXml" Target="../ink/ink165.xml"/><Relationship Id="rId3" Type="http://schemas.openxmlformats.org/officeDocument/2006/relationships/audio" Target="../media/audio1.wav"/><Relationship Id="rId25" Type="http://schemas.openxmlformats.org/officeDocument/2006/relationships/image" Target="../media/image109.png"/><Relationship Id="rId46" Type="http://schemas.openxmlformats.org/officeDocument/2006/relationships/customXml" Target="../ink/ink106.xml"/><Relationship Id="rId67" Type="http://schemas.openxmlformats.org/officeDocument/2006/relationships/customXml" Target="../ink/ink117.xml"/><Relationship Id="rId116" Type="http://schemas.openxmlformats.org/officeDocument/2006/relationships/image" Target="../media/image154.png"/><Relationship Id="rId137" Type="http://schemas.openxmlformats.org/officeDocument/2006/relationships/customXml" Target="../ink/ink152.xml"/><Relationship Id="rId158" Type="http://schemas.openxmlformats.org/officeDocument/2006/relationships/image" Target="../media/image175.png"/><Relationship Id="rId20" Type="http://schemas.openxmlformats.org/officeDocument/2006/relationships/customXml" Target="../ink/ink93.xml"/><Relationship Id="rId41" Type="http://schemas.openxmlformats.org/officeDocument/2006/relationships/image" Target="../media/image117.png"/><Relationship Id="rId62" Type="http://schemas.openxmlformats.org/officeDocument/2006/relationships/image" Target="../media/image127.png"/><Relationship Id="rId83" Type="http://schemas.openxmlformats.org/officeDocument/2006/relationships/customXml" Target="../ink/ink125.xml"/><Relationship Id="rId88" Type="http://schemas.openxmlformats.org/officeDocument/2006/relationships/image" Target="../media/image140.png"/><Relationship Id="rId111" Type="http://schemas.openxmlformats.org/officeDocument/2006/relationships/customXml" Target="../ink/ink139.xml"/><Relationship Id="rId132" Type="http://schemas.openxmlformats.org/officeDocument/2006/relationships/image" Target="../media/image162.png"/><Relationship Id="rId153" Type="http://schemas.openxmlformats.org/officeDocument/2006/relationships/customXml" Target="../ink/ink160.xml"/><Relationship Id="rId15" Type="http://schemas.openxmlformats.org/officeDocument/2006/relationships/image" Target="../media/image104.png"/><Relationship Id="rId36" Type="http://schemas.openxmlformats.org/officeDocument/2006/relationships/customXml" Target="../ink/ink101.xml"/><Relationship Id="rId57" Type="http://schemas.openxmlformats.org/officeDocument/2006/relationships/customXml" Target="../ink/ink112.xml"/><Relationship Id="rId106" Type="http://schemas.openxmlformats.org/officeDocument/2006/relationships/image" Target="../media/image149.png"/><Relationship Id="rId127" Type="http://schemas.openxmlformats.org/officeDocument/2006/relationships/customXml" Target="../ink/ink147.xml"/><Relationship Id="rId10" Type="http://schemas.openxmlformats.org/officeDocument/2006/relationships/customXml" Target="../ink/ink88.xml"/><Relationship Id="rId31" Type="http://schemas.openxmlformats.org/officeDocument/2006/relationships/image" Target="../media/image112.png"/><Relationship Id="rId52" Type="http://schemas.openxmlformats.org/officeDocument/2006/relationships/customXml" Target="../ink/ink109.xml"/><Relationship Id="rId73" Type="http://schemas.openxmlformats.org/officeDocument/2006/relationships/customXml" Target="../ink/ink120.xml"/><Relationship Id="rId78" Type="http://schemas.openxmlformats.org/officeDocument/2006/relationships/image" Target="../media/image135.png"/><Relationship Id="rId94" Type="http://schemas.openxmlformats.org/officeDocument/2006/relationships/image" Target="../media/image143.png"/><Relationship Id="rId99" Type="http://schemas.openxmlformats.org/officeDocument/2006/relationships/customXml" Target="../ink/ink133.xml"/><Relationship Id="rId101" Type="http://schemas.openxmlformats.org/officeDocument/2006/relationships/customXml" Target="../ink/ink134.xml"/><Relationship Id="rId122" Type="http://schemas.openxmlformats.org/officeDocument/2006/relationships/image" Target="../media/image157.png"/><Relationship Id="rId143" Type="http://schemas.openxmlformats.org/officeDocument/2006/relationships/customXml" Target="../ink/ink155.xml"/><Relationship Id="rId148" Type="http://schemas.openxmlformats.org/officeDocument/2006/relationships/image" Target="../media/image170.png"/><Relationship Id="rId164" Type="http://schemas.openxmlformats.org/officeDocument/2006/relationships/image" Target="../media/image178.png"/><Relationship Id="rId4" Type="http://schemas.openxmlformats.org/officeDocument/2006/relationships/image" Target="../media/image13.png"/><Relationship Id="rId9" Type="http://schemas.openxmlformats.org/officeDocument/2006/relationships/image" Target="../media/image101.png"/><Relationship Id="rId26" Type="http://schemas.openxmlformats.org/officeDocument/2006/relationships/customXml" Target="../ink/ink96.xml"/><Relationship Id="rId47" Type="http://schemas.openxmlformats.org/officeDocument/2006/relationships/image" Target="../media/image120.png"/><Relationship Id="rId68" Type="http://schemas.openxmlformats.org/officeDocument/2006/relationships/image" Target="../media/image130.png"/><Relationship Id="rId89" Type="http://schemas.openxmlformats.org/officeDocument/2006/relationships/customXml" Target="../ink/ink128.xml"/><Relationship Id="rId112" Type="http://schemas.openxmlformats.org/officeDocument/2006/relationships/image" Target="../media/image152.png"/><Relationship Id="rId133" Type="http://schemas.openxmlformats.org/officeDocument/2006/relationships/customXml" Target="../ink/ink150.xml"/><Relationship Id="rId154" Type="http://schemas.openxmlformats.org/officeDocument/2006/relationships/image" Target="../media/image173.png"/><Relationship Id="rId16" Type="http://schemas.openxmlformats.org/officeDocument/2006/relationships/customXml" Target="../ink/ink91.xml"/><Relationship Id="rId37" Type="http://schemas.openxmlformats.org/officeDocument/2006/relationships/image" Target="../media/image115.png"/><Relationship Id="rId58" Type="http://schemas.openxmlformats.org/officeDocument/2006/relationships/image" Target="../media/image125.png"/><Relationship Id="rId79" Type="http://schemas.openxmlformats.org/officeDocument/2006/relationships/customXml" Target="../ink/ink123.xml"/><Relationship Id="rId102" Type="http://schemas.openxmlformats.org/officeDocument/2006/relationships/image" Target="../media/image147.png"/><Relationship Id="rId123" Type="http://schemas.openxmlformats.org/officeDocument/2006/relationships/customXml" Target="../ink/ink145.xml"/><Relationship Id="rId144" Type="http://schemas.openxmlformats.org/officeDocument/2006/relationships/image" Target="../media/image168.png"/><Relationship Id="rId90" Type="http://schemas.openxmlformats.org/officeDocument/2006/relationships/image" Target="../media/image141.png"/><Relationship Id="rId165" Type="http://schemas.openxmlformats.org/officeDocument/2006/relationships/customXml" Target="../ink/ink166.xml"/><Relationship Id="rId27" Type="http://schemas.openxmlformats.org/officeDocument/2006/relationships/image" Target="../media/image110.png"/><Relationship Id="rId48" Type="http://schemas.openxmlformats.org/officeDocument/2006/relationships/customXml" Target="../ink/ink107.xml"/><Relationship Id="rId69" Type="http://schemas.openxmlformats.org/officeDocument/2006/relationships/customXml" Target="../ink/ink118.xml"/><Relationship Id="rId113" Type="http://schemas.openxmlformats.org/officeDocument/2006/relationships/customXml" Target="../ink/ink140.xml"/><Relationship Id="rId134" Type="http://schemas.openxmlformats.org/officeDocument/2006/relationships/image" Target="../media/image163.png"/><Relationship Id="rId80" Type="http://schemas.openxmlformats.org/officeDocument/2006/relationships/image" Target="../media/image136.png"/><Relationship Id="rId155" Type="http://schemas.openxmlformats.org/officeDocument/2006/relationships/customXml" Target="../ink/ink161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6.png"/><Relationship Id="rId21" Type="http://schemas.openxmlformats.org/officeDocument/2006/relationships/image" Target="../media/image188.png"/><Relationship Id="rId42" Type="http://schemas.openxmlformats.org/officeDocument/2006/relationships/customXml" Target="../ink/ink186.xml"/><Relationship Id="rId63" Type="http://schemas.openxmlformats.org/officeDocument/2006/relationships/image" Target="../media/image209.png"/><Relationship Id="rId84" Type="http://schemas.openxmlformats.org/officeDocument/2006/relationships/customXml" Target="../ink/ink207.xml"/><Relationship Id="rId138" Type="http://schemas.openxmlformats.org/officeDocument/2006/relationships/customXml" Target="../ink/ink234.xml"/><Relationship Id="rId159" Type="http://schemas.openxmlformats.org/officeDocument/2006/relationships/image" Target="../media/image257.png"/><Relationship Id="rId107" Type="http://schemas.openxmlformats.org/officeDocument/2006/relationships/image" Target="../media/image231.png"/><Relationship Id="rId11" Type="http://schemas.openxmlformats.org/officeDocument/2006/relationships/image" Target="../media/image183.png"/><Relationship Id="rId32" Type="http://schemas.openxmlformats.org/officeDocument/2006/relationships/customXml" Target="../ink/ink181.xml"/><Relationship Id="rId53" Type="http://schemas.openxmlformats.org/officeDocument/2006/relationships/image" Target="../media/image204.png"/><Relationship Id="rId74" Type="http://schemas.openxmlformats.org/officeDocument/2006/relationships/customXml" Target="../ink/ink202.xml"/><Relationship Id="rId128" Type="http://schemas.openxmlformats.org/officeDocument/2006/relationships/customXml" Target="../ink/ink229.xml"/><Relationship Id="rId149" Type="http://schemas.openxmlformats.org/officeDocument/2006/relationships/image" Target="../media/image252.png"/><Relationship Id="rId5" Type="http://schemas.openxmlformats.org/officeDocument/2006/relationships/image" Target="../media/image14.png"/><Relationship Id="rId95" Type="http://schemas.openxmlformats.org/officeDocument/2006/relationships/image" Target="../media/image225.png"/><Relationship Id="rId160" Type="http://schemas.openxmlformats.org/officeDocument/2006/relationships/customXml" Target="../ink/ink245.xml"/><Relationship Id="rId22" Type="http://schemas.openxmlformats.org/officeDocument/2006/relationships/customXml" Target="../ink/ink176.xml"/><Relationship Id="rId43" Type="http://schemas.openxmlformats.org/officeDocument/2006/relationships/image" Target="../media/image199.png"/><Relationship Id="rId64" Type="http://schemas.openxmlformats.org/officeDocument/2006/relationships/customXml" Target="../ink/ink197.xml"/><Relationship Id="rId118" Type="http://schemas.openxmlformats.org/officeDocument/2006/relationships/customXml" Target="../ink/ink224.xml"/><Relationship Id="rId139" Type="http://schemas.openxmlformats.org/officeDocument/2006/relationships/image" Target="../media/image247.png"/><Relationship Id="rId85" Type="http://schemas.openxmlformats.org/officeDocument/2006/relationships/image" Target="../media/image220.png"/><Relationship Id="rId150" Type="http://schemas.openxmlformats.org/officeDocument/2006/relationships/customXml" Target="../ink/ink240.xml"/><Relationship Id="rId12" Type="http://schemas.openxmlformats.org/officeDocument/2006/relationships/customXml" Target="../ink/ink171.xml"/><Relationship Id="rId17" Type="http://schemas.openxmlformats.org/officeDocument/2006/relationships/image" Target="../media/image186.png"/><Relationship Id="rId33" Type="http://schemas.openxmlformats.org/officeDocument/2006/relationships/image" Target="../media/image194.png"/><Relationship Id="rId38" Type="http://schemas.openxmlformats.org/officeDocument/2006/relationships/customXml" Target="../ink/ink184.xml"/><Relationship Id="rId59" Type="http://schemas.openxmlformats.org/officeDocument/2006/relationships/image" Target="../media/image207.png"/><Relationship Id="rId103" Type="http://schemas.openxmlformats.org/officeDocument/2006/relationships/image" Target="../media/image229.png"/><Relationship Id="rId108" Type="http://schemas.openxmlformats.org/officeDocument/2006/relationships/customXml" Target="../ink/ink219.xml"/><Relationship Id="rId124" Type="http://schemas.openxmlformats.org/officeDocument/2006/relationships/customXml" Target="../ink/ink227.xml"/><Relationship Id="rId129" Type="http://schemas.openxmlformats.org/officeDocument/2006/relationships/image" Target="../media/image242.png"/><Relationship Id="rId54" Type="http://schemas.openxmlformats.org/officeDocument/2006/relationships/customXml" Target="../ink/ink192.xml"/><Relationship Id="rId70" Type="http://schemas.openxmlformats.org/officeDocument/2006/relationships/customXml" Target="../ink/ink200.xml"/><Relationship Id="rId75" Type="http://schemas.openxmlformats.org/officeDocument/2006/relationships/image" Target="../media/image215.png"/><Relationship Id="rId91" Type="http://schemas.openxmlformats.org/officeDocument/2006/relationships/image" Target="../media/image223.png"/><Relationship Id="rId96" Type="http://schemas.openxmlformats.org/officeDocument/2006/relationships/customXml" Target="../ink/ink213.xml"/><Relationship Id="rId140" Type="http://schemas.openxmlformats.org/officeDocument/2006/relationships/customXml" Target="../ink/ink235.xml"/><Relationship Id="rId145" Type="http://schemas.openxmlformats.org/officeDocument/2006/relationships/image" Target="../media/image250.png"/><Relationship Id="rId161" Type="http://schemas.openxmlformats.org/officeDocument/2006/relationships/image" Target="../media/image258.png"/><Relationship Id="rId166" Type="http://schemas.openxmlformats.org/officeDocument/2006/relationships/customXml" Target="../ink/ink24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8.xml"/><Relationship Id="rId23" Type="http://schemas.openxmlformats.org/officeDocument/2006/relationships/image" Target="../media/image189.png"/><Relationship Id="rId28" Type="http://schemas.openxmlformats.org/officeDocument/2006/relationships/customXml" Target="../ink/ink179.xml"/><Relationship Id="rId49" Type="http://schemas.openxmlformats.org/officeDocument/2006/relationships/image" Target="../media/image202.png"/><Relationship Id="rId114" Type="http://schemas.openxmlformats.org/officeDocument/2006/relationships/customXml" Target="../ink/ink222.xml"/><Relationship Id="rId119" Type="http://schemas.openxmlformats.org/officeDocument/2006/relationships/image" Target="../media/image237.png"/><Relationship Id="rId44" Type="http://schemas.openxmlformats.org/officeDocument/2006/relationships/customXml" Target="../ink/ink187.xml"/><Relationship Id="rId60" Type="http://schemas.openxmlformats.org/officeDocument/2006/relationships/customXml" Target="../ink/ink195.xml"/><Relationship Id="rId65" Type="http://schemas.openxmlformats.org/officeDocument/2006/relationships/image" Target="../media/image210.png"/><Relationship Id="rId81" Type="http://schemas.openxmlformats.org/officeDocument/2006/relationships/image" Target="../media/image218.png"/><Relationship Id="rId86" Type="http://schemas.openxmlformats.org/officeDocument/2006/relationships/customXml" Target="../ink/ink208.xml"/><Relationship Id="rId130" Type="http://schemas.openxmlformats.org/officeDocument/2006/relationships/customXml" Target="../ink/ink230.xml"/><Relationship Id="rId135" Type="http://schemas.openxmlformats.org/officeDocument/2006/relationships/image" Target="../media/image245.png"/><Relationship Id="rId151" Type="http://schemas.openxmlformats.org/officeDocument/2006/relationships/image" Target="../media/image253.png"/><Relationship Id="rId156" Type="http://schemas.openxmlformats.org/officeDocument/2006/relationships/customXml" Target="../ink/ink243.xml"/><Relationship Id="rId13" Type="http://schemas.openxmlformats.org/officeDocument/2006/relationships/image" Target="../media/image184.png"/><Relationship Id="rId18" Type="http://schemas.openxmlformats.org/officeDocument/2006/relationships/customXml" Target="../ink/ink174.xml"/><Relationship Id="rId39" Type="http://schemas.openxmlformats.org/officeDocument/2006/relationships/image" Target="../media/image197.png"/><Relationship Id="rId109" Type="http://schemas.openxmlformats.org/officeDocument/2006/relationships/image" Target="../media/image232.png"/><Relationship Id="rId34" Type="http://schemas.openxmlformats.org/officeDocument/2006/relationships/customXml" Target="../ink/ink182.xml"/><Relationship Id="rId50" Type="http://schemas.openxmlformats.org/officeDocument/2006/relationships/customXml" Target="../ink/ink190.xml"/><Relationship Id="rId55" Type="http://schemas.openxmlformats.org/officeDocument/2006/relationships/image" Target="../media/image205.png"/><Relationship Id="rId76" Type="http://schemas.openxmlformats.org/officeDocument/2006/relationships/customXml" Target="../ink/ink203.xml"/><Relationship Id="rId97" Type="http://schemas.openxmlformats.org/officeDocument/2006/relationships/image" Target="../media/image226.png"/><Relationship Id="rId104" Type="http://schemas.openxmlformats.org/officeDocument/2006/relationships/customXml" Target="../ink/ink217.xml"/><Relationship Id="rId120" Type="http://schemas.openxmlformats.org/officeDocument/2006/relationships/customXml" Target="../ink/ink225.xml"/><Relationship Id="rId125" Type="http://schemas.openxmlformats.org/officeDocument/2006/relationships/image" Target="../media/image240.png"/><Relationship Id="rId141" Type="http://schemas.openxmlformats.org/officeDocument/2006/relationships/image" Target="../media/image248.png"/><Relationship Id="rId146" Type="http://schemas.openxmlformats.org/officeDocument/2006/relationships/customXml" Target="../ink/ink238.xml"/><Relationship Id="rId167" Type="http://schemas.openxmlformats.org/officeDocument/2006/relationships/image" Target="../media/image261.png"/><Relationship Id="rId7" Type="http://schemas.openxmlformats.org/officeDocument/2006/relationships/image" Target="../media/image181.png"/><Relationship Id="rId71" Type="http://schemas.openxmlformats.org/officeDocument/2006/relationships/image" Target="../media/image213.png"/><Relationship Id="rId92" Type="http://schemas.openxmlformats.org/officeDocument/2006/relationships/customXml" Target="../ink/ink211.xml"/><Relationship Id="rId162" Type="http://schemas.openxmlformats.org/officeDocument/2006/relationships/customXml" Target="../ink/ink246.xml"/><Relationship Id="rId2" Type="http://schemas.openxmlformats.org/officeDocument/2006/relationships/notesSlide" Target="../notesSlides/notesSlide14.xml"/><Relationship Id="rId29" Type="http://schemas.openxmlformats.org/officeDocument/2006/relationships/image" Target="../media/image192.png"/><Relationship Id="rId24" Type="http://schemas.openxmlformats.org/officeDocument/2006/relationships/customXml" Target="../ink/ink177.xml"/><Relationship Id="rId40" Type="http://schemas.openxmlformats.org/officeDocument/2006/relationships/customXml" Target="../ink/ink185.xml"/><Relationship Id="rId45" Type="http://schemas.openxmlformats.org/officeDocument/2006/relationships/image" Target="../media/image200.png"/><Relationship Id="rId66" Type="http://schemas.openxmlformats.org/officeDocument/2006/relationships/customXml" Target="../ink/ink198.xml"/><Relationship Id="rId87" Type="http://schemas.openxmlformats.org/officeDocument/2006/relationships/image" Target="../media/image221.png"/><Relationship Id="rId110" Type="http://schemas.openxmlformats.org/officeDocument/2006/relationships/customXml" Target="../ink/ink220.xml"/><Relationship Id="rId115" Type="http://schemas.openxmlformats.org/officeDocument/2006/relationships/image" Target="../media/image235.png"/><Relationship Id="rId131" Type="http://schemas.openxmlformats.org/officeDocument/2006/relationships/image" Target="../media/image243.png"/><Relationship Id="rId136" Type="http://schemas.openxmlformats.org/officeDocument/2006/relationships/customXml" Target="../ink/ink233.xml"/><Relationship Id="rId157" Type="http://schemas.openxmlformats.org/officeDocument/2006/relationships/image" Target="../media/image256.png"/><Relationship Id="rId61" Type="http://schemas.openxmlformats.org/officeDocument/2006/relationships/image" Target="../media/image208.png"/><Relationship Id="rId82" Type="http://schemas.openxmlformats.org/officeDocument/2006/relationships/customXml" Target="../ink/ink206.xml"/><Relationship Id="rId152" Type="http://schemas.openxmlformats.org/officeDocument/2006/relationships/customXml" Target="../ink/ink241.xml"/><Relationship Id="rId19" Type="http://schemas.openxmlformats.org/officeDocument/2006/relationships/image" Target="../media/image187.png"/><Relationship Id="rId14" Type="http://schemas.openxmlformats.org/officeDocument/2006/relationships/customXml" Target="../ink/ink172.xml"/><Relationship Id="rId30" Type="http://schemas.openxmlformats.org/officeDocument/2006/relationships/customXml" Target="../ink/ink180.xml"/><Relationship Id="rId35" Type="http://schemas.openxmlformats.org/officeDocument/2006/relationships/image" Target="../media/image195.png"/><Relationship Id="rId56" Type="http://schemas.openxmlformats.org/officeDocument/2006/relationships/customXml" Target="../ink/ink193.xml"/><Relationship Id="rId77" Type="http://schemas.openxmlformats.org/officeDocument/2006/relationships/image" Target="../media/image216.png"/><Relationship Id="rId100" Type="http://schemas.openxmlformats.org/officeDocument/2006/relationships/customXml" Target="../ink/ink215.xml"/><Relationship Id="rId105" Type="http://schemas.openxmlformats.org/officeDocument/2006/relationships/image" Target="../media/image230.png"/><Relationship Id="rId126" Type="http://schemas.openxmlformats.org/officeDocument/2006/relationships/customXml" Target="../ink/ink228.xml"/><Relationship Id="rId147" Type="http://schemas.openxmlformats.org/officeDocument/2006/relationships/image" Target="../media/image251.png"/><Relationship Id="rId8" Type="http://schemas.openxmlformats.org/officeDocument/2006/relationships/customXml" Target="../ink/ink169.xml"/><Relationship Id="rId51" Type="http://schemas.openxmlformats.org/officeDocument/2006/relationships/image" Target="../media/image203.png"/><Relationship Id="rId72" Type="http://schemas.openxmlformats.org/officeDocument/2006/relationships/customXml" Target="../ink/ink201.xml"/><Relationship Id="rId93" Type="http://schemas.openxmlformats.org/officeDocument/2006/relationships/image" Target="../media/image224.png"/><Relationship Id="rId98" Type="http://schemas.openxmlformats.org/officeDocument/2006/relationships/customXml" Target="../ink/ink214.xml"/><Relationship Id="rId121" Type="http://schemas.openxmlformats.org/officeDocument/2006/relationships/image" Target="../media/image238.png"/><Relationship Id="rId142" Type="http://schemas.openxmlformats.org/officeDocument/2006/relationships/customXml" Target="../ink/ink236.xml"/><Relationship Id="rId163" Type="http://schemas.openxmlformats.org/officeDocument/2006/relationships/image" Target="../media/image259.png"/><Relationship Id="rId3" Type="http://schemas.openxmlformats.org/officeDocument/2006/relationships/audio" Target="../media/audio1.wav"/><Relationship Id="rId25" Type="http://schemas.openxmlformats.org/officeDocument/2006/relationships/image" Target="../media/image190.png"/><Relationship Id="rId46" Type="http://schemas.openxmlformats.org/officeDocument/2006/relationships/customXml" Target="../ink/ink188.xml"/><Relationship Id="rId67" Type="http://schemas.openxmlformats.org/officeDocument/2006/relationships/image" Target="../media/image211.png"/><Relationship Id="rId116" Type="http://schemas.openxmlformats.org/officeDocument/2006/relationships/customXml" Target="../ink/ink223.xml"/><Relationship Id="rId137" Type="http://schemas.openxmlformats.org/officeDocument/2006/relationships/image" Target="../media/image246.png"/><Relationship Id="rId158" Type="http://schemas.openxmlformats.org/officeDocument/2006/relationships/customXml" Target="../ink/ink244.xml"/><Relationship Id="rId20" Type="http://schemas.openxmlformats.org/officeDocument/2006/relationships/customXml" Target="../ink/ink175.xml"/><Relationship Id="rId41" Type="http://schemas.openxmlformats.org/officeDocument/2006/relationships/image" Target="../media/image198.png"/><Relationship Id="rId62" Type="http://schemas.openxmlformats.org/officeDocument/2006/relationships/customXml" Target="../ink/ink196.xml"/><Relationship Id="rId83" Type="http://schemas.openxmlformats.org/officeDocument/2006/relationships/image" Target="../media/image219.png"/><Relationship Id="rId88" Type="http://schemas.openxmlformats.org/officeDocument/2006/relationships/customXml" Target="../ink/ink209.xml"/><Relationship Id="rId111" Type="http://schemas.openxmlformats.org/officeDocument/2006/relationships/image" Target="../media/image233.png"/><Relationship Id="rId132" Type="http://schemas.openxmlformats.org/officeDocument/2006/relationships/customXml" Target="../ink/ink231.xml"/><Relationship Id="rId153" Type="http://schemas.openxmlformats.org/officeDocument/2006/relationships/image" Target="../media/image254.png"/><Relationship Id="rId15" Type="http://schemas.openxmlformats.org/officeDocument/2006/relationships/image" Target="../media/image185.png"/><Relationship Id="rId36" Type="http://schemas.openxmlformats.org/officeDocument/2006/relationships/customXml" Target="../ink/ink183.xml"/><Relationship Id="rId57" Type="http://schemas.openxmlformats.org/officeDocument/2006/relationships/image" Target="../media/image206.png"/><Relationship Id="rId106" Type="http://schemas.openxmlformats.org/officeDocument/2006/relationships/customXml" Target="../ink/ink218.xml"/><Relationship Id="rId127" Type="http://schemas.openxmlformats.org/officeDocument/2006/relationships/image" Target="../media/image241.png"/><Relationship Id="rId10" Type="http://schemas.openxmlformats.org/officeDocument/2006/relationships/customXml" Target="../ink/ink170.xml"/><Relationship Id="rId31" Type="http://schemas.openxmlformats.org/officeDocument/2006/relationships/image" Target="../media/image193.png"/><Relationship Id="rId52" Type="http://schemas.openxmlformats.org/officeDocument/2006/relationships/customXml" Target="../ink/ink191.xml"/><Relationship Id="rId73" Type="http://schemas.openxmlformats.org/officeDocument/2006/relationships/image" Target="../media/image214.png"/><Relationship Id="rId78" Type="http://schemas.openxmlformats.org/officeDocument/2006/relationships/customXml" Target="../ink/ink204.xml"/><Relationship Id="rId94" Type="http://schemas.openxmlformats.org/officeDocument/2006/relationships/customXml" Target="../ink/ink212.xml"/><Relationship Id="rId99" Type="http://schemas.openxmlformats.org/officeDocument/2006/relationships/image" Target="../media/image227.png"/><Relationship Id="rId101" Type="http://schemas.openxmlformats.org/officeDocument/2006/relationships/image" Target="../media/image228.png"/><Relationship Id="rId122" Type="http://schemas.openxmlformats.org/officeDocument/2006/relationships/customXml" Target="../ink/ink226.xml"/><Relationship Id="rId143" Type="http://schemas.openxmlformats.org/officeDocument/2006/relationships/image" Target="../media/image249.png"/><Relationship Id="rId148" Type="http://schemas.openxmlformats.org/officeDocument/2006/relationships/customXml" Target="../ink/ink239.xml"/><Relationship Id="rId164" Type="http://schemas.openxmlformats.org/officeDocument/2006/relationships/customXml" Target="../ink/ink247.xml"/><Relationship Id="rId4" Type="http://schemas.openxmlformats.org/officeDocument/2006/relationships/image" Target="../media/image13.png"/><Relationship Id="rId9" Type="http://schemas.openxmlformats.org/officeDocument/2006/relationships/image" Target="../media/image182.png"/><Relationship Id="rId26" Type="http://schemas.openxmlformats.org/officeDocument/2006/relationships/customXml" Target="../ink/ink178.xml"/><Relationship Id="rId47" Type="http://schemas.openxmlformats.org/officeDocument/2006/relationships/image" Target="../media/image201.png"/><Relationship Id="rId68" Type="http://schemas.openxmlformats.org/officeDocument/2006/relationships/customXml" Target="../ink/ink199.xml"/><Relationship Id="rId89" Type="http://schemas.openxmlformats.org/officeDocument/2006/relationships/image" Target="../media/image222.png"/><Relationship Id="rId112" Type="http://schemas.openxmlformats.org/officeDocument/2006/relationships/customXml" Target="../ink/ink221.xml"/><Relationship Id="rId133" Type="http://schemas.openxmlformats.org/officeDocument/2006/relationships/image" Target="../media/image244.png"/><Relationship Id="rId154" Type="http://schemas.openxmlformats.org/officeDocument/2006/relationships/customXml" Target="../ink/ink242.xml"/><Relationship Id="rId16" Type="http://schemas.openxmlformats.org/officeDocument/2006/relationships/customXml" Target="../ink/ink173.xml"/><Relationship Id="rId37" Type="http://schemas.openxmlformats.org/officeDocument/2006/relationships/image" Target="../media/image196.png"/><Relationship Id="rId58" Type="http://schemas.openxmlformats.org/officeDocument/2006/relationships/customXml" Target="../ink/ink194.xml"/><Relationship Id="rId79" Type="http://schemas.openxmlformats.org/officeDocument/2006/relationships/image" Target="../media/image217.png"/><Relationship Id="rId102" Type="http://schemas.openxmlformats.org/officeDocument/2006/relationships/customXml" Target="../ink/ink216.xml"/><Relationship Id="rId123" Type="http://schemas.openxmlformats.org/officeDocument/2006/relationships/image" Target="../media/image239.png"/><Relationship Id="rId144" Type="http://schemas.openxmlformats.org/officeDocument/2006/relationships/customXml" Target="../ink/ink237.xml"/><Relationship Id="rId90" Type="http://schemas.openxmlformats.org/officeDocument/2006/relationships/customXml" Target="../ink/ink210.xml"/><Relationship Id="rId165" Type="http://schemas.openxmlformats.org/officeDocument/2006/relationships/image" Target="../media/image260.png"/><Relationship Id="rId27" Type="http://schemas.openxmlformats.org/officeDocument/2006/relationships/image" Target="../media/image191.png"/><Relationship Id="rId48" Type="http://schemas.openxmlformats.org/officeDocument/2006/relationships/customXml" Target="../ink/ink189.xml"/><Relationship Id="rId69" Type="http://schemas.openxmlformats.org/officeDocument/2006/relationships/image" Target="../media/image212.png"/><Relationship Id="rId113" Type="http://schemas.openxmlformats.org/officeDocument/2006/relationships/image" Target="../media/image234.png"/><Relationship Id="rId134" Type="http://schemas.openxmlformats.org/officeDocument/2006/relationships/customXml" Target="../ink/ink232.xml"/><Relationship Id="rId80" Type="http://schemas.openxmlformats.org/officeDocument/2006/relationships/customXml" Target="../ink/ink205.xml"/><Relationship Id="rId155" Type="http://schemas.openxmlformats.org/officeDocument/2006/relationships/image" Target="../media/image2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3" Type="http://schemas.openxmlformats.org/officeDocument/2006/relationships/audio" Target="../media/audio1.wav"/><Relationship Id="rId7" Type="http://schemas.openxmlformats.org/officeDocument/2006/relationships/image" Target="../media/image2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2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png"/><Relationship Id="rId2" Type="http://schemas.openxmlformats.org/officeDocument/2006/relationships/image" Target="../media/image266.web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0.PNG"/><Relationship Id="rId4" Type="http://schemas.openxmlformats.org/officeDocument/2006/relationships/image" Target="../media/image2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0.PNG"/><Relationship Id="rId4" Type="http://schemas.openxmlformats.org/officeDocument/2006/relationships/image" Target="../media/image2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0.PNG"/><Relationship Id="rId4" Type="http://schemas.openxmlformats.org/officeDocument/2006/relationships/image" Target="../media/image2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0.PNG"/><Relationship Id="rId4" Type="http://schemas.openxmlformats.org/officeDocument/2006/relationships/image" Target="../media/image2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0.PNG"/><Relationship Id="rId4" Type="http://schemas.openxmlformats.org/officeDocument/2006/relationships/image" Target="../media/image2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0.PNG"/><Relationship Id="rId4" Type="http://schemas.openxmlformats.org/officeDocument/2006/relationships/image" Target="../media/image2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0.PNG"/><Relationship Id="rId4" Type="http://schemas.openxmlformats.org/officeDocument/2006/relationships/image" Target="../media/image2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0.PNG"/><Relationship Id="rId4" Type="http://schemas.openxmlformats.org/officeDocument/2006/relationships/image" Target="../media/image2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0.PNG"/><Relationship Id="rId4" Type="http://schemas.openxmlformats.org/officeDocument/2006/relationships/image" Target="../media/image2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0.PNG"/><Relationship Id="rId4" Type="http://schemas.openxmlformats.org/officeDocument/2006/relationships/image" Target="../media/image2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0.PNG"/><Relationship Id="rId4" Type="http://schemas.openxmlformats.org/officeDocument/2006/relationships/image" Target="../media/image2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0.PNG"/><Relationship Id="rId4" Type="http://schemas.openxmlformats.org/officeDocument/2006/relationships/image" Target="../media/image2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4.png"/><Relationship Id="rId5" Type="http://schemas.openxmlformats.org/officeDocument/2006/relationships/image" Target="../media/image271.gif"/><Relationship Id="rId4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73.jp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jp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jp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jp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jp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87" y="333103"/>
            <a:ext cx="5915025" cy="572420"/>
          </a:xfrm>
        </p:spPr>
        <p:txBody>
          <a:bodyPr>
            <a:normAutofit/>
          </a:bodyPr>
          <a:lstStyle/>
          <a:p>
            <a:pPr algn="ctr"/>
            <a:r>
              <a:rPr lang="en-US" sz="1500" b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UNBD QUẬN DƯƠNG KINH</a:t>
            </a:r>
            <a:br>
              <a:rPr lang="en-US" sz="1500" b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1500" b="1" u="sng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 TIỂU HỌC ANH DŨNG</a:t>
            </a:r>
            <a:endParaRPr lang="en-US" sz="1500" b="1" u="sng">
              <a:solidFill>
                <a:schemeClr val="accent6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090" y="1361599"/>
            <a:ext cx="6993935" cy="3263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HELLO AND WELCOME TO MY ENGLISH CLASS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765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9B2CBCD-3874-4B86-9691-D68CAF875108}"/>
              </a:ext>
            </a:extLst>
          </p:cNvPr>
          <p:cNvSpPr txBox="1"/>
          <p:nvPr/>
        </p:nvSpPr>
        <p:spPr>
          <a:xfrm>
            <a:off x="2993908" y="1035061"/>
            <a:ext cx="3610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Hobo" pitchFamily="2" charset="0"/>
                <a:cs typeface="Arial"/>
                <a:sym typeface="Arial"/>
              </a:rPr>
              <a:t>Very Good!</a:t>
            </a:r>
          </a:p>
        </p:txBody>
      </p:sp>
      <p:sp>
        <p:nvSpPr>
          <p:cNvPr id="3" name="AutoShape 2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8CFA2A6C-2284-4973-A29B-0A90C1B905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6045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AutoShape 4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A4774635-66D4-4CCF-937B-853C304032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8445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 descr="A yellow hands with a black background&#10;&#10;Description automatically generated">
            <a:extLst>
              <a:ext uri="{FF2B5EF4-FFF2-40B4-BE49-F238E27FC236}">
                <a16:creationId xmlns:a16="http://schemas.microsoft.com/office/drawing/2014/main" id="{1ADF94D8-75AC-4D7A-98F0-1EAB4DA8C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6063" y="1958391"/>
            <a:ext cx="2286000" cy="2286000"/>
          </a:xfrm>
          <a:prstGeom prst="rect">
            <a:avLst/>
          </a:prstGeom>
        </p:spPr>
      </p:pic>
      <p:pic>
        <p:nvPicPr>
          <p:cNvPr id="7" name="Tieng vo tay">
            <a:hlinkClick r:id="" action="ppaction://media"/>
            <a:extLst>
              <a:ext uri="{FF2B5EF4-FFF2-40B4-BE49-F238E27FC236}">
                <a16:creationId xmlns:a16="http://schemas.microsoft.com/office/drawing/2014/main" id="{0476123E-7687-4F4D-BA41-10140EE21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07897" y="-6939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899080" y="2151593"/>
            <a:ext cx="7601454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1.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Trace and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colour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. Then say.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512980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pic>
        <p:nvPicPr>
          <p:cNvPr id="5" name="Duong len dinh Olympia">
            <a:hlinkClick r:id="" action="ppaction://media"/>
            <a:extLst>
              <a:ext uri="{FF2B5EF4-FFF2-40B4-BE49-F238E27FC236}">
                <a16:creationId xmlns:a16="http://schemas.microsoft.com/office/drawing/2014/main" id="{20C34035-E511-4915-AB4C-69473E6CA1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62000" y="2743200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8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48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A73E5477-DF3B-43A4-B184-F126D7BFA68F}"/>
              </a:ext>
            </a:extLst>
          </p:cNvPr>
          <p:cNvSpPr/>
          <p:nvPr/>
        </p:nvSpPr>
        <p:spPr>
          <a:xfrm>
            <a:off x="878431" y="5119"/>
            <a:ext cx="7063152" cy="782470"/>
          </a:xfrm>
          <a:prstGeom prst="cloud">
            <a:avLst/>
          </a:prstGeom>
          <a:solidFill>
            <a:srgbClr val="69D7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1528538" y="123511"/>
            <a:ext cx="582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Trace and colour. Then say.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0A2854-89B2-41D8-8394-FF93F13B60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16" b="3822"/>
          <a:stretch/>
        </p:blipFill>
        <p:spPr>
          <a:xfrm>
            <a:off x="878431" y="905981"/>
            <a:ext cx="7356002" cy="399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6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A73E5477-DF3B-43A4-B184-F126D7BFA68F}"/>
              </a:ext>
            </a:extLst>
          </p:cNvPr>
          <p:cNvSpPr/>
          <p:nvPr/>
        </p:nvSpPr>
        <p:spPr>
          <a:xfrm>
            <a:off x="878431" y="5119"/>
            <a:ext cx="7063152" cy="782470"/>
          </a:xfrm>
          <a:prstGeom prst="cloud">
            <a:avLst/>
          </a:prstGeom>
          <a:solidFill>
            <a:srgbClr val="69D7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1528538" y="123511"/>
            <a:ext cx="582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Trace and colour. Then say.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E08E21-2AED-42FB-8995-DE8B4CFC8C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245" t="3480" r="26018" b="57915"/>
          <a:stretch/>
        </p:blipFill>
        <p:spPr>
          <a:xfrm>
            <a:off x="3528121" y="1318098"/>
            <a:ext cx="2087757" cy="2157008"/>
          </a:xfrm>
          <a:prstGeom prst="rect">
            <a:avLst/>
          </a:prstGeom>
          <a:ln w="28575">
            <a:solidFill>
              <a:srgbClr val="EC0089"/>
            </a:solidFill>
          </a:ln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8BA97141-4C0B-4B0B-8CAE-51444945B4FE}"/>
              </a:ext>
            </a:extLst>
          </p:cNvPr>
          <p:cNvGrpSpPr/>
          <p:nvPr/>
        </p:nvGrpSpPr>
        <p:grpSpPr>
          <a:xfrm>
            <a:off x="3418926" y="1222322"/>
            <a:ext cx="2384044" cy="2321482"/>
            <a:chOff x="4877351" y="1281883"/>
            <a:chExt cx="1757259" cy="178146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B02DC82-B97E-4F2B-94C6-2C24FC6A7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11252" t="5833" r="68670" b="57928"/>
            <a:stretch/>
          </p:blipFill>
          <p:spPr>
            <a:xfrm>
              <a:off x="4877351" y="1281883"/>
              <a:ext cx="1757259" cy="1781463"/>
            </a:xfrm>
            <a:prstGeom prst="rect">
              <a:avLst/>
            </a:prstGeom>
            <a:ln w="28575">
              <a:solidFill>
                <a:srgbClr val="EC0089"/>
              </a:solidFill>
            </a:ln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4BC108C-346C-49DE-A7B2-7789AB738B83}"/>
                    </a:ext>
                  </a:extLst>
                </p14:cNvPr>
                <p14:cNvContentPartPr/>
                <p14:nvPr/>
              </p14:nvContentPartPr>
              <p14:xfrm>
                <a:off x="5185900" y="1862020"/>
                <a:ext cx="916560" cy="270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4BC108C-346C-49DE-A7B2-7789AB738B8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172632" y="1834413"/>
                  <a:ext cx="942831" cy="3249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3486D75-6F68-4281-B666-DB96130BC1A0}"/>
                    </a:ext>
                  </a:extLst>
                </p14:cNvPr>
                <p14:cNvContentPartPr/>
                <p14:nvPr/>
              </p14:nvContentPartPr>
              <p14:xfrm>
                <a:off x="5738860" y="1855900"/>
                <a:ext cx="379440" cy="203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3486D75-6F68-4281-B666-DB96130BC1A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25593" y="1828264"/>
                  <a:ext cx="405709" cy="2583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27EFFE1-E7A9-4F8B-BD36-096DE1D2BDA1}"/>
                    </a:ext>
                  </a:extLst>
                </p14:cNvPr>
                <p14:cNvContentPartPr/>
                <p14:nvPr/>
              </p14:nvContentPartPr>
              <p14:xfrm>
                <a:off x="5615380" y="2009620"/>
                <a:ext cx="325080" cy="71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27EFFE1-E7A9-4F8B-BD36-096DE1D2BDA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602111" y="1982342"/>
                  <a:ext cx="351352" cy="1264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9BC70BC-433D-426E-8718-BAF716C92E4E}"/>
                    </a:ext>
                  </a:extLst>
                </p14:cNvPr>
                <p14:cNvContentPartPr/>
                <p14:nvPr/>
              </p14:nvContentPartPr>
              <p14:xfrm>
                <a:off x="5186970" y="2158163"/>
                <a:ext cx="756720" cy="119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9BC70BC-433D-426E-8718-BAF716C92E4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173964" y="2130817"/>
                  <a:ext cx="782997" cy="1748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2CF674B-6604-47EB-B849-77E0014F830B}"/>
                    </a:ext>
                  </a:extLst>
                </p14:cNvPr>
                <p14:cNvContentPartPr/>
                <p14:nvPr/>
              </p14:nvContentPartPr>
              <p14:xfrm>
                <a:off x="5128290" y="1871243"/>
                <a:ext cx="1130400" cy="481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2CF674B-6604-47EB-B849-77E0014F830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15019" y="1843884"/>
                  <a:ext cx="1156676" cy="5366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82AC89B-2C8F-4352-A61D-CB63088FAEE3}"/>
                    </a:ext>
                  </a:extLst>
                </p14:cNvPr>
                <p14:cNvContentPartPr/>
                <p14:nvPr/>
              </p14:nvContentPartPr>
              <p14:xfrm>
                <a:off x="5505570" y="2400083"/>
                <a:ext cx="633240" cy="210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82AC89B-2C8F-4352-A61D-CB63088FAEE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492565" y="2372722"/>
                  <a:ext cx="659514" cy="265599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3" name="Google Shape;1768;p43">
            <a:extLst>
              <a:ext uri="{FF2B5EF4-FFF2-40B4-BE49-F238E27FC236}">
                <a16:creationId xmlns:a16="http://schemas.microsoft.com/office/drawing/2014/main" id="{4AFBA6BD-D1D2-4B6C-871C-477272216E21}"/>
              </a:ext>
            </a:extLst>
          </p:cNvPr>
          <p:cNvSpPr txBox="1">
            <a:spLocks/>
          </p:cNvSpPr>
          <p:nvPr/>
        </p:nvSpPr>
        <p:spPr>
          <a:xfrm>
            <a:off x="3528121" y="3639580"/>
            <a:ext cx="2087757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>
                <a:solidFill>
                  <a:srgbClr val="002060"/>
                </a:solidFill>
                <a:latin typeface="Comic Sans MS" panose="030F0702030302020204" pitchFamily="66" charset="0"/>
              </a:rPr>
              <a:t>top</a:t>
            </a:r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4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A73E5477-DF3B-43A4-B184-F126D7BFA68F}"/>
              </a:ext>
            </a:extLst>
          </p:cNvPr>
          <p:cNvSpPr/>
          <p:nvPr/>
        </p:nvSpPr>
        <p:spPr>
          <a:xfrm>
            <a:off x="878431" y="5119"/>
            <a:ext cx="7063152" cy="782470"/>
          </a:xfrm>
          <a:prstGeom prst="cloud">
            <a:avLst/>
          </a:prstGeom>
          <a:solidFill>
            <a:srgbClr val="69D7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1528538" y="123511"/>
            <a:ext cx="582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Trace and colour. Then say.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E08E21-2AED-42FB-8995-DE8B4CFC8C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764" t="5155" r="4501" b="59065"/>
          <a:stretch/>
        </p:blipFill>
        <p:spPr>
          <a:xfrm>
            <a:off x="3367668" y="1304808"/>
            <a:ext cx="2152186" cy="2170903"/>
          </a:xfrm>
          <a:prstGeom prst="rect">
            <a:avLst/>
          </a:prstGeom>
          <a:ln w="28575">
            <a:solidFill>
              <a:srgbClr val="EC0089"/>
            </a:solidFill>
          </a:ln>
        </p:spPr>
      </p:pic>
      <p:sp>
        <p:nvSpPr>
          <p:cNvPr id="43" name="Google Shape;1768;p43">
            <a:extLst>
              <a:ext uri="{FF2B5EF4-FFF2-40B4-BE49-F238E27FC236}">
                <a16:creationId xmlns:a16="http://schemas.microsoft.com/office/drawing/2014/main" id="{4AFBA6BD-D1D2-4B6C-871C-477272216E21}"/>
              </a:ext>
            </a:extLst>
          </p:cNvPr>
          <p:cNvSpPr txBox="1">
            <a:spLocks/>
          </p:cNvSpPr>
          <p:nvPr/>
        </p:nvSpPr>
        <p:spPr>
          <a:xfrm>
            <a:off x="3183081" y="3610209"/>
            <a:ext cx="25685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>
                <a:solidFill>
                  <a:srgbClr val="002060"/>
                </a:solidFill>
                <a:latin typeface="Comic Sans MS" panose="030F0702030302020204" pitchFamily="66" charset="0"/>
              </a:rPr>
              <a:t>teddy bear</a:t>
            </a:r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5F7248F-DAF3-4810-973D-5F3731A7ACFB}"/>
              </a:ext>
            </a:extLst>
          </p:cNvPr>
          <p:cNvGrpSpPr/>
          <p:nvPr/>
        </p:nvGrpSpPr>
        <p:grpSpPr>
          <a:xfrm>
            <a:off x="3652130" y="1385910"/>
            <a:ext cx="1645920" cy="1923840"/>
            <a:chOff x="3652130" y="1385910"/>
            <a:chExt cx="1645920" cy="192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59EFE9F-05FB-412C-BB8B-D34A84C326F8}"/>
                    </a:ext>
                  </a:extLst>
                </p14:cNvPr>
                <p14:cNvContentPartPr/>
                <p14:nvPr/>
              </p14:nvContentPartPr>
              <p14:xfrm>
                <a:off x="4105730" y="2465550"/>
                <a:ext cx="548640" cy="451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59EFE9F-05FB-412C-BB8B-D34A84C326F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51730" y="2357910"/>
                  <a:ext cx="656280" cy="66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A41501B-2CBF-4B2A-B722-E34FA39B5EDB}"/>
                    </a:ext>
                  </a:extLst>
                </p14:cNvPr>
                <p14:cNvContentPartPr/>
                <p14:nvPr/>
              </p14:nvContentPartPr>
              <p14:xfrm>
                <a:off x="4147130" y="2394270"/>
                <a:ext cx="624960" cy="596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A41501B-2CBF-4B2A-B722-E34FA39B5ED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93130" y="2286270"/>
                  <a:ext cx="732600" cy="81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B259FEF-9E35-4C3D-95AB-4217DAB885C9}"/>
                    </a:ext>
                  </a:extLst>
                </p14:cNvPr>
                <p14:cNvContentPartPr/>
                <p14:nvPr/>
              </p14:nvContentPartPr>
              <p14:xfrm>
                <a:off x="4729250" y="3015990"/>
                <a:ext cx="257760" cy="191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B259FEF-9E35-4C3D-95AB-4217DAB885C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75250" y="2907990"/>
                  <a:ext cx="36540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623F579-995C-4D23-994E-18671219F707}"/>
                    </a:ext>
                  </a:extLst>
                </p14:cNvPr>
                <p14:cNvContentPartPr/>
                <p14:nvPr/>
              </p14:nvContentPartPr>
              <p14:xfrm>
                <a:off x="5009690" y="3251070"/>
                <a:ext cx="3528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623F579-995C-4D23-994E-18671219F70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956050" y="3143070"/>
                  <a:ext cx="1429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E87F3ED-ACED-46AB-B047-9E383B4D6260}"/>
                    </a:ext>
                  </a:extLst>
                </p14:cNvPr>
                <p14:cNvContentPartPr/>
                <p14:nvPr/>
              </p14:nvContentPartPr>
              <p14:xfrm>
                <a:off x="4726730" y="2855790"/>
                <a:ext cx="425880" cy="389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E87F3ED-ACED-46AB-B047-9E383B4D626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672730" y="2748150"/>
                  <a:ext cx="53352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28EEEEB-46A3-4684-A6DB-53F020A0C9B2}"/>
                    </a:ext>
                  </a:extLst>
                </p14:cNvPr>
                <p14:cNvContentPartPr/>
                <p14:nvPr/>
              </p14:nvContentPartPr>
              <p14:xfrm>
                <a:off x="3981170" y="3060270"/>
                <a:ext cx="241560" cy="56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28EEEEB-46A3-4684-A6DB-53F020A0C9B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27170" y="2952630"/>
                  <a:ext cx="3492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39C3CBB-D518-49F3-AAB5-757AF8998AA1}"/>
                    </a:ext>
                  </a:extLst>
                </p14:cNvPr>
                <p14:cNvContentPartPr/>
                <p14:nvPr/>
              </p14:nvContentPartPr>
              <p14:xfrm>
                <a:off x="3835010" y="2971710"/>
                <a:ext cx="892080" cy="260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39C3CBB-D518-49F3-AAB5-757AF8998AA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81010" y="2863710"/>
                  <a:ext cx="99972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44F6CE3-520A-4DEF-99C3-B04F7315F8BA}"/>
                    </a:ext>
                  </a:extLst>
                </p14:cNvPr>
                <p14:cNvContentPartPr/>
                <p14:nvPr/>
              </p14:nvContentPartPr>
              <p14:xfrm>
                <a:off x="4686050" y="3015990"/>
                <a:ext cx="311040" cy="210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44F6CE3-520A-4DEF-99C3-B04F7315F8B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32410" y="2907990"/>
                  <a:ext cx="41868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C4AE2C0-6ADF-46C6-BA12-35F79E9DCFE6}"/>
                    </a:ext>
                  </a:extLst>
                </p14:cNvPr>
                <p14:cNvContentPartPr/>
                <p14:nvPr/>
              </p14:nvContentPartPr>
              <p14:xfrm>
                <a:off x="5065130" y="3082590"/>
                <a:ext cx="116640" cy="155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C4AE2C0-6ADF-46C6-BA12-35F79E9DCFE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11490" y="2974950"/>
                  <a:ext cx="2242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B2F35D4-EF6B-4A3D-B5FC-957078B3D6F7}"/>
                    </a:ext>
                  </a:extLst>
                </p14:cNvPr>
                <p14:cNvContentPartPr/>
                <p14:nvPr/>
              </p14:nvContentPartPr>
              <p14:xfrm>
                <a:off x="4793690" y="2914470"/>
                <a:ext cx="335160" cy="256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B2F35D4-EF6B-4A3D-B5FC-957078B3D6F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40050" y="2806470"/>
                  <a:ext cx="44280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9884973-2DA9-47C8-A07A-6E3D707C59BD}"/>
                    </a:ext>
                  </a:extLst>
                </p14:cNvPr>
                <p14:cNvContentPartPr/>
                <p14:nvPr/>
              </p14:nvContentPartPr>
              <p14:xfrm>
                <a:off x="4857410" y="2984310"/>
                <a:ext cx="120240" cy="62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9884973-2DA9-47C8-A07A-6E3D707C59B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03770" y="2876310"/>
                  <a:ext cx="2278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F96B872-E1FB-4F58-8C3F-85D8EF680A89}"/>
                    </a:ext>
                  </a:extLst>
                </p14:cNvPr>
                <p14:cNvContentPartPr/>
                <p14:nvPr/>
              </p14:nvContentPartPr>
              <p14:xfrm>
                <a:off x="4838330" y="2927070"/>
                <a:ext cx="237600" cy="150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F96B872-E1FB-4F58-8C3F-85D8EF680A8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84690" y="2819070"/>
                  <a:ext cx="3452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5F1B4DE-28EC-47C4-88AE-681214187BE3}"/>
                    </a:ext>
                  </a:extLst>
                </p14:cNvPr>
                <p14:cNvContentPartPr/>
                <p14:nvPr/>
              </p14:nvContentPartPr>
              <p14:xfrm>
                <a:off x="5041370" y="3111390"/>
                <a:ext cx="42840" cy="15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5F1B4DE-28EC-47C4-88AE-681214187BE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87730" y="3003390"/>
                  <a:ext cx="1504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30DFACA-665A-4A4F-9B56-53EC2C3371C8}"/>
                    </a:ext>
                  </a:extLst>
                </p14:cNvPr>
                <p14:cNvContentPartPr/>
                <p14:nvPr/>
              </p14:nvContentPartPr>
              <p14:xfrm>
                <a:off x="5149370" y="3148830"/>
                <a:ext cx="13320" cy="26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30DFACA-665A-4A4F-9B56-53EC2C3371C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95730" y="3040830"/>
                  <a:ext cx="1209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B40B708-4517-47F6-83F0-0672EC9763D8}"/>
                    </a:ext>
                  </a:extLst>
                </p14:cNvPr>
                <p14:cNvContentPartPr/>
                <p14:nvPr/>
              </p14:nvContentPartPr>
              <p14:xfrm>
                <a:off x="5073410" y="3137310"/>
                <a:ext cx="102240" cy="77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B40B708-4517-47F6-83F0-0672EC9763D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19770" y="3029670"/>
                  <a:ext cx="2098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21F636C-674D-4859-98DC-D2876D2D8439}"/>
                    </a:ext>
                  </a:extLst>
                </p14:cNvPr>
                <p14:cNvContentPartPr/>
                <p14:nvPr/>
              </p14:nvContentPartPr>
              <p14:xfrm>
                <a:off x="4000970" y="2586150"/>
                <a:ext cx="64080" cy="303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21F636C-674D-4859-98DC-D2876D2D843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46970" y="2478510"/>
                  <a:ext cx="17172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136F70F-4EC4-42CF-BEA6-564EBF733BB6}"/>
                    </a:ext>
                  </a:extLst>
                </p14:cNvPr>
                <p14:cNvContentPartPr/>
                <p14:nvPr/>
              </p14:nvContentPartPr>
              <p14:xfrm>
                <a:off x="4008530" y="2671110"/>
                <a:ext cx="43200" cy="186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136F70F-4EC4-42CF-BEA6-564EBF733BB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54530" y="2563110"/>
                  <a:ext cx="15084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1DAF120-57ED-4A09-9DB0-E60DD2861C23}"/>
                    </a:ext>
                  </a:extLst>
                </p14:cNvPr>
                <p14:cNvContentPartPr/>
                <p14:nvPr/>
              </p14:nvContentPartPr>
              <p14:xfrm>
                <a:off x="3860210" y="2375910"/>
                <a:ext cx="369000" cy="210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1DAF120-57ED-4A09-9DB0-E60DD2861C2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06210" y="2268270"/>
                  <a:ext cx="47664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B6DF274-ACD8-487E-A125-83CF6CAA3018}"/>
                    </a:ext>
                  </a:extLst>
                </p14:cNvPr>
                <p14:cNvContentPartPr/>
                <p14:nvPr/>
              </p14:nvContentPartPr>
              <p14:xfrm>
                <a:off x="4126970" y="2501550"/>
                <a:ext cx="360" cy="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B6DF274-ACD8-487E-A125-83CF6CAA301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73330" y="2393910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F33A52A-6797-4779-829E-F636AD4B4393}"/>
                    </a:ext>
                  </a:extLst>
                </p14:cNvPr>
                <p14:cNvContentPartPr/>
                <p14:nvPr/>
              </p14:nvContentPartPr>
              <p14:xfrm>
                <a:off x="3949850" y="2313270"/>
                <a:ext cx="363600" cy="145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F33A52A-6797-4779-829E-F636AD4B439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95850" y="2205630"/>
                  <a:ext cx="4712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40A8B91-3226-4626-943D-AC4BD03E9FFE}"/>
                    </a:ext>
                  </a:extLst>
                </p14:cNvPr>
                <p14:cNvContentPartPr/>
                <p14:nvPr/>
              </p14:nvContentPartPr>
              <p14:xfrm>
                <a:off x="4241450" y="2393190"/>
                <a:ext cx="367920" cy="53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40A8B91-3226-4626-943D-AC4BD03E9FF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87810" y="2285190"/>
                  <a:ext cx="4755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B37F2BE-30A2-4412-AEF1-4D42CF093E8F}"/>
                    </a:ext>
                  </a:extLst>
                </p14:cNvPr>
                <p14:cNvContentPartPr/>
                <p14:nvPr/>
              </p14:nvContentPartPr>
              <p14:xfrm>
                <a:off x="4196810" y="2340630"/>
                <a:ext cx="203400" cy="85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B37F2BE-30A2-4412-AEF1-4D42CF093E8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43170" y="2232630"/>
                  <a:ext cx="3110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749B607-1E0E-4A29-884D-849FAC494BB5}"/>
                    </a:ext>
                  </a:extLst>
                </p14:cNvPr>
                <p14:cNvContentPartPr/>
                <p14:nvPr/>
              </p14:nvContentPartPr>
              <p14:xfrm>
                <a:off x="4045970" y="2283390"/>
                <a:ext cx="151200" cy="155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749B607-1E0E-4A29-884D-849FAC494BB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92330" y="2175390"/>
                  <a:ext cx="2588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CF5B763-F793-4F41-B9D0-7C7F296917EC}"/>
                    </a:ext>
                  </a:extLst>
                </p14:cNvPr>
                <p14:cNvContentPartPr/>
                <p14:nvPr/>
              </p14:nvContentPartPr>
              <p14:xfrm>
                <a:off x="3761930" y="2349270"/>
                <a:ext cx="187920" cy="254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CF5B763-F793-4F41-B9D0-7C7F296917E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07930" y="2241270"/>
                  <a:ext cx="29556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2BA9494-7D12-4618-8C0F-5BE197C1F2F9}"/>
                    </a:ext>
                  </a:extLst>
                </p14:cNvPr>
                <p14:cNvContentPartPr/>
                <p14:nvPr/>
              </p14:nvContentPartPr>
              <p14:xfrm>
                <a:off x="3850490" y="2393550"/>
                <a:ext cx="80280" cy="51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2BA9494-7D12-4618-8C0F-5BE197C1F2F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96490" y="2285910"/>
                  <a:ext cx="1879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60D569D-F496-44C7-BBAE-BAAF8E998221}"/>
                    </a:ext>
                  </a:extLst>
                </p14:cNvPr>
                <p14:cNvContentPartPr/>
                <p14:nvPr/>
              </p14:nvContentPartPr>
              <p14:xfrm>
                <a:off x="3777410" y="2366910"/>
                <a:ext cx="147240" cy="137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60D569D-F496-44C7-BBAE-BAAF8E99822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23410" y="2259270"/>
                  <a:ext cx="2548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47B852C-7517-41C4-8694-79CEE6D2E8CB}"/>
                    </a:ext>
                  </a:extLst>
                </p14:cNvPr>
                <p14:cNvContentPartPr/>
                <p14:nvPr/>
              </p14:nvContentPartPr>
              <p14:xfrm>
                <a:off x="3733490" y="2415870"/>
                <a:ext cx="101880" cy="188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47B852C-7517-41C4-8694-79CEE6D2E8C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79490" y="2308230"/>
                  <a:ext cx="20952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309E544-7F48-4051-AEA9-DC64100C28DF}"/>
                    </a:ext>
                  </a:extLst>
                </p14:cNvPr>
                <p14:cNvContentPartPr/>
                <p14:nvPr/>
              </p14:nvContentPartPr>
              <p14:xfrm>
                <a:off x="4673450" y="2262870"/>
                <a:ext cx="343800" cy="225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309E544-7F48-4051-AEA9-DC64100C28D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619450" y="2155230"/>
                  <a:ext cx="45144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12319E6-AA10-4096-9E2E-B290B13860B7}"/>
                    </a:ext>
                  </a:extLst>
                </p14:cNvPr>
                <p14:cNvContentPartPr/>
                <p14:nvPr/>
              </p14:nvContentPartPr>
              <p14:xfrm>
                <a:off x="4744010" y="2374830"/>
                <a:ext cx="56520" cy="118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12319E6-AA10-4096-9E2E-B290B13860B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90370" y="2266830"/>
                  <a:ext cx="1641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F48A0F5-FC60-48E3-A876-E6F8BD0D4354}"/>
                    </a:ext>
                  </a:extLst>
                </p14:cNvPr>
                <p14:cNvContentPartPr/>
                <p14:nvPr/>
              </p14:nvContentPartPr>
              <p14:xfrm>
                <a:off x="4597130" y="2256750"/>
                <a:ext cx="209520" cy="118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F48A0F5-FC60-48E3-A876-E6F8BD0D435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43130" y="2148750"/>
                  <a:ext cx="3171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A8AE54F-B807-44EC-8C4E-F1071B9E0840}"/>
                    </a:ext>
                  </a:extLst>
                </p14:cNvPr>
                <p14:cNvContentPartPr/>
                <p14:nvPr/>
              </p14:nvContentPartPr>
              <p14:xfrm>
                <a:off x="4767410" y="2241630"/>
                <a:ext cx="401040" cy="301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A8AE54F-B807-44EC-8C4E-F1071B9E084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13410" y="2133990"/>
                  <a:ext cx="50868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31ED541-1C8B-4141-B137-3573B5F9B79E}"/>
                    </a:ext>
                  </a:extLst>
                </p14:cNvPr>
                <p14:cNvContentPartPr/>
                <p14:nvPr/>
              </p14:nvContentPartPr>
              <p14:xfrm>
                <a:off x="4908170" y="2431710"/>
                <a:ext cx="145440" cy="98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31ED541-1C8B-4141-B137-3573B5F9B79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854530" y="2324070"/>
                  <a:ext cx="2530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CDEE9FB-F7AB-433D-B188-9648E7F782A0}"/>
                    </a:ext>
                  </a:extLst>
                </p14:cNvPr>
                <p14:cNvContentPartPr/>
                <p14:nvPr/>
              </p14:nvContentPartPr>
              <p14:xfrm>
                <a:off x="5105090" y="2482470"/>
                <a:ext cx="30240" cy="6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CDEE9FB-F7AB-433D-B188-9648E7F782A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051450" y="2374470"/>
                  <a:ext cx="1378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9B58CC9-729D-4942-BFE5-4066C445CE4D}"/>
                    </a:ext>
                  </a:extLst>
                </p14:cNvPr>
                <p14:cNvContentPartPr/>
                <p14:nvPr/>
              </p14:nvContentPartPr>
              <p14:xfrm>
                <a:off x="3974690" y="1592550"/>
                <a:ext cx="567720" cy="383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9B58CC9-729D-4942-BFE5-4066C445CE4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21050" y="1484910"/>
                  <a:ext cx="675360" cy="5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39700A3-72CD-425F-97B4-B583261C65E4}"/>
                    </a:ext>
                  </a:extLst>
                </p14:cNvPr>
                <p14:cNvContentPartPr/>
                <p14:nvPr/>
              </p14:nvContentPartPr>
              <p14:xfrm>
                <a:off x="4217690" y="1604430"/>
                <a:ext cx="490680" cy="491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39700A3-72CD-425F-97B4-B583261C65E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64050" y="1496430"/>
                  <a:ext cx="598320" cy="70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1C6ECFD-D67F-4BA9-9B1A-232F5B79FF45}"/>
                    </a:ext>
                  </a:extLst>
                </p14:cNvPr>
                <p14:cNvContentPartPr/>
                <p14:nvPr/>
              </p14:nvContentPartPr>
              <p14:xfrm>
                <a:off x="4146410" y="1554750"/>
                <a:ext cx="641880" cy="469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1C6ECFD-D67F-4BA9-9B1A-232F5B79FF4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92410" y="1447110"/>
                  <a:ext cx="749520" cy="68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DE09383-7E4E-41ED-AFD2-775164FF3AEA}"/>
                    </a:ext>
                  </a:extLst>
                </p14:cNvPr>
                <p14:cNvContentPartPr/>
                <p14:nvPr/>
              </p14:nvContentPartPr>
              <p14:xfrm>
                <a:off x="4408130" y="1731150"/>
                <a:ext cx="303840" cy="256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DE09383-7E4E-41ED-AFD2-775164FF3AE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54130" y="1623510"/>
                  <a:ext cx="41148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71FFFFC-ADD3-4505-B959-8A0FFBD8E96A}"/>
                    </a:ext>
                  </a:extLst>
                </p14:cNvPr>
                <p14:cNvContentPartPr/>
                <p14:nvPr/>
              </p14:nvContentPartPr>
              <p14:xfrm>
                <a:off x="4311290" y="1720350"/>
                <a:ext cx="120600" cy="34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71FFFFC-ADD3-4505-B959-8A0FFBD8E96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257650" y="1612710"/>
                  <a:ext cx="2282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8F80130-55C0-4DEF-B19B-FEA06F0BA62A}"/>
                    </a:ext>
                  </a:extLst>
                </p14:cNvPr>
                <p14:cNvContentPartPr/>
                <p14:nvPr/>
              </p14:nvContentPartPr>
              <p14:xfrm>
                <a:off x="4311290" y="1739790"/>
                <a:ext cx="362160" cy="215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8F80130-55C0-4DEF-B19B-FEA06F0BA62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257650" y="1631790"/>
                  <a:ext cx="46980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EDDE73A-978E-4EA0-9554-DD579F0C3092}"/>
                    </a:ext>
                  </a:extLst>
                </p14:cNvPr>
                <p14:cNvContentPartPr/>
                <p14:nvPr/>
              </p14:nvContentPartPr>
              <p14:xfrm>
                <a:off x="4048850" y="1839870"/>
                <a:ext cx="146520" cy="108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EDDE73A-978E-4EA0-9554-DD579F0C309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994850" y="1732230"/>
                  <a:ext cx="2541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AEFE007-CC27-4F3F-9044-CA5D315B5EF0}"/>
                    </a:ext>
                  </a:extLst>
                </p14:cNvPr>
                <p14:cNvContentPartPr/>
                <p14:nvPr/>
              </p14:nvContentPartPr>
              <p14:xfrm>
                <a:off x="3938330" y="1694790"/>
                <a:ext cx="144720" cy="305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AEFE007-CC27-4F3F-9044-CA5D315B5EF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884330" y="1587150"/>
                  <a:ext cx="25236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AB234E3-B097-4022-A0C2-9C804521BB72}"/>
                    </a:ext>
                  </a:extLst>
                </p14:cNvPr>
                <p14:cNvContentPartPr/>
                <p14:nvPr/>
              </p14:nvContentPartPr>
              <p14:xfrm>
                <a:off x="3910250" y="1676070"/>
                <a:ext cx="180000" cy="469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AB234E3-B097-4022-A0C2-9C804521BB7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56610" y="1568070"/>
                  <a:ext cx="287640" cy="68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8FE015A-C7A7-4FD1-A5A6-068473E06B93}"/>
                    </a:ext>
                  </a:extLst>
                </p14:cNvPr>
                <p14:cNvContentPartPr/>
                <p14:nvPr/>
              </p14:nvContentPartPr>
              <p14:xfrm>
                <a:off x="4318850" y="1967310"/>
                <a:ext cx="119880" cy="88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8FE015A-C7A7-4FD1-A5A6-068473E06B9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300850" y="1931670"/>
                  <a:ext cx="1555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5ACBFBC-AEDC-46E0-9E53-F896CCD6692A}"/>
                    </a:ext>
                  </a:extLst>
                </p14:cNvPr>
                <p14:cNvContentPartPr/>
                <p14:nvPr/>
              </p14:nvContentPartPr>
              <p14:xfrm>
                <a:off x="4270250" y="1922670"/>
                <a:ext cx="214920" cy="237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5ACBFBC-AEDC-46E0-9E53-F896CCD6692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52250" y="1886670"/>
                  <a:ext cx="2505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7C479DE-E48A-4A33-9799-5E92116C6535}"/>
                    </a:ext>
                  </a:extLst>
                </p14:cNvPr>
                <p14:cNvContentPartPr/>
                <p14:nvPr/>
              </p14:nvContentPartPr>
              <p14:xfrm>
                <a:off x="4157930" y="1911870"/>
                <a:ext cx="465120" cy="373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7C479DE-E48A-4A33-9799-5E92116C653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39930" y="1875870"/>
                  <a:ext cx="50076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1CAAAF5-49C5-4DD5-82A9-CA74B9B261B8}"/>
                    </a:ext>
                  </a:extLst>
                </p14:cNvPr>
                <p14:cNvContentPartPr/>
                <p14:nvPr/>
              </p14:nvContentPartPr>
              <p14:xfrm>
                <a:off x="4489130" y="1957950"/>
                <a:ext cx="72000" cy="89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1CAAAF5-49C5-4DD5-82A9-CA74B9B261B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71130" y="1921950"/>
                  <a:ext cx="107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B6F723E-6B1E-4D40-9368-4D02757B7F6A}"/>
                    </a:ext>
                  </a:extLst>
                </p14:cNvPr>
                <p14:cNvContentPartPr/>
                <p14:nvPr/>
              </p14:nvContentPartPr>
              <p14:xfrm>
                <a:off x="4505690" y="2031750"/>
                <a:ext cx="9360" cy="15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B6F723E-6B1E-4D40-9368-4D02757B7F6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87690" y="1995750"/>
                  <a:ext cx="45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61045A8-D128-4742-AF4A-D672775F3D2F}"/>
                    </a:ext>
                  </a:extLst>
                </p14:cNvPr>
                <p14:cNvContentPartPr/>
                <p14:nvPr/>
              </p14:nvContentPartPr>
              <p14:xfrm>
                <a:off x="4482650" y="1923750"/>
                <a:ext cx="120600" cy="156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61045A8-D128-4742-AF4A-D672775F3D2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465010" y="1887750"/>
                  <a:ext cx="1562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2974C20-EB90-4EFB-8190-CA6A66893657}"/>
                    </a:ext>
                  </a:extLst>
                </p14:cNvPr>
                <p14:cNvContentPartPr/>
                <p14:nvPr/>
              </p14:nvContentPartPr>
              <p14:xfrm>
                <a:off x="4489130" y="1930230"/>
                <a:ext cx="77400" cy="168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2974C20-EB90-4EFB-8190-CA6A6689365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71130" y="1894230"/>
                  <a:ext cx="1130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6979B0C-55C4-4E62-A52F-FA8903E307E6}"/>
                    </a:ext>
                  </a:extLst>
                </p14:cNvPr>
                <p14:cNvContentPartPr/>
                <p14:nvPr/>
              </p14:nvContentPartPr>
              <p14:xfrm>
                <a:off x="4609370" y="2162430"/>
                <a:ext cx="102600" cy="96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6979B0C-55C4-4E62-A52F-FA8903E307E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591730" y="2126430"/>
                  <a:ext cx="1382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E1154FC-48C4-4BC4-B85C-B04134386313}"/>
                    </a:ext>
                  </a:extLst>
                </p14:cNvPr>
                <p14:cNvContentPartPr/>
                <p14:nvPr/>
              </p14:nvContentPartPr>
              <p14:xfrm>
                <a:off x="4120850" y="1936350"/>
                <a:ext cx="109440" cy="425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E1154FC-48C4-4BC4-B85C-B0413438631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03210" y="1900710"/>
                  <a:ext cx="14508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3C95836-926B-4B6B-ABC2-82DE146209AE}"/>
                    </a:ext>
                  </a:extLst>
                </p14:cNvPr>
                <p14:cNvContentPartPr/>
                <p14:nvPr/>
              </p14:nvContentPartPr>
              <p14:xfrm>
                <a:off x="3823130" y="1414350"/>
                <a:ext cx="228240" cy="149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3C95836-926B-4B6B-ABC2-82DE146209A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805490" y="1378350"/>
                  <a:ext cx="2638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4B9482E-3B87-4406-87BF-2C1AE0FF0E1A}"/>
                    </a:ext>
                  </a:extLst>
                </p14:cNvPr>
                <p14:cNvContentPartPr/>
                <p14:nvPr/>
              </p14:nvContentPartPr>
              <p14:xfrm>
                <a:off x="3847610" y="1385910"/>
                <a:ext cx="217080" cy="150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4B9482E-3B87-4406-87BF-2C1AE0FF0E1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29970" y="1350270"/>
                  <a:ext cx="2527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EC8C277-0327-4036-916E-54F2D2EF74AC}"/>
                    </a:ext>
                  </a:extLst>
                </p14:cNvPr>
                <p14:cNvContentPartPr/>
                <p14:nvPr/>
              </p14:nvContentPartPr>
              <p14:xfrm>
                <a:off x="3808370" y="1421550"/>
                <a:ext cx="122400" cy="178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EC8C277-0327-4036-916E-54F2D2EF74A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790370" y="1385910"/>
                  <a:ext cx="1580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53EFE4E-60FB-4330-A3FE-424772E9C638}"/>
                    </a:ext>
                  </a:extLst>
                </p14:cNvPr>
                <p14:cNvContentPartPr/>
                <p14:nvPr/>
              </p14:nvContentPartPr>
              <p14:xfrm>
                <a:off x="4618730" y="1388070"/>
                <a:ext cx="209160" cy="202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53EFE4E-60FB-4330-A3FE-424772E9C63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01090" y="1352430"/>
                  <a:ext cx="2448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DE3D0A3-E41C-44BE-A9FA-4394227208FB}"/>
                    </a:ext>
                  </a:extLst>
                </p14:cNvPr>
                <p14:cNvContentPartPr/>
                <p14:nvPr/>
              </p14:nvContentPartPr>
              <p14:xfrm>
                <a:off x="4654010" y="1458630"/>
                <a:ext cx="146520" cy="20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DE3D0A3-E41C-44BE-A9FA-4394227208F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636370" y="1422630"/>
                  <a:ext cx="182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8D0EB0B-18C1-4B43-BA0C-EFB71178E830}"/>
                    </a:ext>
                  </a:extLst>
                </p14:cNvPr>
                <p14:cNvContentPartPr/>
                <p14:nvPr/>
              </p14:nvContentPartPr>
              <p14:xfrm>
                <a:off x="4614410" y="1391310"/>
                <a:ext cx="90000" cy="126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8D0EB0B-18C1-4B43-BA0C-EFB71178E83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596410" y="1355670"/>
                  <a:ext cx="125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FFC42FA-A178-40F9-A218-EAB580BB2F60}"/>
                    </a:ext>
                  </a:extLst>
                </p14:cNvPr>
                <p14:cNvContentPartPr/>
                <p14:nvPr/>
              </p14:nvContentPartPr>
              <p14:xfrm>
                <a:off x="4727450" y="1420470"/>
                <a:ext cx="128160" cy="224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FFC42FA-A178-40F9-A218-EAB580BB2F6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709810" y="1384830"/>
                  <a:ext cx="1638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76E52E3-E502-48C0-9DB5-B65CE7DAB811}"/>
                    </a:ext>
                  </a:extLst>
                </p14:cNvPr>
                <p14:cNvContentPartPr/>
                <p14:nvPr/>
              </p14:nvContentPartPr>
              <p14:xfrm>
                <a:off x="3656810" y="2409750"/>
                <a:ext cx="83160" cy="217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76E52E3-E502-48C0-9DB5-B65CE7DAB81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639170" y="2374110"/>
                  <a:ext cx="1188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7430CBE-1E71-4C18-B95C-99BAE3479304}"/>
                    </a:ext>
                  </a:extLst>
                </p14:cNvPr>
                <p14:cNvContentPartPr/>
                <p14:nvPr/>
              </p14:nvContentPartPr>
              <p14:xfrm>
                <a:off x="5056130" y="2355390"/>
                <a:ext cx="241920" cy="242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7430CBE-1E71-4C18-B95C-99BAE347930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038130" y="2319390"/>
                  <a:ext cx="2775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1C572E0-A0A0-4B03-81ED-11EADC990541}"/>
                    </a:ext>
                  </a:extLst>
                </p14:cNvPr>
                <p14:cNvContentPartPr/>
                <p14:nvPr/>
              </p14:nvContentPartPr>
              <p14:xfrm>
                <a:off x="3737810" y="3077910"/>
                <a:ext cx="160920" cy="158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1C572E0-A0A0-4B03-81ED-11EADC99054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720170" y="3042270"/>
                  <a:ext cx="1965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9AC1D34-102A-43F4-A693-B309A6BD2CCE}"/>
                    </a:ext>
                  </a:extLst>
                </p14:cNvPr>
                <p14:cNvContentPartPr/>
                <p14:nvPr/>
              </p14:nvContentPartPr>
              <p14:xfrm>
                <a:off x="3785690" y="3075390"/>
                <a:ext cx="43560" cy="21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9AC1D34-102A-43F4-A693-B309A6BD2CC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767690" y="3039750"/>
                  <a:ext cx="792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F396EDF-E1F4-4E82-9B38-CF759742D902}"/>
                    </a:ext>
                  </a:extLst>
                </p14:cNvPr>
                <p14:cNvContentPartPr/>
                <p14:nvPr/>
              </p14:nvContentPartPr>
              <p14:xfrm>
                <a:off x="3764810" y="2942550"/>
                <a:ext cx="223200" cy="157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F396EDF-E1F4-4E82-9B38-CF759742D90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746810" y="2906550"/>
                  <a:ext cx="2588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FEF255E-6059-41E1-8EC2-6A0D0FCCC998}"/>
                    </a:ext>
                  </a:extLst>
                </p14:cNvPr>
                <p14:cNvContentPartPr/>
                <p14:nvPr/>
              </p14:nvContentPartPr>
              <p14:xfrm>
                <a:off x="3741050" y="2977830"/>
                <a:ext cx="176760" cy="166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FEF255E-6059-41E1-8EC2-6A0D0FCCC99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23410" y="2941830"/>
                  <a:ext cx="2124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DE822B1-BAB4-42FC-96D4-41E6C936607E}"/>
                    </a:ext>
                  </a:extLst>
                </p14:cNvPr>
                <p14:cNvContentPartPr/>
                <p14:nvPr/>
              </p14:nvContentPartPr>
              <p14:xfrm>
                <a:off x="3714050" y="3079350"/>
                <a:ext cx="142200" cy="217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DE822B1-BAB4-42FC-96D4-41E6C936607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96050" y="3043350"/>
                  <a:ext cx="1778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B1FF638-6803-471B-BCCD-24D217169E56}"/>
                    </a:ext>
                  </a:extLst>
                </p14:cNvPr>
                <p14:cNvContentPartPr/>
                <p14:nvPr/>
              </p14:nvContentPartPr>
              <p14:xfrm>
                <a:off x="4978010" y="2971710"/>
                <a:ext cx="253800" cy="163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B1FF638-6803-471B-BCCD-24D217169E5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960370" y="2935710"/>
                  <a:ext cx="2894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296282E-72F6-40AB-A510-6B36547D4201}"/>
                    </a:ext>
                  </a:extLst>
                </p14:cNvPr>
                <p14:cNvContentPartPr/>
                <p14:nvPr/>
              </p14:nvContentPartPr>
              <p14:xfrm>
                <a:off x="5129210" y="3079350"/>
                <a:ext cx="131400" cy="230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296282E-72F6-40AB-A510-6B36547D420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111210" y="3043350"/>
                  <a:ext cx="1670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06EE1D5-DB95-4850-9D01-8E1CCD77AED8}"/>
                    </a:ext>
                  </a:extLst>
                </p14:cNvPr>
                <p14:cNvContentPartPr/>
                <p14:nvPr/>
              </p14:nvContentPartPr>
              <p14:xfrm>
                <a:off x="4805570" y="2734470"/>
                <a:ext cx="435960" cy="434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06EE1D5-DB95-4850-9D01-8E1CCD77AED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787930" y="2698830"/>
                  <a:ext cx="47160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B4143F4-4CF0-49BC-AC6E-45984A6D99BA}"/>
                    </a:ext>
                  </a:extLst>
                </p14:cNvPr>
                <p14:cNvContentPartPr/>
                <p14:nvPr/>
              </p14:nvContentPartPr>
              <p14:xfrm>
                <a:off x="4755890" y="2514510"/>
                <a:ext cx="21960" cy="179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B4143F4-4CF0-49BC-AC6E-45984A6D99B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738250" y="2478510"/>
                  <a:ext cx="576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DA0ED6B-633B-44E2-A9E4-803477324691}"/>
                    </a:ext>
                  </a:extLst>
                </p14:cNvPr>
                <p14:cNvContentPartPr/>
                <p14:nvPr/>
              </p14:nvContentPartPr>
              <p14:xfrm>
                <a:off x="4795850" y="2550870"/>
                <a:ext cx="24120" cy="160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DA0ED6B-633B-44E2-A9E4-80347732469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777850" y="2514870"/>
                  <a:ext cx="597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789EEC4-B803-4420-B7C7-084F504F0AC1}"/>
                    </a:ext>
                  </a:extLst>
                </p14:cNvPr>
                <p14:cNvContentPartPr/>
                <p14:nvPr/>
              </p14:nvContentPartPr>
              <p14:xfrm>
                <a:off x="3873170" y="1898190"/>
                <a:ext cx="219960" cy="343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789EEC4-B803-4420-B7C7-084F504F0AC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855170" y="1862550"/>
                  <a:ext cx="25560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89E800D-A04C-406C-B9C6-71799ED41650}"/>
                    </a:ext>
                  </a:extLst>
                </p14:cNvPr>
                <p14:cNvContentPartPr/>
                <p14:nvPr/>
              </p14:nvContentPartPr>
              <p14:xfrm>
                <a:off x="4051010" y="2152350"/>
                <a:ext cx="360" cy="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89E800D-A04C-406C-B9C6-71799ED4165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033370" y="2116710"/>
                  <a:ext cx="36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57C73C0-93C3-4A3C-B43F-EDB3782A01EE}"/>
                    </a:ext>
                  </a:extLst>
                </p14:cNvPr>
                <p14:cNvContentPartPr/>
                <p14:nvPr/>
              </p14:nvContentPartPr>
              <p14:xfrm>
                <a:off x="3860930" y="2215710"/>
                <a:ext cx="171360" cy="1386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57C73C0-93C3-4A3C-B43F-EDB3782A01E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842930" y="2180070"/>
                  <a:ext cx="2070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227116B-F6A1-4923-A545-C86231D100C3}"/>
                    </a:ext>
                  </a:extLst>
                </p14:cNvPr>
                <p14:cNvContentPartPr/>
                <p14:nvPr/>
              </p14:nvContentPartPr>
              <p14:xfrm>
                <a:off x="3681290" y="2374830"/>
                <a:ext cx="84240" cy="95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227116B-F6A1-4923-A545-C86231D100C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663290" y="2338830"/>
                  <a:ext cx="119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26402E2-0F66-47DE-B0B5-71ABC407109E}"/>
                    </a:ext>
                  </a:extLst>
                </p14:cNvPr>
                <p14:cNvContentPartPr/>
                <p14:nvPr/>
              </p14:nvContentPartPr>
              <p14:xfrm>
                <a:off x="3663290" y="2406510"/>
                <a:ext cx="46440" cy="89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26402E2-0F66-47DE-B0B5-71ABC407109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645650" y="2370510"/>
                  <a:ext cx="82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CB48C8E-A7CB-4963-86B8-2D54BCBCB681}"/>
                    </a:ext>
                  </a:extLst>
                </p14:cNvPr>
                <p14:cNvContentPartPr/>
                <p14:nvPr/>
              </p14:nvContentPartPr>
              <p14:xfrm>
                <a:off x="3652130" y="2444310"/>
                <a:ext cx="37440" cy="119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CB48C8E-A7CB-4963-86B8-2D54BCBCB68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634130" y="2408310"/>
                  <a:ext cx="730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4951D06-D2D5-4310-BF8B-CBA69A5C7766}"/>
                    </a:ext>
                  </a:extLst>
                </p14:cNvPr>
                <p14:cNvContentPartPr/>
                <p14:nvPr/>
              </p14:nvContentPartPr>
              <p14:xfrm>
                <a:off x="4762010" y="1739430"/>
                <a:ext cx="63720" cy="177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4951D06-D2D5-4310-BF8B-CBA69A5C776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744370" y="1703790"/>
                  <a:ext cx="993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BC39807-1A17-4C01-A42F-FF8A4E1028C7}"/>
                    </a:ext>
                  </a:extLst>
                </p14:cNvPr>
                <p14:cNvContentPartPr/>
                <p14:nvPr/>
              </p14:nvContentPartPr>
              <p14:xfrm>
                <a:off x="4825730" y="1809630"/>
                <a:ext cx="360" cy="164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BC39807-1A17-4C01-A42F-FF8A4E1028C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808090" y="1773630"/>
                  <a:ext cx="360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7EC2AFD-9D96-4279-B27A-53F1014FF87F}"/>
                    </a:ext>
                  </a:extLst>
                </p14:cNvPr>
                <p14:cNvContentPartPr/>
                <p14:nvPr/>
              </p14:nvContentPartPr>
              <p14:xfrm>
                <a:off x="4774250" y="1679670"/>
                <a:ext cx="65160" cy="342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7EC2AFD-9D96-4279-B27A-53F1014FF87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756250" y="1644030"/>
                  <a:ext cx="100800" cy="414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854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A73E5477-DF3B-43A4-B184-F126D7BFA68F}"/>
              </a:ext>
            </a:extLst>
          </p:cNvPr>
          <p:cNvSpPr/>
          <p:nvPr/>
        </p:nvSpPr>
        <p:spPr>
          <a:xfrm>
            <a:off x="878431" y="5119"/>
            <a:ext cx="7063152" cy="782470"/>
          </a:xfrm>
          <a:prstGeom prst="cloud">
            <a:avLst/>
          </a:prstGeom>
          <a:solidFill>
            <a:srgbClr val="69D7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1528538" y="123511"/>
            <a:ext cx="582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Trace and colour. Then say.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E08E21-2AED-42FB-8995-DE8B4CFC8C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106" t="58714" r="25045" b="5506"/>
          <a:stretch/>
        </p:blipFill>
        <p:spPr>
          <a:xfrm>
            <a:off x="3356517" y="1304808"/>
            <a:ext cx="2395101" cy="2170903"/>
          </a:xfrm>
          <a:prstGeom prst="rect">
            <a:avLst/>
          </a:prstGeom>
          <a:ln w="28575">
            <a:solidFill>
              <a:srgbClr val="EC0089"/>
            </a:solidFill>
          </a:ln>
        </p:spPr>
      </p:pic>
      <p:sp>
        <p:nvSpPr>
          <p:cNvPr id="43" name="Google Shape;1768;p43">
            <a:extLst>
              <a:ext uri="{FF2B5EF4-FFF2-40B4-BE49-F238E27FC236}">
                <a16:creationId xmlns:a16="http://schemas.microsoft.com/office/drawing/2014/main" id="{4AFBA6BD-D1D2-4B6C-871C-477272216E21}"/>
              </a:ext>
            </a:extLst>
          </p:cNvPr>
          <p:cNvSpPr txBox="1">
            <a:spLocks/>
          </p:cNvSpPr>
          <p:nvPr/>
        </p:nvSpPr>
        <p:spPr>
          <a:xfrm>
            <a:off x="3356517" y="3610209"/>
            <a:ext cx="2395102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>
                <a:solidFill>
                  <a:srgbClr val="002060"/>
                </a:solidFill>
                <a:latin typeface="Comic Sans MS" panose="030F0702030302020204" pitchFamily="66" charset="0"/>
              </a:rPr>
              <a:t>turtle</a:t>
            </a:r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BEEC6064-6309-42E0-9AED-3FEF0F29D36B}"/>
              </a:ext>
            </a:extLst>
          </p:cNvPr>
          <p:cNvGrpSpPr/>
          <p:nvPr/>
        </p:nvGrpSpPr>
        <p:grpSpPr>
          <a:xfrm>
            <a:off x="3407710" y="1620320"/>
            <a:ext cx="2212560" cy="1501310"/>
            <a:chOff x="3407710" y="1620320"/>
            <a:chExt cx="2212560" cy="150131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A5EDEF3-6EB5-4304-A6D3-5A81672785E3}"/>
                    </a:ext>
                  </a:extLst>
                </p14:cNvPr>
                <p14:cNvContentPartPr/>
                <p14:nvPr/>
              </p14:nvContentPartPr>
              <p14:xfrm>
                <a:off x="3685630" y="2237515"/>
                <a:ext cx="316440" cy="87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A5EDEF3-6EB5-4304-A6D3-5A81672785E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67630" y="2201515"/>
                  <a:ext cx="3520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1AEE2EA-2597-44BD-9890-0C69850E9FE8}"/>
                    </a:ext>
                  </a:extLst>
                </p14:cNvPr>
                <p14:cNvContentPartPr/>
                <p14:nvPr/>
              </p14:nvContentPartPr>
              <p14:xfrm>
                <a:off x="3537670" y="2174515"/>
                <a:ext cx="380520" cy="168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1AEE2EA-2597-44BD-9890-0C69850E9FE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19670" y="2138515"/>
                  <a:ext cx="4161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1482393-3B1E-4E4D-A42A-514E6300EB05}"/>
                    </a:ext>
                  </a:extLst>
                </p14:cNvPr>
                <p14:cNvContentPartPr/>
                <p14:nvPr/>
              </p14:nvContentPartPr>
              <p14:xfrm>
                <a:off x="3442990" y="2120515"/>
                <a:ext cx="398880" cy="231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1482393-3B1E-4E4D-A42A-514E6300EB0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24990" y="2084515"/>
                  <a:ext cx="4345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C2AB720-0DC2-4E42-8EC8-E18D176F4DB1}"/>
                    </a:ext>
                  </a:extLst>
                </p14:cNvPr>
                <p14:cNvContentPartPr/>
                <p14:nvPr/>
              </p14:nvContentPartPr>
              <p14:xfrm>
                <a:off x="3428230" y="2106115"/>
                <a:ext cx="655560" cy="343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C2AB720-0DC2-4E42-8EC8-E18D176F4DB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10590" y="2070115"/>
                  <a:ext cx="69120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C52D84F-7982-4C41-A61E-C674BD4E4BBB}"/>
                    </a:ext>
                  </a:extLst>
                </p14:cNvPr>
                <p14:cNvContentPartPr/>
                <p14:nvPr/>
              </p14:nvContentPartPr>
              <p14:xfrm>
                <a:off x="3796150" y="2082355"/>
                <a:ext cx="361080" cy="212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C52D84F-7982-4C41-A61E-C674BD4E4BB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78510" y="2046355"/>
                  <a:ext cx="3967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1CBBBB9-3A45-4128-9DEF-A5D39556EA54}"/>
                    </a:ext>
                  </a:extLst>
                </p14:cNvPr>
                <p14:cNvContentPartPr/>
                <p14:nvPr/>
              </p14:nvContentPartPr>
              <p14:xfrm>
                <a:off x="3880030" y="2112955"/>
                <a:ext cx="69840" cy="43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1CBBBB9-3A45-4128-9DEF-A5D39556EA5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62030" y="2076955"/>
                  <a:ext cx="105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5D46F58-2265-47FD-90AF-55EE86CC27E5}"/>
                    </a:ext>
                  </a:extLst>
                </p14:cNvPr>
                <p14:cNvContentPartPr/>
                <p14:nvPr/>
              </p14:nvContentPartPr>
              <p14:xfrm>
                <a:off x="3454150" y="2076955"/>
                <a:ext cx="483480" cy="81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5D46F58-2265-47FD-90AF-55EE86CC27E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36150" y="2041315"/>
                  <a:ext cx="519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EA77DDB-EC25-4878-BF24-708A04469914}"/>
                    </a:ext>
                  </a:extLst>
                </p14:cNvPr>
                <p14:cNvContentPartPr/>
                <p14:nvPr/>
              </p14:nvContentPartPr>
              <p14:xfrm>
                <a:off x="3415990" y="2111155"/>
                <a:ext cx="375120" cy="337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EA77DDB-EC25-4878-BF24-708A0446991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98350" y="2075155"/>
                  <a:ext cx="41076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4B3EC05-B5EC-4282-9530-ABA07EA95D4F}"/>
                    </a:ext>
                  </a:extLst>
                </p14:cNvPr>
                <p14:cNvContentPartPr/>
                <p14:nvPr/>
              </p14:nvContentPartPr>
              <p14:xfrm>
                <a:off x="3577990" y="2121235"/>
                <a:ext cx="591480" cy="356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4B3EC05-B5EC-4282-9530-ABA07EA95D4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60350" y="2085235"/>
                  <a:ext cx="62712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23E1E8F-EE65-42E0-B4FF-469AAE493EA9}"/>
                    </a:ext>
                  </a:extLst>
                </p14:cNvPr>
                <p14:cNvContentPartPr/>
                <p14:nvPr/>
              </p14:nvContentPartPr>
              <p14:xfrm>
                <a:off x="3791110" y="2086675"/>
                <a:ext cx="429120" cy="664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23E1E8F-EE65-42E0-B4FF-469AAE493EA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73470" y="2050675"/>
                  <a:ext cx="464760" cy="73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8D9E5AA-6289-45C9-9D9A-4E627B1376B1}"/>
                    </a:ext>
                  </a:extLst>
                </p14:cNvPr>
                <p14:cNvContentPartPr/>
                <p14:nvPr/>
              </p14:nvContentPartPr>
              <p14:xfrm>
                <a:off x="3758710" y="2532715"/>
                <a:ext cx="291240" cy="281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8D9E5AA-6289-45C9-9D9A-4E627B1376B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40710" y="2497075"/>
                  <a:ext cx="3268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020FE54-BBC3-446F-9E2B-5AEC76322134}"/>
                    </a:ext>
                  </a:extLst>
                </p14:cNvPr>
                <p14:cNvContentPartPr/>
                <p14:nvPr/>
              </p14:nvContentPartPr>
              <p14:xfrm>
                <a:off x="3755830" y="2590675"/>
                <a:ext cx="159120" cy="199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020FE54-BBC3-446F-9E2B-5AEC7632213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37830" y="2554675"/>
                  <a:ext cx="1947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16753CA-8337-4A6E-A39B-443933EC2BEE}"/>
                    </a:ext>
                  </a:extLst>
                </p14:cNvPr>
                <p14:cNvContentPartPr/>
                <p14:nvPr/>
              </p14:nvContentPartPr>
              <p14:xfrm>
                <a:off x="3753670" y="2711275"/>
                <a:ext cx="9000" cy="50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16753CA-8337-4A6E-A39B-443933EC2BE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35670" y="2675275"/>
                  <a:ext cx="44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627FB75-D418-4330-8908-15D68F277062}"/>
                    </a:ext>
                  </a:extLst>
                </p14:cNvPr>
                <p14:cNvContentPartPr/>
                <p14:nvPr/>
              </p14:nvContentPartPr>
              <p14:xfrm>
                <a:off x="3743950" y="2720635"/>
                <a:ext cx="63720" cy="93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627FB75-D418-4330-8908-15D68F27706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25950" y="2684995"/>
                  <a:ext cx="99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8BD255B-557A-47FB-AEEC-E27D74812927}"/>
                    </a:ext>
                  </a:extLst>
                </p14:cNvPr>
                <p14:cNvContentPartPr/>
                <p14:nvPr/>
              </p14:nvContentPartPr>
              <p14:xfrm>
                <a:off x="3736390" y="2666635"/>
                <a:ext cx="105480" cy="117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8BD255B-557A-47FB-AEEC-E27D7481292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18750" y="2630995"/>
                  <a:ext cx="1411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1889F23-2E75-45CD-9A10-453B1D79E122}"/>
                    </a:ext>
                  </a:extLst>
                </p14:cNvPr>
                <p14:cNvContentPartPr/>
                <p14:nvPr/>
              </p14:nvContentPartPr>
              <p14:xfrm>
                <a:off x="3964630" y="2603275"/>
                <a:ext cx="10800" cy="12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1889F23-2E75-45CD-9A10-453B1D79E12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46630" y="2567275"/>
                  <a:ext cx="46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798AEA3-F63D-4E28-9A90-69EA8E022495}"/>
                    </a:ext>
                  </a:extLst>
                </p14:cNvPr>
                <p14:cNvContentPartPr/>
                <p14:nvPr/>
              </p14:nvContentPartPr>
              <p14:xfrm>
                <a:off x="3879310" y="2606515"/>
                <a:ext cx="127800" cy="182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798AEA3-F63D-4E28-9A90-69EA8E02249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61310" y="2570515"/>
                  <a:ext cx="1634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5EEAF74-4EA0-4C43-B4A9-62A05965E77D}"/>
                    </a:ext>
                  </a:extLst>
                </p14:cNvPr>
                <p14:cNvContentPartPr/>
                <p14:nvPr/>
              </p14:nvContentPartPr>
              <p14:xfrm>
                <a:off x="3742510" y="2701915"/>
                <a:ext cx="199440" cy="140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5EEAF74-4EA0-4C43-B4A9-62A05965E77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24870" y="2665915"/>
                  <a:ext cx="2350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D7A55D5-4EC3-4BB6-A4FF-C255B7D40CCF}"/>
                    </a:ext>
                  </a:extLst>
                </p14:cNvPr>
                <p14:cNvContentPartPr/>
                <p14:nvPr/>
              </p14:nvContentPartPr>
              <p14:xfrm>
                <a:off x="4129150" y="2587435"/>
                <a:ext cx="144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D7A55D5-4EC3-4BB6-A4FF-C255B7D40CC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11510" y="2551435"/>
                  <a:ext cx="370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84A951E-8178-4A58-AC5A-D2CCBF859B8C}"/>
                    </a:ext>
                  </a:extLst>
                </p14:cNvPr>
                <p14:cNvContentPartPr/>
                <p14:nvPr/>
              </p14:nvContentPartPr>
              <p14:xfrm>
                <a:off x="4073350" y="2412115"/>
                <a:ext cx="238680" cy="170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84A951E-8178-4A58-AC5A-D2CCBF859B8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55350" y="2376115"/>
                  <a:ext cx="2743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AFA4E3D-777D-4A4D-912D-F03967E6F33A}"/>
                    </a:ext>
                  </a:extLst>
                </p14:cNvPr>
                <p14:cNvContentPartPr/>
                <p14:nvPr/>
              </p14:nvContentPartPr>
              <p14:xfrm>
                <a:off x="4075150" y="2132755"/>
                <a:ext cx="267480" cy="522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AFA4E3D-777D-4A4D-912D-F03967E6F33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57510" y="2097115"/>
                  <a:ext cx="30312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F7B516E-5440-4194-B912-526A8546EDB9}"/>
                    </a:ext>
                  </a:extLst>
                </p14:cNvPr>
                <p14:cNvContentPartPr/>
                <p14:nvPr/>
              </p14:nvContentPartPr>
              <p14:xfrm>
                <a:off x="4073350" y="2113315"/>
                <a:ext cx="133920" cy="110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F7B516E-5440-4194-B912-526A8546EDB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55350" y="2077675"/>
                  <a:ext cx="1695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E824C95-0223-4AA8-B2DA-B2CE57C2ABF5}"/>
                    </a:ext>
                  </a:extLst>
                </p14:cNvPr>
                <p14:cNvContentPartPr/>
                <p14:nvPr/>
              </p14:nvContentPartPr>
              <p14:xfrm>
                <a:off x="4108270" y="2133475"/>
                <a:ext cx="104040" cy="81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E824C95-0223-4AA8-B2DA-B2CE57C2ABF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90270" y="2097475"/>
                  <a:ext cx="1396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7191BBA-DC89-40F9-B982-C422AFF6B199}"/>
                    </a:ext>
                  </a:extLst>
                </p14:cNvPr>
                <p14:cNvContentPartPr/>
                <p14:nvPr/>
              </p14:nvContentPartPr>
              <p14:xfrm>
                <a:off x="4124110" y="2122315"/>
                <a:ext cx="156600" cy="347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7191BBA-DC89-40F9-B982-C422AFF6B19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06110" y="2086675"/>
                  <a:ext cx="19224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F820AA3-3F43-4020-B9F5-B03EEC6B1B3C}"/>
                    </a:ext>
                  </a:extLst>
                </p14:cNvPr>
                <p14:cNvContentPartPr/>
                <p14:nvPr/>
              </p14:nvContentPartPr>
              <p14:xfrm>
                <a:off x="3509950" y="2196835"/>
                <a:ext cx="1440" cy="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F820AA3-3F43-4020-B9F5-B03EEC6B1B3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92310" y="2161195"/>
                  <a:ext cx="370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F25A1CA-7676-43CE-BA6A-A322AB673FEE}"/>
                    </a:ext>
                  </a:extLst>
                </p14:cNvPr>
                <p14:cNvContentPartPr/>
                <p14:nvPr/>
              </p14:nvContentPartPr>
              <p14:xfrm>
                <a:off x="3434350" y="2138515"/>
                <a:ext cx="64800" cy="139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F25A1CA-7676-43CE-BA6A-A322AB673FE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416350" y="2102515"/>
                  <a:ext cx="1004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610BD06-FA4B-41A9-8251-FAF09051E8C8}"/>
                    </a:ext>
                  </a:extLst>
                </p14:cNvPr>
                <p14:cNvContentPartPr/>
                <p14:nvPr/>
              </p14:nvContentPartPr>
              <p14:xfrm>
                <a:off x="3438310" y="2123755"/>
                <a:ext cx="86040" cy="72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610BD06-FA4B-41A9-8251-FAF09051E8C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20670" y="2087755"/>
                  <a:ext cx="1216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37D909F-F9AE-4AEC-BCEC-E4843C9ACFE2}"/>
                    </a:ext>
                  </a:extLst>
                </p14:cNvPr>
                <p14:cNvContentPartPr/>
                <p14:nvPr/>
              </p14:nvContentPartPr>
              <p14:xfrm>
                <a:off x="3407710" y="2154355"/>
                <a:ext cx="168480" cy="216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37D909F-F9AE-4AEC-BCEC-E4843C9ACFE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390070" y="2118715"/>
                  <a:ext cx="2041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97383C2-55E4-4BB8-86B6-A2843F230C0B}"/>
                    </a:ext>
                  </a:extLst>
                </p14:cNvPr>
                <p14:cNvContentPartPr/>
                <p14:nvPr/>
              </p14:nvContentPartPr>
              <p14:xfrm>
                <a:off x="3504910" y="2355595"/>
                <a:ext cx="20520" cy="25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97383C2-55E4-4BB8-86B6-A2843F230C0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487270" y="2319595"/>
                  <a:ext cx="561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C2CD5DC-EF3B-421D-8568-07FA0C65EC26}"/>
                    </a:ext>
                  </a:extLst>
                </p14:cNvPr>
                <p14:cNvContentPartPr/>
                <p14:nvPr/>
              </p14:nvContentPartPr>
              <p14:xfrm>
                <a:off x="3441550" y="2276395"/>
                <a:ext cx="322560" cy="193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C2CD5DC-EF3B-421D-8568-07FA0C65EC2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423550" y="2240395"/>
                  <a:ext cx="3582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03686CD-BC88-406E-A330-E0DDAC958B7B}"/>
                    </a:ext>
                  </a:extLst>
                </p14:cNvPr>
                <p14:cNvContentPartPr/>
                <p14:nvPr/>
              </p14:nvContentPartPr>
              <p14:xfrm>
                <a:off x="3641350" y="2419315"/>
                <a:ext cx="92880" cy="32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03686CD-BC88-406E-A330-E0DDAC958B7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623710" y="2383315"/>
                  <a:ext cx="128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1B1CCC9-47B4-40C1-B327-6638A28B2477}"/>
                    </a:ext>
                  </a:extLst>
                </p14:cNvPr>
                <p14:cNvContentPartPr/>
                <p14:nvPr/>
              </p14:nvContentPartPr>
              <p14:xfrm>
                <a:off x="4354510" y="2777830"/>
                <a:ext cx="61920" cy="248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1B1CCC9-47B4-40C1-B327-6638A28B247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336510" y="2742190"/>
                  <a:ext cx="975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D81E84B-FAB7-42CD-A85A-EA01F4F23D46}"/>
                    </a:ext>
                  </a:extLst>
                </p14:cNvPr>
                <p14:cNvContentPartPr/>
                <p14:nvPr/>
              </p14:nvContentPartPr>
              <p14:xfrm>
                <a:off x="4329670" y="2778190"/>
                <a:ext cx="214560" cy="326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D81E84B-FAB7-42CD-A85A-EA01F4F23D4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311670" y="2742550"/>
                  <a:ext cx="25020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C39F60B-15AE-4A93-81ED-7AC890090C74}"/>
                    </a:ext>
                  </a:extLst>
                </p14:cNvPr>
                <p14:cNvContentPartPr/>
                <p14:nvPr/>
              </p14:nvContentPartPr>
              <p14:xfrm>
                <a:off x="4377910" y="2904910"/>
                <a:ext cx="360" cy="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C39F60B-15AE-4A93-81ED-7AC890090C7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360270" y="2868910"/>
                  <a:ext cx="36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9D2717A-55F7-4462-81AB-F564602DE5FE}"/>
                    </a:ext>
                  </a:extLst>
                </p14:cNvPr>
                <p14:cNvContentPartPr/>
                <p14:nvPr/>
              </p14:nvContentPartPr>
              <p14:xfrm>
                <a:off x="4364230" y="2828590"/>
                <a:ext cx="55440" cy="131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9D2717A-55F7-4462-81AB-F564602DE5F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346230" y="2792950"/>
                  <a:ext cx="910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FBF7817-2FD4-4567-A5F8-1EEEB86BD588}"/>
                    </a:ext>
                  </a:extLst>
                </p14:cNvPr>
                <p14:cNvContentPartPr/>
                <p14:nvPr/>
              </p14:nvContentPartPr>
              <p14:xfrm>
                <a:off x="4326790" y="2805190"/>
                <a:ext cx="249120" cy="316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FBF7817-2FD4-4567-A5F8-1EEEB86BD58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309150" y="2769550"/>
                  <a:ext cx="28476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FA575E3-9C5F-4DBD-BB75-611E79BE2F41}"/>
                    </a:ext>
                  </a:extLst>
                </p14:cNvPr>
                <p14:cNvContentPartPr/>
                <p14:nvPr/>
              </p14:nvContentPartPr>
              <p14:xfrm>
                <a:off x="4518310" y="2920750"/>
                <a:ext cx="12960" cy="108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FA575E3-9C5F-4DBD-BB75-611E79BE2F4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00310" y="2884750"/>
                  <a:ext cx="486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85F6D26-EC9C-46BE-A2D1-3C10FCCD5533}"/>
                    </a:ext>
                  </a:extLst>
                </p14:cNvPr>
                <p14:cNvContentPartPr/>
                <p14:nvPr/>
              </p14:nvContentPartPr>
              <p14:xfrm>
                <a:off x="4490230" y="2974750"/>
                <a:ext cx="56880" cy="99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85F6D26-EC9C-46BE-A2D1-3C10FCCD553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472230" y="2938750"/>
                  <a:ext cx="92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98EA64D-47EF-4F1E-ABBE-A9BB5CC1C2A1}"/>
                    </a:ext>
                  </a:extLst>
                </p14:cNvPr>
                <p14:cNvContentPartPr/>
                <p14:nvPr/>
              </p14:nvContentPartPr>
              <p14:xfrm>
                <a:off x="4403830" y="2984470"/>
                <a:ext cx="147960" cy="135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98EA64D-47EF-4F1E-ABBE-A9BB5CC1C2A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386190" y="2948470"/>
                  <a:ext cx="1836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4B6D29D-F298-45D8-8258-6D9558C04F3D}"/>
                    </a:ext>
                  </a:extLst>
                </p14:cNvPr>
                <p14:cNvContentPartPr/>
                <p14:nvPr/>
              </p14:nvContentPartPr>
              <p14:xfrm>
                <a:off x="5283670" y="2498470"/>
                <a:ext cx="229320" cy="1324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4B6D29D-F298-45D8-8258-6D9558C04F3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265670" y="2462470"/>
                  <a:ext cx="2649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D116259-4575-41EB-8A05-2BCA6DAF0B0C}"/>
                    </a:ext>
                  </a:extLst>
                </p14:cNvPr>
                <p14:cNvContentPartPr/>
                <p14:nvPr/>
              </p14:nvContentPartPr>
              <p14:xfrm>
                <a:off x="5249110" y="2527270"/>
                <a:ext cx="104040" cy="73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D116259-4575-41EB-8A05-2BCA6DAF0B0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231470" y="2491630"/>
                  <a:ext cx="139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C94DE88-10D1-4DFE-9511-808088B09114}"/>
                    </a:ext>
                  </a:extLst>
                </p14:cNvPr>
                <p14:cNvContentPartPr/>
                <p14:nvPr/>
              </p14:nvContentPartPr>
              <p14:xfrm>
                <a:off x="5276110" y="2402350"/>
                <a:ext cx="306000" cy="214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C94DE88-10D1-4DFE-9511-808088B0911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258110" y="2366710"/>
                  <a:ext cx="3416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71E71AF-1EE6-4D82-999C-2AB362C3CC68}"/>
                    </a:ext>
                  </a:extLst>
                </p14:cNvPr>
                <p14:cNvContentPartPr/>
                <p14:nvPr/>
              </p14:nvContentPartPr>
              <p14:xfrm>
                <a:off x="5290870" y="2390470"/>
                <a:ext cx="163800" cy="1404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71E71AF-1EE6-4D82-999C-2AB362C3CC6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272870" y="2354470"/>
                  <a:ext cx="1994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F32C252-FB5D-4C4A-903F-4829B14279E7}"/>
                    </a:ext>
                  </a:extLst>
                </p14:cNvPr>
                <p14:cNvContentPartPr/>
                <p14:nvPr/>
              </p14:nvContentPartPr>
              <p14:xfrm>
                <a:off x="5251270" y="2543110"/>
                <a:ext cx="257040" cy="99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F32C252-FB5D-4C4A-903F-4829B14279E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233270" y="2507110"/>
                  <a:ext cx="292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E826CCC-0191-4892-AEC3-CE208502054D}"/>
                    </a:ext>
                  </a:extLst>
                </p14:cNvPr>
                <p14:cNvContentPartPr/>
                <p14:nvPr/>
              </p14:nvContentPartPr>
              <p14:xfrm>
                <a:off x="5333710" y="2404870"/>
                <a:ext cx="258480" cy="256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E826CCC-0191-4892-AEC3-CE208502054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316070" y="2368870"/>
                  <a:ext cx="2941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E8D8524-CF7C-4299-9470-5E8D683627BA}"/>
                    </a:ext>
                  </a:extLst>
                </p14:cNvPr>
                <p14:cNvContentPartPr/>
                <p14:nvPr/>
              </p14:nvContentPartPr>
              <p14:xfrm>
                <a:off x="5501830" y="2476150"/>
                <a:ext cx="64800" cy="30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E8D8524-CF7C-4299-9470-5E8D683627B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484190" y="2440510"/>
                  <a:ext cx="1004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2DB76C5-F27F-4D90-8A02-56EAFEF92127}"/>
                    </a:ext>
                  </a:extLst>
                </p14:cNvPr>
                <p14:cNvContentPartPr/>
                <p14:nvPr/>
              </p14:nvContentPartPr>
              <p14:xfrm>
                <a:off x="5498230" y="2444470"/>
                <a:ext cx="112680" cy="2196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2DB76C5-F27F-4D90-8A02-56EAFEF9212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480230" y="2408830"/>
                  <a:ext cx="1483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7BE7ED4-40E1-454A-9FB3-2A7B15243441}"/>
                    </a:ext>
                  </a:extLst>
                </p14:cNvPr>
                <p14:cNvContentPartPr/>
                <p14:nvPr/>
              </p14:nvContentPartPr>
              <p14:xfrm>
                <a:off x="5486350" y="2457070"/>
                <a:ext cx="133920" cy="184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7BE7ED4-40E1-454A-9FB3-2A7B1524344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468710" y="2421430"/>
                  <a:ext cx="1695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0355B17-4859-4059-A72A-62F187083B54}"/>
                    </a:ext>
                  </a:extLst>
                </p14:cNvPr>
                <p14:cNvContentPartPr/>
                <p14:nvPr/>
              </p14:nvContentPartPr>
              <p14:xfrm>
                <a:off x="5228950" y="2542750"/>
                <a:ext cx="148320" cy="10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0355B17-4859-4059-A72A-62F187083B5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211310" y="2507110"/>
                  <a:ext cx="1839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348D4E5-8C87-46E2-890F-1FA2D5591CAD}"/>
                    </a:ext>
                  </a:extLst>
                </p14:cNvPr>
                <p14:cNvContentPartPr/>
                <p14:nvPr/>
              </p14:nvContentPartPr>
              <p14:xfrm>
                <a:off x="4512550" y="1916600"/>
                <a:ext cx="503280" cy="542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348D4E5-8C87-46E2-890F-1FA2D5591CA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494550" y="1880600"/>
                  <a:ext cx="538920" cy="61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50842FA-E366-4141-A6D3-E96BE0736DED}"/>
                    </a:ext>
                  </a:extLst>
                </p14:cNvPr>
                <p14:cNvContentPartPr/>
                <p14:nvPr/>
              </p14:nvContentPartPr>
              <p14:xfrm>
                <a:off x="4400230" y="1869440"/>
                <a:ext cx="811800" cy="634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50842FA-E366-4141-A6D3-E96BE0736DE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310230" y="1689800"/>
                  <a:ext cx="991440" cy="9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74C7857-6209-4442-94DE-04281237A71C}"/>
                    </a:ext>
                  </a:extLst>
                </p14:cNvPr>
                <p14:cNvContentPartPr/>
                <p14:nvPr/>
              </p14:nvContentPartPr>
              <p14:xfrm>
                <a:off x="4351990" y="1791320"/>
                <a:ext cx="718200" cy="330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74C7857-6209-4442-94DE-04281237A71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262350" y="1611320"/>
                  <a:ext cx="897840" cy="69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7DAEC7E-B20D-4350-9120-435C899C3C1A}"/>
                    </a:ext>
                  </a:extLst>
                </p14:cNvPr>
                <p14:cNvContentPartPr/>
                <p14:nvPr/>
              </p14:nvContentPartPr>
              <p14:xfrm>
                <a:off x="4313110" y="1877360"/>
                <a:ext cx="290880" cy="3409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7DAEC7E-B20D-4350-9120-435C899C3C1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223110" y="1697720"/>
                  <a:ext cx="470520" cy="70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10CF281-2B5E-4CD2-AC22-A7EBBA52D803}"/>
                    </a:ext>
                  </a:extLst>
                </p14:cNvPr>
                <p14:cNvContentPartPr/>
                <p14:nvPr/>
              </p14:nvContentPartPr>
              <p14:xfrm>
                <a:off x="4358830" y="2082560"/>
                <a:ext cx="113040" cy="282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10CF281-2B5E-4CD2-AC22-A7EBBA52D80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269190" y="1902560"/>
                  <a:ext cx="292680" cy="64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F71E882-4F2E-4303-96ED-9264DB675DDA}"/>
                    </a:ext>
                  </a:extLst>
                </p14:cNvPr>
                <p14:cNvContentPartPr/>
                <p14:nvPr/>
              </p14:nvContentPartPr>
              <p14:xfrm>
                <a:off x="4400230" y="2327000"/>
                <a:ext cx="286200" cy="241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F71E882-4F2E-4303-96ED-9264DB675DD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310590" y="2147360"/>
                  <a:ext cx="46584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8F65502-00B0-4A36-99F5-732C7896C292}"/>
                    </a:ext>
                  </a:extLst>
                </p14:cNvPr>
                <p14:cNvContentPartPr/>
                <p14:nvPr/>
              </p14:nvContentPartPr>
              <p14:xfrm>
                <a:off x="4651150" y="1898240"/>
                <a:ext cx="640800" cy="6577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8F65502-00B0-4A36-99F5-732C7896C29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561510" y="1718600"/>
                  <a:ext cx="820440" cy="10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F3D54B8-1107-44C3-942D-36029A4F4ED9}"/>
                    </a:ext>
                  </a:extLst>
                </p14:cNvPr>
                <p14:cNvContentPartPr/>
                <p14:nvPr/>
              </p14:nvContentPartPr>
              <p14:xfrm>
                <a:off x="4508230" y="2501600"/>
                <a:ext cx="133200" cy="66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F3D54B8-1107-44C3-942D-36029A4F4ED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418590" y="2321960"/>
                  <a:ext cx="31284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7275D4F-C8C5-4E65-B035-B575AB1B3F34}"/>
                    </a:ext>
                  </a:extLst>
                </p14:cNvPr>
                <p14:cNvContentPartPr/>
                <p14:nvPr/>
              </p14:nvContentPartPr>
              <p14:xfrm>
                <a:off x="4511110" y="2466680"/>
                <a:ext cx="95040" cy="1040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7275D4F-C8C5-4E65-B035-B575AB1B3F3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421470" y="2287040"/>
                  <a:ext cx="27468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3AC3BCB-E104-4320-9A8C-9065D2212FC0}"/>
                    </a:ext>
                  </a:extLst>
                </p14:cNvPr>
                <p14:cNvContentPartPr/>
                <p14:nvPr/>
              </p14:nvContentPartPr>
              <p14:xfrm>
                <a:off x="4536670" y="2552360"/>
                <a:ext cx="41400" cy="32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3AC3BCB-E104-4320-9A8C-9065D2212FC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447030" y="2372720"/>
                  <a:ext cx="22104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979BFD3-AA00-46AE-8DE2-E2481FA5678E}"/>
                    </a:ext>
                  </a:extLst>
                </p14:cNvPr>
                <p14:cNvContentPartPr/>
                <p14:nvPr/>
              </p14:nvContentPartPr>
              <p14:xfrm>
                <a:off x="4466830" y="2479640"/>
                <a:ext cx="103320" cy="921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979BFD3-AA00-46AE-8DE2-E2481FA5678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377190" y="2299640"/>
                  <a:ext cx="28296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6810E8B-C810-4999-A04A-63EA9DFDFD54}"/>
                    </a:ext>
                  </a:extLst>
                </p14:cNvPr>
                <p14:cNvContentPartPr/>
                <p14:nvPr/>
              </p14:nvContentPartPr>
              <p14:xfrm>
                <a:off x="4449910" y="2476400"/>
                <a:ext cx="107280" cy="103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6810E8B-C810-4999-A04A-63EA9DFDFD5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359910" y="2296400"/>
                  <a:ext cx="28692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7D90DA8-0FD8-47F5-AB37-F3B7D8A7A7C4}"/>
                    </a:ext>
                  </a:extLst>
                </p14:cNvPr>
                <p14:cNvContentPartPr/>
                <p14:nvPr/>
              </p14:nvContentPartPr>
              <p14:xfrm>
                <a:off x="4647910" y="2368040"/>
                <a:ext cx="490320" cy="1659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7D90DA8-0FD8-47F5-AB37-F3B7D8A7A7C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558270" y="2188040"/>
                  <a:ext cx="66996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5B28BAD-BB04-4FF2-AB0D-A9B73A5A8CC6}"/>
                    </a:ext>
                  </a:extLst>
                </p14:cNvPr>
                <p14:cNvContentPartPr/>
                <p14:nvPr/>
              </p14:nvContentPartPr>
              <p14:xfrm>
                <a:off x="5209870" y="2213600"/>
                <a:ext cx="82440" cy="75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5B28BAD-BB04-4FF2-AB0D-A9B73A5A8CC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120230" y="2033600"/>
                  <a:ext cx="26208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941460C-99BE-47D0-8AAC-98E13B82E128}"/>
                    </a:ext>
                  </a:extLst>
                </p14:cNvPr>
                <p14:cNvContentPartPr/>
                <p14:nvPr/>
              </p14:nvContentPartPr>
              <p14:xfrm>
                <a:off x="4457470" y="1898600"/>
                <a:ext cx="360" cy="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941460C-99BE-47D0-8AAC-98E13B82E12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367830" y="171860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E336616-2225-4DB2-85A8-25036DBD74F8}"/>
                    </a:ext>
                  </a:extLst>
                </p14:cNvPr>
                <p14:cNvContentPartPr/>
                <p14:nvPr/>
              </p14:nvContentPartPr>
              <p14:xfrm>
                <a:off x="4155430" y="1914440"/>
                <a:ext cx="112320" cy="129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E336616-2225-4DB2-85A8-25036DBD74F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137430" y="1878440"/>
                  <a:ext cx="1479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E2A4284-E90B-44FC-9869-A69D639B6D1E}"/>
                    </a:ext>
                  </a:extLst>
                </p14:cNvPr>
                <p14:cNvContentPartPr/>
                <p14:nvPr/>
              </p14:nvContentPartPr>
              <p14:xfrm>
                <a:off x="5168470" y="1923800"/>
                <a:ext cx="202320" cy="227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E2A4284-E90B-44FC-9869-A69D639B6D1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150830" y="1887800"/>
                  <a:ext cx="2379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6C236AB-C8E2-4B7E-9E76-034C6933F85D}"/>
                    </a:ext>
                  </a:extLst>
                </p14:cNvPr>
                <p14:cNvContentPartPr/>
                <p14:nvPr/>
              </p14:nvContentPartPr>
              <p14:xfrm>
                <a:off x="5341270" y="2073200"/>
                <a:ext cx="81720" cy="2689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6C236AB-C8E2-4B7E-9E76-034C6933F85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323270" y="2037200"/>
                  <a:ext cx="1173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2CE76F6-00A3-478A-A93F-E0FAC91EF0F6}"/>
                    </a:ext>
                  </a:extLst>
                </p14:cNvPr>
                <p14:cNvContentPartPr/>
                <p14:nvPr/>
              </p14:nvContentPartPr>
              <p14:xfrm>
                <a:off x="5346310" y="2038280"/>
                <a:ext cx="102960" cy="313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2CE76F6-00A3-478A-A93F-E0FAC91EF0F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328670" y="2002280"/>
                  <a:ext cx="1386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B8B76B0-B8AE-4D20-A86C-7F5F1E155919}"/>
                    </a:ext>
                  </a:extLst>
                </p14:cNvPr>
                <p14:cNvContentPartPr/>
                <p14:nvPr/>
              </p14:nvContentPartPr>
              <p14:xfrm>
                <a:off x="5332990" y="2266880"/>
                <a:ext cx="99720" cy="1508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B8B76B0-B8AE-4D20-A86C-7F5F1E15591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314990" y="2230880"/>
                  <a:ext cx="1353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613B255-A3C1-4B8A-A3AD-EF1DB2028447}"/>
                    </a:ext>
                  </a:extLst>
                </p14:cNvPr>
                <p14:cNvContentPartPr/>
                <p14:nvPr/>
              </p14:nvContentPartPr>
              <p14:xfrm>
                <a:off x="5236510" y="1892480"/>
                <a:ext cx="185040" cy="304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613B255-A3C1-4B8A-A3AD-EF1DB202844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218870" y="1856480"/>
                  <a:ext cx="22068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DE1EB3A-D3D7-49F2-93E0-98BF07493F0A}"/>
                    </a:ext>
                  </a:extLst>
                </p14:cNvPr>
                <p14:cNvContentPartPr/>
                <p14:nvPr/>
              </p14:nvContentPartPr>
              <p14:xfrm>
                <a:off x="4372150" y="1683320"/>
                <a:ext cx="235080" cy="51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DE1EB3A-D3D7-49F2-93E0-98BF07493F0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354150" y="1647680"/>
                  <a:ext cx="270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E84B206-0524-4931-AB2E-DE176898D52A}"/>
                    </a:ext>
                  </a:extLst>
                </p14:cNvPr>
                <p14:cNvContentPartPr/>
                <p14:nvPr/>
              </p14:nvContentPartPr>
              <p14:xfrm>
                <a:off x="4340110" y="1644440"/>
                <a:ext cx="436680" cy="860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E84B206-0524-4931-AB2E-DE176898D52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322110" y="1608440"/>
                  <a:ext cx="472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8822A6A-8D35-4025-8D09-13AD1436C267}"/>
                    </a:ext>
                  </a:extLst>
                </p14:cNvPr>
                <p14:cNvContentPartPr/>
                <p14:nvPr/>
              </p14:nvContentPartPr>
              <p14:xfrm>
                <a:off x="4482670" y="1643360"/>
                <a:ext cx="172080" cy="774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8822A6A-8D35-4025-8D09-13AD1436C26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465030" y="1607720"/>
                  <a:ext cx="207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37F23F2-27A2-456F-958A-93325419D6C0}"/>
                    </a:ext>
                  </a:extLst>
                </p14:cNvPr>
                <p14:cNvContentPartPr/>
                <p14:nvPr/>
              </p14:nvContentPartPr>
              <p14:xfrm>
                <a:off x="4482670" y="1620320"/>
                <a:ext cx="969840" cy="6534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37F23F2-27A2-456F-958A-93325419D6C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465030" y="1584320"/>
                  <a:ext cx="1005480" cy="72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7C233FD-F462-4C13-BD3D-2692F05A2D64}"/>
                    </a:ext>
                  </a:extLst>
                </p14:cNvPr>
                <p14:cNvContentPartPr/>
                <p14:nvPr/>
              </p14:nvContentPartPr>
              <p14:xfrm>
                <a:off x="4263790" y="1843160"/>
                <a:ext cx="360" cy="18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7C233FD-F462-4C13-BD3D-2692F05A2D6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246150" y="1807520"/>
                  <a:ext cx="360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67D0920-E25E-4B09-8DA1-82A3ED02F0C1}"/>
                    </a:ext>
                  </a:extLst>
                </p14:cNvPr>
                <p14:cNvContentPartPr/>
                <p14:nvPr/>
              </p14:nvContentPartPr>
              <p14:xfrm>
                <a:off x="4020430" y="1815800"/>
                <a:ext cx="314640" cy="4449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67D0920-E25E-4B09-8DA1-82A3ED02F0C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002430" y="1780160"/>
                  <a:ext cx="35028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FEF2ED4-5947-4100-A06F-DB29577744ED}"/>
                    </a:ext>
                  </a:extLst>
                </p14:cNvPr>
                <p14:cNvContentPartPr/>
                <p14:nvPr/>
              </p14:nvContentPartPr>
              <p14:xfrm>
                <a:off x="4232110" y="2136560"/>
                <a:ext cx="92520" cy="1774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FEF2ED4-5947-4100-A06F-DB29577744E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214110" y="2100560"/>
                  <a:ext cx="1281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8BF6C70-B842-468B-B695-52F225540C26}"/>
                    </a:ext>
                  </a:extLst>
                </p14:cNvPr>
                <p14:cNvContentPartPr/>
                <p14:nvPr/>
              </p14:nvContentPartPr>
              <p14:xfrm>
                <a:off x="3980110" y="1879520"/>
                <a:ext cx="267840" cy="1238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8BF6C70-B842-468B-B695-52F225540C2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962470" y="1843520"/>
                  <a:ext cx="3034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999ADF4-D81B-4A46-91FD-F2C28AFEFE78}"/>
                    </a:ext>
                  </a:extLst>
                </p14:cNvPr>
                <p14:cNvContentPartPr/>
                <p14:nvPr/>
              </p14:nvContentPartPr>
              <p14:xfrm>
                <a:off x="3984430" y="1987520"/>
                <a:ext cx="142920" cy="439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999ADF4-D81B-4A46-91FD-F2C28AFEFE7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966430" y="1951520"/>
                  <a:ext cx="178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A4C8668-616E-4E6C-BD76-2BFD14B3F685}"/>
                    </a:ext>
                  </a:extLst>
                </p14:cNvPr>
                <p14:cNvContentPartPr/>
                <p14:nvPr/>
              </p14:nvContentPartPr>
              <p14:xfrm>
                <a:off x="4338310" y="2473160"/>
                <a:ext cx="51480" cy="193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A4C8668-616E-4E6C-BD76-2BFD14B3F68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320670" y="2437160"/>
                  <a:ext cx="871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7F9C308-388B-44DC-84FD-2217FC9371E0}"/>
                    </a:ext>
                  </a:extLst>
                </p14:cNvPr>
                <p14:cNvContentPartPr/>
                <p14:nvPr/>
              </p14:nvContentPartPr>
              <p14:xfrm>
                <a:off x="3955095" y="1998953"/>
                <a:ext cx="83880" cy="158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7F9C308-388B-44DC-84FD-2217FC9371E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937095" y="1962953"/>
                  <a:ext cx="1195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870F25D-C90B-4327-98E9-C6D4A3A7753F}"/>
                    </a:ext>
                  </a:extLst>
                </p14:cNvPr>
                <p14:cNvContentPartPr/>
                <p14:nvPr/>
              </p14:nvContentPartPr>
              <p14:xfrm>
                <a:off x="3981015" y="2004713"/>
                <a:ext cx="44640" cy="36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870F25D-C90B-4327-98E9-C6D4A3A7753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963375" y="1969073"/>
                  <a:ext cx="80280" cy="7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4175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A73E5477-DF3B-43A4-B184-F126D7BFA68F}"/>
              </a:ext>
            </a:extLst>
          </p:cNvPr>
          <p:cNvSpPr/>
          <p:nvPr/>
        </p:nvSpPr>
        <p:spPr>
          <a:xfrm>
            <a:off x="878431" y="5119"/>
            <a:ext cx="7063152" cy="782470"/>
          </a:xfrm>
          <a:prstGeom prst="cloud">
            <a:avLst/>
          </a:prstGeom>
          <a:solidFill>
            <a:srgbClr val="69D7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1528538" y="123511"/>
            <a:ext cx="582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Trace and colour. Then say.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E08E21-2AED-42FB-8995-DE8B4CFC8C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014" t="58525" r="3137" b="5695"/>
          <a:stretch/>
        </p:blipFill>
        <p:spPr>
          <a:xfrm>
            <a:off x="3356517" y="1304808"/>
            <a:ext cx="2395101" cy="2170903"/>
          </a:xfrm>
          <a:prstGeom prst="rect">
            <a:avLst/>
          </a:prstGeom>
          <a:ln w="28575">
            <a:solidFill>
              <a:srgbClr val="EC0089"/>
            </a:solidFill>
          </a:ln>
        </p:spPr>
      </p:pic>
      <p:sp>
        <p:nvSpPr>
          <p:cNvPr id="43" name="Google Shape;1768;p43">
            <a:extLst>
              <a:ext uri="{FF2B5EF4-FFF2-40B4-BE49-F238E27FC236}">
                <a16:creationId xmlns:a16="http://schemas.microsoft.com/office/drawing/2014/main" id="{4AFBA6BD-D1D2-4B6C-871C-477272216E21}"/>
              </a:ext>
            </a:extLst>
          </p:cNvPr>
          <p:cNvSpPr txBox="1">
            <a:spLocks/>
          </p:cNvSpPr>
          <p:nvPr/>
        </p:nvSpPr>
        <p:spPr>
          <a:xfrm>
            <a:off x="3249987" y="3610209"/>
            <a:ext cx="25685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>
                <a:solidFill>
                  <a:srgbClr val="002060"/>
                </a:solidFill>
                <a:latin typeface="Comic Sans MS" panose="030F0702030302020204" pitchFamily="66" charset="0"/>
              </a:rPr>
              <a:t>tiger</a:t>
            </a:r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64641F98-1A3E-4132-A139-56D03614A2B5}"/>
              </a:ext>
            </a:extLst>
          </p:cNvPr>
          <p:cNvGrpSpPr/>
          <p:nvPr/>
        </p:nvGrpSpPr>
        <p:grpSpPr>
          <a:xfrm>
            <a:off x="3538090" y="1587220"/>
            <a:ext cx="1978200" cy="1564745"/>
            <a:chOff x="3538090" y="1587220"/>
            <a:chExt cx="1978200" cy="156474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5020D06-DCE8-4A87-9239-71674C4A12D0}"/>
                    </a:ext>
                  </a:extLst>
                </p14:cNvPr>
                <p14:cNvContentPartPr/>
                <p14:nvPr/>
              </p14:nvContentPartPr>
              <p14:xfrm>
                <a:off x="4771810" y="2917265"/>
                <a:ext cx="143640" cy="59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5020D06-DCE8-4A87-9239-71674C4A12D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53810" y="2899265"/>
                  <a:ext cx="1792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BF26BB6-CF0B-47D1-A903-061F3D41A487}"/>
                    </a:ext>
                  </a:extLst>
                </p14:cNvPr>
                <p14:cNvContentPartPr/>
                <p14:nvPr/>
              </p14:nvContentPartPr>
              <p14:xfrm>
                <a:off x="4489930" y="2327225"/>
                <a:ext cx="155880" cy="360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BF26BB6-CF0B-47D1-A903-061F3D41A48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71930" y="2309225"/>
                  <a:ext cx="19152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E43413F-00C6-42D7-B46A-F40DE637FBD2}"/>
                    </a:ext>
                  </a:extLst>
                </p14:cNvPr>
                <p14:cNvContentPartPr/>
                <p14:nvPr/>
              </p14:nvContentPartPr>
              <p14:xfrm>
                <a:off x="4487410" y="2310305"/>
                <a:ext cx="170640" cy="395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E43413F-00C6-42D7-B46A-F40DE637FBD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69372" y="2292305"/>
                  <a:ext cx="206355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52E0E2B-283D-43CF-BC1C-40BBDFDA1B47}"/>
                    </a:ext>
                  </a:extLst>
                </p14:cNvPr>
                <p14:cNvContentPartPr/>
                <p14:nvPr/>
              </p14:nvContentPartPr>
              <p14:xfrm>
                <a:off x="4506130" y="2267465"/>
                <a:ext cx="460080" cy="565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52E0E2B-283D-43CF-BC1C-40BBDFDA1B4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88130" y="2249454"/>
                  <a:ext cx="495720" cy="6015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2EE1512-DAD0-40AD-9200-319F658BFC20}"/>
                    </a:ext>
                  </a:extLst>
                </p14:cNvPr>
                <p14:cNvContentPartPr/>
                <p14:nvPr/>
              </p14:nvContentPartPr>
              <p14:xfrm>
                <a:off x="4787650" y="2289065"/>
                <a:ext cx="164880" cy="495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2EE1512-DAD0-40AD-9200-319F658BFC2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69650" y="2271065"/>
                  <a:ext cx="200520" cy="5306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683E312-EDD5-4786-B3FD-C5042EF94C22}"/>
                </a:ext>
              </a:extLst>
            </p:cNvPr>
            <p:cNvGrpSpPr/>
            <p:nvPr/>
          </p:nvGrpSpPr>
          <p:grpSpPr>
            <a:xfrm>
              <a:off x="4098250" y="2283305"/>
              <a:ext cx="1010880" cy="764280"/>
              <a:chOff x="4098250" y="2283305"/>
              <a:chExt cx="1010880" cy="764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1CFAF8F6-0AAB-460F-9A2F-BB479455ADA2}"/>
                      </a:ext>
                    </a:extLst>
                  </p14:cNvPr>
                  <p14:cNvContentPartPr/>
                  <p14:nvPr/>
                </p14:nvContentPartPr>
                <p14:xfrm>
                  <a:off x="4115355" y="2784698"/>
                  <a:ext cx="255600" cy="835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1CFAF8F6-0AAB-460F-9A2F-BB479455ADA2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097355" y="2766620"/>
                    <a:ext cx="291240" cy="1193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61434CA1-6D22-4889-89F9-BB4CCDC89ABB}"/>
                      </a:ext>
                    </a:extLst>
                  </p14:cNvPr>
                  <p14:cNvContentPartPr/>
                  <p14:nvPr/>
                </p14:nvContentPartPr>
                <p14:xfrm>
                  <a:off x="4154955" y="2809538"/>
                  <a:ext cx="226080" cy="2916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61434CA1-6D22-4889-89F9-BB4CCDC89ABB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136926" y="2791538"/>
                    <a:ext cx="261777" cy="6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92FA0D51-5221-4F2E-9F9E-80DC08A266B2}"/>
                      </a:ext>
                    </a:extLst>
                  </p14:cNvPr>
                  <p14:cNvContentPartPr/>
                  <p14:nvPr/>
                </p14:nvContentPartPr>
                <p14:xfrm>
                  <a:off x="4109955" y="2942738"/>
                  <a:ext cx="286920" cy="241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92FA0D51-5221-4F2E-9F9E-80DC08A266B2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091955" y="2924738"/>
                    <a:ext cx="322560" cy="5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F0322DEA-A94F-49AB-A81D-1E9E16389BD9}"/>
                      </a:ext>
                    </a:extLst>
                  </p14:cNvPr>
                  <p14:cNvContentPartPr/>
                  <p14:nvPr/>
                </p14:nvContentPartPr>
                <p14:xfrm>
                  <a:off x="4098250" y="2946065"/>
                  <a:ext cx="264600" cy="3888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F0322DEA-A94F-49AB-A81D-1E9E16389BD9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080250" y="2928065"/>
                    <a:ext cx="300240" cy="7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2BD5D191-7368-4412-92E9-E1A64978BC86}"/>
                      </a:ext>
                    </a:extLst>
                  </p14:cNvPr>
                  <p14:cNvContentPartPr/>
                  <p14:nvPr/>
                </p14:nvContentPartPr>
                <p14:xfrm>
                  <a:off x="4108330" y="2955425"/>
                  <a:ext cx="76320" cy="68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2BD5D191-7368-4412-92E9-E1A64978BC86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090415" y="2938325"/>
                    <a:ext cx="111793" cy="406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6F292896-45A8-4E95-8BA9-8EE6D6E5ABB8}"/>
                      </a:ext>
                    </a:extLst>
                  </p14:cNvPr>
                  <p14:cNvContentPartPr/>
                  <p14:nvPr/>
                </p14:nvContentPartPr>
                <p14:xfrm>
                  <a:off x="4806730" y="2962265"/>
                  <a:ext cx="160560" cy="507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6F292896-45A8-4E95-8BA9-8EE6D6E5ABB8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788770" y="2944265"/>
                    <a:ext cx="196120" cy="8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749CD221-5DAE-4A55-8F9E-BC5F0DADB148}"/>
                      </a:ext>
                    </a:extLst>
                  </p14:cNvPr>
                  <p14:cNvContentPartPr/>
                  <p14:nvPr/>
                </p14:nvContentPartPr>
                <p14:xfrm>
                  <a:off x="4798810" y="2959025"/>
                  <a:ext cx="169920" cy="8856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749CD221-5DAE-4A55-8F9E-BC5F0DADB148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4780810" y="2941025"/>
                    <a:ext cx="205560" cy="12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02B7E347-2328-4BA3-B1D6-F8F0562228A5}"/>
                      </a:ext>
                    </a:extLst>
                  </p14:cNvPr>
                  <p14:cNvContentPartPr/>
                  <p14:nvPr/>
                </p14:nvContentPartPr>
                <p14:xfrm>
                  <a:off x="4327570" y="2311025"/>
                  <a:ext cx="193680" cy="2048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02B7E347-2328-4BA3-B1D6-F8F0562228A5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4309603" y="2293025"/>
                    <a:ext cx="229254" cy="24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725BEFAB-A827-4025-8EE9-E1845DBA5FE8}"/>
                      </a:ext>
                    </a:extLst>
                  </p14:cNvPr>
                  <p14:cNvContentPartPr/>
                  <p14:nvPr/>
                </p14:nvContentPartPr>
                <p14:xfrm>
                  <a:off x="4497490" y="2320745"/>
                  <a:ext cx="33120" cy="1728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725BEFAB-A827-4025-8EE9-E1845DBA5FE8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479490" y="2302745"/>
                    <a:ext cx="68760" cy="5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CEC12179-76D0-4541-AF01-1C7662C85515}"/>
                      </a:ext>
                    </a:extLst>
                  </p14:cNvPr>
                  <p14:cNvContentPartPr/>
                  <p14:nvPr/>
                </p14:nvContentPartPr>
                <p14:xfrm>
                  <a:off x="4671010" y="2293745"/>
                  <a:ext cx="103680" cy="47988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CEC12179-76D0-4541-AF01-1C7662C85515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653010" y="2275745"/>
                    <a:ext cx="139320" cy="51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BAB1868D-E9AA-4F13-9AD6-19702E45885A}"/>
                      </a:ext>
                    </a:extLst>
                  </p14:cNvPr>
                  <p14:cNvContentPartPr/>
                  <p14:nvPr/>
                </p14:nvContentPartPr>
                <p14:xfrm>
                  <a:off x="4765330" y="2283305"/>
                  <a:ext cx="142560" cy="3780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BAB1868D-E9AA-4F13-9AD6-19702E45885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4747330" y="2265305"/>
                    <a:ext cx="178200" cy="7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A3195157-1653-4468-BBB2-66C6F8481B42}"/>
                      </a:ext>
                    </a:extLst>
                  </p14:cNvPr>
                  <p14:cNvContentPartPr/>
                  <p14:nvPr/>
                </p14:nvContentPartPr>
                <p14:xfrm>
                  <a:off x="4847410" y="2283665"/>
                  <a:ext cx="261720" cy="53100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A3195157-1653-4468-BBB2-66C6F8481B42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4829410" y="2265665"/>
                    <a:ext cx="297360" cy="5666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F1128CC-1FFA-4C41-B824-DC57F8F213D2}"/>
                    </a:ext>
                  </a:extLst>
                </p14:cNvPr>
                <p14:cNvContentPartPr/>
                <p14:nvPr/>
              </p14:nvContentPartPr>
              <p14:xfrm>
                <a:off x="5015890" y="2365025"/>
                <a:ext cx="66240" cy="300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F1128CC-1FFA-4C41-B824-DC57F8F213D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997890" y="2347025"/>
                  <a:ext cx="1018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EFCFB8A-7914-47CF-AB94-448761135055}"/>
                    </a:ext>
                  </a:extLst>
                </p14:cNvPr>
                <p14:cNvContentPartPr/>
                <p14:nvPr/>
              </p14:nvContentPartPr>
              <p14:xfrm>
                <a:off x="5206330" y="2082425"/>
                <a:ext cx="309960" cy="443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EFCFB8A-7914-47CF-AB94-44876113505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188330" y="2064425"/>
                  <a:ext cx="34560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1A7A179-87E0-40FE-9537-F550252441DF}"/>
                    </a:ext>
                  </a:extLst>
                </p14:cNvPr>
                <p14:cNvContentPartPr/>
                <p14:nvPr/>
              </p14:nvContentPartPr>
              <p14:xfrm>
                <a:off x="4465090" y="1879265"/>
                <a:ext cx="12240" cy="175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1A7A179-87E0-40FE-9537-F550252441D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47090" y="1861265"/>
                  <a:ext cx="478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725EE87-8A7D-40D8-89D6-D2EFDA4BC229}"/>
                    </a:ext>
                  </a:extLst>
                </p14:cNvPr>
                <p14:cNvContentPartPr/>
                <p14:nvPr/>
              </p14:nvContentPartPr>
              <p14:xfrm>
                <a:off x="4268890" y="1958825"/>
                <a:ext cx="187560" cy="111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725EE87-8A7D-40D8-89D6-D2EFDA4BC22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50890" y="1940825"/>
                  <a:ext cx="223200" cy="147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073C5E6C-00DC-4B3A-BF3D-31875A85A1C2}"/>
                </a:ext>
              </a:extLst>
            </p:cNvPr>
            <p:cNvGrpSpPr/>
            <p:nvPr/>
          </p:nvGrpSpPr>
          <p:grpSpPr>
            <a:xfrm>
              <a:off x="3860290" y="1617545"/>
              <a:ext cx="605160" cy="478800"/>
              <a:chOff x="3860290" y="1617545"/>
              <a:chExt cx="605160" cy="478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7D1A2F05-DDD8-476F-BC8B-546C56D5E51F}"/>
                      </a:ext>
                    </a:extLst>
                  </p14:cNvPr>
                  <p14:cNvContentPartPr/>
                  <p14:nvPr/>
                </p14:nvContentPartPr>
                <p14:xfrm>
                  <a:off x="4457530" y="1869905"/>
                  <a:ext cx="360" cy="3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7D1A2F05-DDD8-476F-BC8B-546C56D5E51F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4439530" y="1851905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73E42BB3-5F40-45F3-9294-99C8503D32C5}"/>
                      </a:ext>
                    </a:extLst>
                  </p14:cNvPr>
                  <p14:cNvContentPartPr/>
                  <p14:nvPr/>
                </p14:nvContentPartPr>
                <p14:xfrm>
                  <a:off x="4235050" y="1869905"/>
                  <a:ext cx="230400" cy="22644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73E42BB3-5F40-45F3-9294-99C8503D32C5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217078" y="1851934"/>
                    <a:ext cx="265984" cy="2620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0EE4036E-39C8-44C2-847F-44A79FEE8E84}"/>
                      </a:ext>
                    </a:extLst>
                  </p14:cNvPr>
                  <p14:cNvContentPartPr/>
                  <p14:nvPr/>
                </p14:nvContentPartPr>
                <p14:xfrm>
                  <a:off x="4119130" y="1640945"/>
                  <a:ext cx="153360" cy="11880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0EE4036E-39C8-44C2-847F-44A79FEE8E84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101130" y="1622945"/>
                    <a:ext cx="189000" cy="154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083CD60F-F7D3-489A-AC19-28C45110EC0B}"/>
                      </a:ext>
                    </a:extLst>
                  </p14:cNvPr>
                  <p14:cNvContentPartPr/>
                  <p14:nvPr/>
                </p14:nvContentPartPr>
                <p14:xfrm>
                  <a:off x="3911410" y="1617545"/>
                  <a:ext cx="247680" cy="2412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083CD60F-F7D3-489A-AC19-28C45110EC0B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3893410" y="1599272"/>
                    <a:ext cx="283320" cy="603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4D7EF374-E945-42BC-AC69-974DC4521CEA}"/>
                      </a:ext>
                    </a:extLst>
                  </p14:cNvPr>
                  <p14:cNvContentPartPr/>
                  <p14:nvPr/>
                </p14:nvContentPartPr>
                <p14:xfrm>
                  <a:off x="3860290" y="1630145"/>
                  <a:ext cx="254520" cy="124920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4D7EF374-E945-42BC-AC69-974DC4521CEA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3842290" y="1612145"/>
                    <a:ext cx="290160" cy="16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17A81B83-177A-461F-BF5C-8031FCDCE11E}"/>
                      </a:ext>
                    </a:extLst>
                  </p14:cNvPr>
                  <p14:cNvContentPartPr/>
                  <p14:nvPr/>
                </p14:nvContentPartPr>
                <p14:xfrm>
                  <a:off x="3886570" y="1641305"/>
                  <a:ext cx="163440" cy="59400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17A81B83-177A-461F-BF5C-8031FCDCE11E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3868570" y="1623305"/>
                    <a:ext cx="199080" cy="950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B1F852E-3D5D-4B24-8775-7CCB72A1DEF1}"/>
                    </a:ext>
                  </a:extLst>
                </p14:cNvPr>
                <p14:cNvContentPartPr/>
                <p14:nvPr/>
              </p14:nvContentPartPr>
              <p14:xfrm>
                <a:off x="3731410" y="1837865"/>
                <a:ext cx="66960" cy="52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B1F852E-3D5D-4B24-8775-7CCB72A1DEF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713410" y="1819865"/>
                  <a:ext cx="102600" cy="878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9AECB03B-835C-4D26-921B-C3844D77F70E}"/>
                </a:ext>
              </a:extLst>
            </p:cNvPr>
            <p:cNvGrpSpPr/>
            <p:nvPr/>
          </p:nvGrpSpPr>
          <p:grpSpPr>
            <a:xfrm>
              <a:off x="4006450" y="1860185"/>
              <a:ext cx="92880" cy="114120"/>
              <a:chOff x="4006450" y="1860185"/>
              <a:chExt cx="92880" cy="114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CC8AB551-125D-4603-8E40-114073F05089}"/>
                      </a:ext>
                    </a:extLst>
                  </p14:cNvPr>
                  <p14:cNvContentPartPr/>
                  <p14:nvPr/>
                </p14:nvContentPartPr>
                <p14:xfrm>
                  <a:off x="4018690" y="1869905"/>
                  <a:ext cx="72720" cy="10440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CC8AB551-125D-4603-8E40-114073F05089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4000690" y="1851905"/>
                    <a:ext cx="108360" cy="14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734766E1-6BE6-44C8-99B0-E7FE68FEB73E}"/>
                      </a:ext>
                    </a:extLst>
                  </p14:cNvPr>
                  <p14:cNvContentPartPr/>
                  <p14:nvPr/>
                </p14:nvContentPartPr>
                <p14:xfrm>
                  <a:off x="4006450" y="1860185"/>
                  <a:ext cx="92880" cy="95400"/>
                </p14:xfrm>
              </p:contentPart>
            </mc:Choice>
            <mc:Fallback xmlns=""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734766E1-6BE6-44C8-99B0-E7FE68FEB73E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3988450" y="1842185"/>
                    <a:ext cx="128520" cy="1310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601B51B-0EC0-4749-B13F-ADBA86B3AE7B}"/>
                    </a:ext>
                  </a:extLst>
                </p14:cNvPr>
                <p14:cNvContentPartPr/>
                <p14:nvPr/>
              </p14:nvContentPartPr>
              <p14:xfrm>
                <a:off x="3689290" y="2114345"/>
                <a:ext cx="217440" cy="99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601B51B-0EC0-4749-B13F-ADBA86B3AE7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71290" y="2096410"/>
                  <a:ext cx="253080" cy="1348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562239E-E985-4B66-8E2D-2E7147FC8085}"/>
                    </a:ext>
                  </a:extLst>
                </p14:cNvPr>
                <p14:cNvContentPartPr/>
                <p14:nvPr/>
              </p14:nvContentPartPr>
              <p14:xfrm>
                <a:off x="3631330" y="2085905"/>
                <a:ext cx="279720" cy="181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562239E-E985-4B66-8E2D-2E7147FC808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95330" y="2049905"/>
                  <a:ext cx="351360" cy="2530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9ABB08BB-72AC-437D-A792-6B21DE284CDB}"/>
                </a:ext>
              </a:extLst>
            </p:cNvPr>
            <p:cNvGrpSpPr/>
            <p:nvPr/>
          </p:nvGrpSpPr>
          <p:grpSpPr>
            <a:xfrm>
              <a:off x="3620890" y="2044505"/>
              <a:ext cx="345960" cy="229320"/>
              <a:chOff x="3620890" y="2044505"/>
              <a:chExt cx="345960" cy="229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0B4C1444-4B3F-44CA-B67B-6DF679A04075}"/>
                      </a:ext>
                    </a:extLst>
                  </p14:cNvPr>
                  <p14:cNvContentPartPr/>
                  <p14:nvPr/>
                </p14:nvContentPartPr>
                <p14:xfrm>
                  <a:off x="3622330" y="2058545"/>
                  <a:ext cx="344520" cy="19548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0B4C1444-4B3F-44CA-B67B-6DF679A04075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3586368" y="2022545"/>
                    <a:ext cx="416085" cy="26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8D5DB028-0DD1-4643-B7EE-D92A811590E0}"/>
                      </a:ext>
                    </a:extLst>
                  </p14:cNvPr>
                  <p14:cNvContentPartPr/>
                  <p14:nvPr/>
                </p14:nvContentPartPr>
                <p14:xfrm>
                  <a:off x="3621250" y="2052425"/>
                  <a:ext cx="81000" cy="6732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8D5DB028-0DD1-4643-B7EE-D92A811590E0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3585250" y="2016425"/>
                    <a:ext cx="152640" cy="13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263E2CC2-8DB4-41AD-9C8F-BC537A6E6E49}"/>
                      </a:ext>
                    </a:extLst>
                  </p14:cNvPr>
                  <p14:cNvContentPartPr/>
                  <p14:nvPr/>
                </p14:nvContentPartPr>
                <p14:xfrm>
                  <a:off x="3625570" y="2063585"/>
                  <a:ext cx="3600" cy="3276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263E2CC2-8DB4-41AD-9C8F-BC537A6E6E49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3589570" y="2027585"/>
                    <a:ext cx="75240" cy="10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C43DB0C8-42D9-4AA8-A2E1-109CBD9F5660}"/>
                      </a:ext>
                    </a:extLst>
                  </p14:cNvPr>
                  <p14:cNvContentPartPr/>
                  <p14:nvPr/>
                </p14:nvContentPartPr>
                <p14:xfrm>
                  <a:off x="3620890" y="2079425"/>
                  <a:ext cx="42120" cy="13104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C43DB0C8-42D9-4AA8-A2E1-109CBD9F5660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584890" y="2043425"/>
                    <a:ext cx="113760" cy="20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E1F5EB3B-7041-463E-818E-F1667A90B056}"/>
                      </a:ext>
                    </a:extLst>
                  </p14:cNvPr>
                  <p14:cNvContentPartPr/>
                  <p14:nvPr/>
                </p14:nvContentPartPr>
                <p14:xfrm>
                  <a:off x="3628810" y="2044505"/>
                  <a:ext cx="200160" cy="33480"/>
                </p14:xfrm>
              </p:contentPart>
            </mc:Choice>
            <mc:Fallback xmlns=""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E1F5EB3B-7041-463E-818E-F1667A90B056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3592810" y="2008505"/>
                    <a:ext cx="271800" cy="105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D9841EA0-656D-4CB5-BE55-EF8C2E6B7841}"/>
                      </a:ext>
                    </a:extLst>
                  </p14:cNvPr>
                  <p14:cNvContentPartPr/>
                  <p14:nvPr/>
                </p14:nvContentPartPr>
                <p14:xfrm>
                  <a:off x="3632050" y="2053865"/>
                  <a:ext cx="241200" cy="2304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D9841EA0-656D-4CB5-BE55-EF8C2E6B7841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3596050" y="2017865"/>
                    <a:ext cx="312840" cy="9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125" name="Ink 124">
                    <a:extLst>
                      <a:ext uri="{FF2B5EF4-FFF2-40B4-BE49-F238E27FC236}">
                        <a16:creationId xmlns:a16="http://schemas.microsoft.com/office/drawing/2014/main" id="{6BBFE3C6-70A6-4E7E-BA4A-7C7E3D951866}"/>
                      </a:ext>
                    </a:extLst>
                  </p14:cNvPr>
                  <p14:cNvContentPartPr/>
                  <p14:nvPr/>
                </p14:nvContentPartPr>
                <p14:xfrm>
                  <a:off x="3898450" y="2133425"/>
                  <a:ext cx="26280" cy="75960"/>
                </p14:xfrm>
              </p:contentPart>
            </mc:Choice>
            <mc:Fallback xmlns="">
              <p:pic>
                <p:nvPicPr>
                  <p:cNvPr id="125" name="Ink 124">
                    <a:extLst>
                      <a:ext uri="{FF2B5EF4-FFF2-40B4-BE49-F238E27FC236}">
                        <a16:creationId xmlns:a16="http://schemas.microsoft.com/office/drawing/2014/main" id="{6BBFE3C6-70A6-4E7E-BA4A-7C7E3D951866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3862450" y="2097595"/>
                    <a:ext cx="97920" cy="1472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9A66E551-5C9A-48BF-84BC-1F7F7D1823E5}"/>
                      </a:ext>
                    </a:extLst>
                  </p14:cNvPr>
                  <p14:cNvContentPartPr/>
                  <p14:nvPr/>
                </p14:nvContentPartPr>
                <p14:xfrm>
                  <a:off x="3848050" y="2180945"/>
                  <a:ext cx="60480" cy="5724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9A66E551-5C9A-48BF-84BC-1F7F7D1823E5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3812050" y="2144945"/>
                    <a:ext cx="13212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502DE0BA-8484-428F-8644-1CE1AA32C25F}"/>
                      </a:ext>
                    </a:extLst>
                  </p14:cNvPr>
                  <p14:cNvContentPartPr/>
                  <p14:nvPr/>
                </p14:nvContentPartPr>
                <p14:xfrm>
                  <a:off x="3751210" y="2184185"/>
                  <a:ext cx="145080" cy="8964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502DE0BA-8484-428F-8644-1CE1AA32C25F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3715210" y="2148185"/>
                    <a:ext cx="216720" cy="1612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45204DD-8A97-4944-A1C0-9CDAFF79EF96}"/>
                    </a:ext>
                  </a:extLst>
                </p14:cNvPr>
                <p14:cNvContentPartPr/>
                <p14:nvPr/>
              </p14:nvContentPartPr>
              <p14:xfrm>
                <a:off x="3843360" y="2082203"/>
                <a:ext cx="339120" cy="3585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45204DD-8A97-4944-A1C0-9CDAFF79EF9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25360" y="2046203"/>
                  <a:ext cx="37476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2ECE7AE-74DD-42BB-BB53-DF13AF3ECF29}"/>
                    </a:ext>
                  </a:extLst>
                </p14:cNvPr>
                <p14:cNvContentPartPr/>
                <p14:nvPr/>
              </p14:nvContentPartPr>
              <p14:xfrm>
                <a:off x="3729610" y="1745345"/>
                <a:ext cx="835200" cy="358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2ECE7AE-74DD-42BB-BB53-DF13AF3ECF2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675587" y="1637345"/>
                  <a:ext cx="942886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AE9E96A-E3D2-4B36-AE7E-55BEF2B0AA31}"/>
                    </a:ext>
                  </a:extLst>
                </p14:cNvPr>
                <p14:cNvContentPartPr/>
                <p14:nvPr/>
              </p14:nvContentPartPr>
              <p14:xfrm>
                <a:off x="3588490" y="1759745"/>
                <a:ext cx="386640" cy="613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AE9E96A-E3D2-4B36-AE7E-55BEF2B0AA3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34490" y="1651745"/>
                  <a:ext cx="494280" cy="82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C1497BF-2172-4915-8B4F-B0950C21CE1A}"/>
                    </a:ext>
                  </a:extLst>
                </p14:cNvPr>
                <p14:cNvContentPartPr/>
                <p14:nvPr/>
              </p14:nvContentPartPr>
              <p14:xfrm>
                <a:off x="3666610" y="2025425"/>
                <a:ext cx="45000" cy="22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C1497BF-2172-4915-8B4F-B0950C21CE1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13039" y="1919139"/>
                  <a:ext cx="151786" cy="2345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4287227-84B2-42D4-9B45-FDB94E5D1D50}"/>
                    </a:ext>
                  </a:extLst>
                </p14:cNvPr>
                <p14:cNvContentPartPr/>
                <p14:nvPr/>
              </p14:nvContentPartPr>
              <p14:xfrm>
                <a:off x="3568330" y="1949105"/>
                <a:ext cx="854640" cy="5220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4287227-84B2-42D4-9B45-FDB94E5D1D5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14330" y="1841105"/>
                  <a:ext cx="962280" cy="73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751FA52-210E-4C76-9C0D-19F884523362}"/>
                    </a:ext>
                  </a:extLst>
                </p14:cNvPr>
                <p14:cNvContentPartPr/>
                <p14:nvPr/>
              </p14:nvContentPartPr>
              <p14:xfrm>
                <a:off x="3559690" y="2035865"/>
                <a:ext cx="114120" cy="114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751FA52-210E-4C76-9C0D-19F88452336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505690" y="1927523"/>
                  <a:ext cx="221760" cy="3304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A443F34-4190-4A14-B7E3-CFD7A4037E8B}"/>
                    </a:ext>
                  </a:extLst>
                </p14:cNvPr>
                <p14:cNvContentPartPr/>
                <p14:nvPr/>
              </p14:nvContentPartPr>
              <p14:xfrm>
                <a:off x="3562210" y="2076185"/>
                <a:ext cx="22680" cy="102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A443F34-4190-4A14-B7E3-CFD7A4037E8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508210" y="1968185"/>
                  <a:ext cx="1303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22F73B4-673B-41A6-8C58-4476160D7698}"/>
                    </a:ext>
                  </a:extLst>
                </p14:cNvPr>
                <p14:cNvContentPartPr/>
                <p14:nvPr/>
              </p14:nvContentPartPr>
              <p14:xfrm>
                <a:off x="3538090" y="2044505"/>
                <a:ext cx="432720" cy="432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22F73B4-673B-41A6-8C58-4476160D769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84045" y="1936505"/>
                  <a:ext cx="54045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8E56F89-0BE2-43B3-9A58-DB33259960E7}"/>
                    </a:ext>
                  </a:extLst>
                </p14:cNvPr>
                <p14:cNvContentPartPr/>
                <p14:nvPr/>
              </p14:nvContentPartPr>
              <p14:xfrm>
                <a:off x="4296435" y="2437365"/>
                <a:ext cx="766800" cy="588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8E56F89-0BE2-43B3-9A58-DB33259960E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242435" y="2329365"/>
                  <a:ext cx="874440" cy="80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5F6FC34-6BD2-4931-9BE2-EA9E8893787F}"/>
                    </a:ext>
                  </a:extLst>
                </p14:cNvPr>
                <p14:cNvContentPartPr/>
                <p14:nvPr/>
              </p14:nvContentPartPr>
              <p14:xfrm>
                <a:off x="4852635" y="2859645"/>
                <a:ext cx="31680" cy="288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5F6FC34-6BD2-4931-9BE2-EA9E8893787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798635" y="2751645"/>
                  <a:ext cx="1393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2A6C227-4444-43B2-8F3D-8F56EB6BE529}"/>
                    </a:ext>
                  </a:extLst>
                </p14:cNvPr>
                <p14:cNvContentPartPr/>
                <p14:nvPr/>
              </p14:nvContentPartPr>
              <p14:xfrm>
                <a:off x="4042635" y="2536005"/>
                <a:ext cx="281160" cy="2469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2A6C227-4444-43B2-8F3D-8F56EB6BE52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988635" y="2428005"/>
                  <a:ext cx="38880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22DD0D5-6557-483F-AD28-AFC34681AED2}"/>
                    </a:ext>
                  </a:extLst>
                </p14:cNvPr>
                <p14:cNvContentPartPr/>
                <p14:nvPr/>
              </p14:nvContentPartPr>
              <p14:xfrm>
                <a:off x="4140915" y="2659485"/>
                <a:ext cx="649800" cy="363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22DD0D5-6557-483F-AD28-AFC34681AED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086915" y="2551485"/>
                  <a:ext cx="75744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0B93380-49A1-4F6E-A667-B14C18BD8867}"/>
                    </a:ext>
                  </a:extLst>
                </p14:cNvPr>
                <p14:cNvContentPartPr/>
                <p14:nvPr/>
              </p14:nvContentPartPr>
              <p14:xfrm>
                <a:off x="4029315" y="2876205"/>
                <a:ext cx="123480" cy="338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0B93380-49A1-4F6E-A667-B14C18BD886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975315" y="2768205"/>
                  <a:ext cx="2311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8092E67-1C61-4D14-AD95-33457BFE5988}"/>
                    </a:ext>
                  </a:extLst>
                </p14:cNvPr>
                <p14:cNvContentPartPr/>
                <p14:nvPr/>
              </p14:nvContentPartPr>
              <p14:xfrm>
                <a:off x="4085835" y="2763885"/>
                <a:ext cx="26640" cy="93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8092E67-1C61-4D14-AD95-33457BFE598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031835" y="2655885"/>
                  <a:ext cx="1342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92B1644-6C27-4C28-9965-712B293746F7}"/>
                    </a:ext>
                  </a:extLst>
                </p14:cNvPr>
                <p14:cNvContentPartPr/>
                <p14:nvPr/>
              </p14:nvContentPartPr>
              <p14:xfrm>
                <a:off x="4049835" y="2710605"/>
                <a:ext cx="24480" cy="630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92B1644-6C27-4C28-9965-712B293746F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995835" y="2602605"/>
                  <a:ext cx="1321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464BCB9-ECC2-441B-BB08-29E4AF9DE6C7}"/>
                    </a:ext>
                  </a:extLst>
                </p14:cNvPr>
                <p14:cNvContentPartPr/>
                <p14:nvPr/>
              </p14:nvContentPartPr>
              <p14:xfrm>
                <a:off x="4005915" y="2835165"/>
                <a:ext cx="464400" cy="242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464BCB9-ECC2-441B-BB08-29E4AF9DE6C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51915" y="2727004"/>
                  <a:ext cx="572040" cy="4582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A61D433-210C-4758-8B9A-F49A26BF3855}"/>
                    </a:ext>
                  </a:extLst>
                </p14:cNvPr>
                <p14:cNvContentPartPr/>
                <p14:nvPr/>
              </p14:nvContentPartPr>
              <p14:xfrm>
                <a:off x="4166835" y="3064485"/>
                <a:ext cx="142560" cy="460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A61D433-210C-4758-8B9A-F49A26BF385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12835" y="2956485"/>
                  <a:ext cx="2502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4344A23-070E-4FC6-9B8D-AF7F59D9BB26}"/>
                    </a:ext>
                  </a:extLst>
                </p14:cNvPr>
                <p14:cNvContentPartPr/>
                <p14:nvPr/>
              </p14:nvContentPartPr>
              <p14:xfrm>
                <a:off x="4252515" y="2992485"/>
                <a:ext cx="167400" cy="1155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4344A23-070E-4FC6-9B8D-AF7F59D9BB2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198515" y="2884485"/>
                  <a:ext cx="2750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00DCD2F-0CDD-4FCC-9710-8A04F46BBCE5}"/>
                    </a:ext>
                  </a:extLst>
                </p14:cNvPr>
                <p14:cNvContentPartPr/>
                <p14:nvPr/>
              </p14:nvContentPartPr>
              <p14:xfrm>
                <a:off x="4131915" y="2986005"/>
                <a:ext cx="37800" cy="59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00DCD2F-0CDD-4FCC-9710-8A04F46BBCE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077915" y="2878005"/>
                  <a:ext cx="1454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4049E22-CFCD-4724-9387-844E75A00448}"/>
                    </a:ext>
                  </a:extLst>
                </p14:cNvPr>
                <p14:cNvContentPartPr/>
                <p14:nvPr/>
              </p14:nvContentPartPr>
              <p14:xfrm>
                <a:off x="4132995" y="2971605"/>
                <a:ext cx="72720" cy="1195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4049E22-CFCD-4724-9387-844E75A0044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078995" y="2863605"/>
                  <a:ext cx="1803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68DB076-1369-48A6-9B4B-498165F07A5C}"/>
                    </a:ext>
                  </a:extLst>
                </p14:cNvPr>
                <p14:cNvContentPartPr/>
                <p14:nvPr/>
              </p14:nvContentPartPr>
              <p14:xfrm>
                <a:off x="4240635" y="3109845"/>
                <a:ext cx="7200" cy="18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68DB076-1369-48A6-9B4B-498165F07A5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186635" y="3001845"/>
                  <a:ext cx="1148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ED9D99A-BC9B-489F-9915-62E4CFB9BB1F}"/>
                    </a:ext>
                  </a:extLst>
                </p14:cNvPr>
                <p14:cNvContentPartPr/>
                <p14:nvPr/>
              </p14:nvContentPartPr>
              <p14:xfrm>
                <a:off x="4080795" y="3046485"/>
                <a:ext cx="72000" cy="1054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ED9D99A-BC9B-489F-9915-62E4CFB9BB1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062795" y="3010485"/>
                  <a:ext cx="1076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FEFDCED-3FD5-4CA8-95A1-6424103FEDBE}"/>
                    </a:ext>
                  </a:extLst>
                </p14:cNvPr>
                <p14:cNvContentPartPr/>
                <p14:nvPr/>
              </p14:nvContentPartPr>
              <p14:xfrm>
                <a:off x="3981435" y="2985645"/>
                <a:ext cx="81000" cy="507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FEFDCED-3FD5-4CA8-95A1-6424103FEDB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963515" y="2949645"/>
                  <a:ext cx="116482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C75EC8E-286F-4114-9C95-73BE039BEBFE}"/>
                    </a:ext>
                  </a:extLst>
                </p14:cNvPr>
                <p14:cNvContentPartPr/>
                <p14:nvPr/>
              </p14:nvContentPartPr>
              <p14:xfrm>
                <a:off x="3942555" y="2868645"/>
                <a:ext cx="88920" cy="1396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C75EC8E-286F-4114-9C95-73BE039BEBF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924628" y="2832645"/>
                  <a:ext cx="124416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0CD33B8-E801-44E8-A22F-84E2E743DFE2}"/>
                    </a:ext>
                  </a:extLst>
                </p14:cNvPr>
                <p14:cNvContentPartPr/>
                <p14:nvPr/>
              </p14:nvContentPartPr>
              <p14:xfrm>
                <a:off x="3920955" y="2847765"/>
                <a:ext cx="86400" cy="1598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0CD33B8-E801-44E8-A22F-84E2E743DFE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902955" y="2811765"/>
                  <a:ext cx="1220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138AE74-A915-41C7-AE1E-05A905F844B6}"/>
                    </a:ext>
                  </a:extLst>
                </p14:cNvPr>
                <p14:cNvContentPartPr/>
                <p14:nvPr/>
              </p14:nvContentPartPr>
              <p14:xfrm>
                <a:off x="3921675" y="2866845"/>
                <a:ext cx="43200" cy="421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138AE74-A915-41C7-AE1E-05A905F844B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903824" y="2830845"/>
                  <a:ext cx="78545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75352D5-4DD1-48A3-800F-2C6C81E40A73}"/>
                    </a:ext>
                  </a:extLst>
                </p14:cNvPr>
                <p14:cNvContentPartPr/>
                <p14:nvPr/>
              </p14:nvContentPartPr>
              <p14:xfrm>
                <a:off x="3908715" y="2885925"/>
                <a:ext cx="146880" cy="1465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75352D5-4DD1-48A3-800F-2C6C81E40A7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90759" y="2849925"/>
                  <a:ext cx="182433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FFCCEA9-37E0-43BC-9C59-2AA0F53E90B0}"/>
                    </a:ext>
                  </a:extLst>
                </p14:cNvPr>
                <p14:cNvContentPartPr/>
                <p14:nvPr/>
              </p14:nvContentPartPr>
              <p14:xfrm>
                <a:off x="4999875" y="2907165"/>
                <a:ext cx="103680" cy="1864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FFCCEA9-37E0-43BC-9C59-2AA0F53E90B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981937" y="2871095"/>
                  <a:ext cx="139197" cy="2582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24ACBE8-B07E-48BD-9FA9-764C1CB90C51}"/>
                    </a:ext>
                  </a:extLst>
                </p14:cNvPr>
                <p14:cNvContentPartPr/>
                <p14:nvPr/>
              </p14:nvContentPartPr>
              <p14:xfrm>
                <a:off x="4940835" y="2974125"/>
                <a:ext cx="160920" cy="1267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24ACBE8-B07E-48BD-9FA9-764C1CB90C5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922835" y="2938125"/>
                  <a:ext cx="1965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B3DAB89-EA8A-4579-8F96-D1A74604252D}"/>
                    </a:ext>
                  </a:extLst>
                </p14:cNvPr>
                <p14:cNvContentPartPr/>
                <p14:nvPr/>
              </p14:nvContentPartPr>
              <p14:xfrm>
                <a:off x="4871715" y="3073845"/>
                <a:ext cx="158040" cy="446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B3DAB89-EA8A-4579-8F96-D1A74604252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53756" y="3037845"/>
                  <a:ext cx="193599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4BD7D88-B171-4223-B3C5-19E9A4DE5FFA}"/>
                    </a:ext>
                  </a:extLst>
                </p14:cNvPr>
                <p14:cNvContentPartPr/>
                <p14:nvPr/>
              </p14:nvContentPartPr>
              <p14:xfrm>
                <a:off x="3992955" y="2569305"/>
                <a:ext cx="25920" cy="1270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4BD7D88-B171-4223-B3C5-19E9A4DE5FF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974955" y="2533407"/>
                  <a:ext cx="61560" cy="1985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B1322AF-0D39-4498-A8E7-381230753232}"/>
                    </a:ext>
                  </a:extLst>
                </p14:cNvPr>
                <p14:cNvContentPartPr/>
                <p14:nvPr/>
              </p14:nvContentPartPr>
              <p14:xfrm>
                <a:off x="3994035" y="2597745"/>
                <a:ext cx="46800" cy="128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B1322AF-0D39-4498-A8E7-38123075323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976035" y="2561745"/>
                  <a:ext cx="824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FA3C757-A5B0-4566-9138-24539D98DE5D}"/>
                    </a:ext>
                  </a:extLst>
                </p14:cNvPr>
                <p14:cNvContentPartPr/>
                <p14:nvPr/>
              </p14:nvContentPartPr>
              <p14:xfrm>
                <a:off x="5102835" y="2561025"/>
                <a:ext cx="78840" cy="604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FA3C757-A5B0-4566-9138-24539D98DE5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084917" y="2525025"/>
                  <a:ext cx="114318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B2052BE-B402-41E6-AA5A-E4E3C6583A98}"/>
                    </a:ext>
                  </a:extLst>
                </p14:cNvPr>
                <p14:cNvContentPartPr/>
                <p14:nvPr/>
              </p14:nvContentPartPr>
              <p14:xfrm>
                <a:off x="5112195" y="2523225"/>
                <a:ext cx="388440" cy="1346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B2052BE-B402-41E6-AA5A-E4E3C6583A9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094195" y="2487128"/>
                  <a:ext cx="424080" cy="2064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46C367F-7AF0-4F89-B414-D94A8F013A1B}"/>
                    </a:ext>
                  </a:extLst>
                </p14:cNvPr>
                <p14:cNvContentPartPr/>
                <p14:nvPr/>
              </p14:nvContentPartPr>
              <p14:xfrm>
                <a:off x="3654730" y="1723660"/>
                <a:ext cx="9360" cy="259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46C367F-7AF0-4F89-B414-D94A8F013A1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636010" y="1687660"/>
                  <a:ext cx="46426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356752A-B0C4-48FF-8F79-11D8AA033B0B}"/>
                    </a:ext>
                  </a:extLst>
                </p14:cNvPr>
                <p14:cNvContentPartPr/>
                <p14:nvPr/>
              </p14:nvContentPartPr>
              <p14:xfrm>
                <a:off x="3630970" y="1587220"/>
                <a:ext cx="231840" cy="1526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356752A-B0C4-48FF-8F79-11D8AA033B0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612970" y="1551220"/>
                  <a:ext cx="2674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C3FD459-3A96-489A-A7E5-32609A537EB8}"/>
                    </a:ext>
                  </a:extLst>
                </p14:cNvPr>
                <p14:cNvContentPartPr/>
                <p14:nvPr/>
              </p14:nvContentPartPr>
              <p14:xfrm>
                <a:off x="3625210" y="1644820"/>
                <a:ext cx="38520" cy="824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C3FD459-3A96-489A-A7E5-32609A537EB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607210" y="1608820"/>
                  <a:ext cx="74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7736F68-FA05-4541-A170-F8E4EE351436}"/>
                    </a:ext>
                  </a:extLst>
                </p14:cNvPr>
                <p14:cNvContentPartPr/>
                <p14:nvPr/>
              </p14:nvContentPartPr>
              <p14:xfrm>
                <a:off x="4355650" y="1632940"/>
                <a:ext cx="262080" cy="1072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7736F68-FA05-4541-A170-F8E4EE35143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337650" y="1596940"/>
                  <a:ext cx="297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100205C-9FF0-4C8D-B185-0911F5D98730}"/>
                    </a:ext>
                  </a:extLst>
                </p14:cNvPr>
                <p14:cNvContentPartPr/>
                <p14:nvPr/>
              </p14:nvContentPartPr>
              <p14:xfrm>
                <a:off x="4427650" y="1666780"/>
                <a:ext cx="217440" cy="3193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100205C-9FF0-4C8D-B185-0911F5D9873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409650" y="1630780"/>
                  <a:ext cx="25308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39E8DFD-1903-44F6-A360-2D6DD61F2CE1}"/>
                    </a:ext>
                  </a:extLst>
                </p14:cNvPr>
                <p14:cNvContentPartPr/>
                <p14:nvPr/>
              </p14:nvContentPartPr>
              <p14:xfrm>
                <a:off x="4470490" y="1657420"/>
                <a:ext cx="202320" cy="3265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39E8DFD-1903-44F6-A360-2D6DD61F2CE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452490" y="1621460"/>
                  <a:ext cx="237960" cy="39808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5360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A73E5477-DF3B-43A4-B184-F126D7BFA68F}"/>
              </a:ext>
            </a:extLst>
          </p:cNvPr>
          <p:cNvSpPr/>
          <p:nvPr/>
        </p:nvSpPr>
        <p:spPr>
          <a:xfrm>
            <a:off x="878431" y="5119"/>
            <a:ext cx="7063152" cy="782470"/>
          </a:xfrm>
          <a:prstGeom prst="cloud">
            <a:avLst/>
          </a:prstGeom>
          <a:solidFill>
            <a:srgbClr val="69D7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1528538" y="123511"/>
            <a:ext cx="582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Trace and colour. Then say.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234" name="Google Shape;1768;p43">
            <a:extLst>
              <a:ext uri="{FF2B5EF4-FFF2-40B4-BE49-F238E27FC236}">
                <a16:creationId xmlns:a16="http://schemas.microsoft.com/office/drawing/2014/main" id="{6B5D88EC-6EBD-4975-88E4-FFC587E53DAB}"/>
              </a:ext>
            </a:extLst>
          </p:cNvPr>
          <p:cNvSpPr txBox="1">
            <a:spLocks/>
          </p:cNvSpPr>
          <p:nvPr/>
        </p:nvSpPr>
        <p:spPr>
          <a:xfrm>
            <a:off x="366869" y="2937498"/>
            <a:ext cx="1781234" cy="34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>
                <a:solidFill>
                  <a:srgbClr val="002060"/>
                </a:solidFill>
                <a:latin typeface="Comic Sans MS" panose="030F0702030302020204" pitchFamily="66" charset="0"/>
              </a:rPr>
              <a:t>top</a:t>
            </a:r>
            <a:endParaRPr lang="en-US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37" name="Google Shape;1768;p43">
            <a:extLst>
              <a:ext uri="{FF2B5EF4-FFF2-40B4-BE49-F238E27FC236}">
                <a16:creationId xmlns:a16="http://schemas.microsoft.com/office/drawing/2014/main" id="{887C9134-46D3-4757-BD94-938B80373619}"/>
              </a:ext>
            </a:extLst>
          </p:cNvPr>
          <p:cNvSpPr txBox="1">
            <a:spLocks/>
          </p:cNvSpPr>
          <p:nvPr/>
        </p:nvSpPr>
        <p:spPr>
          <a:xfrm>
            <a:off x="2279402" y="2947114"/>
            <a:ext cx="2399991" cy="330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>
                <a:solidFill>
                  <a:srgbClr val="002060"/>
                </a:solidFill>
                <a:latin typeface="Comic Sans MS" panose="030F0702030302020204" pitchFamily="66" charset="0"/>
              </a:rPr>
              <a:t>teddy bear</a:t>
            </a:r>
            <a:endParaRPr lang="en-US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21" name="Google Shape;1768;p43">
            <a:extLst>
              <a:ext uri="{FF2B5EF4-FFF2-40B4-BE49-F238E27FC236}">
                <a16:creationId xmlns:a16="http://schemas.microsoft.com/office/drawing/2014/main" id="{A39218D0-A3E8-4031-B027-35572D828F48}"/>
              </a:ext>
            </a:extLst>
          </p:cNvPr>
          <p:cNvSpPr txBox="1">
            <a:spLocks/>
          </p:cNvSpPr>
          <p:nvPr/>
        </p:nvSpPr>
        <p:spPr>
          <a:xfrm>
            <a:off x="4717986" y="2968113"/>
            <a:ext cx="186852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>
                <a:solidFill>
                  <a:srgbClr val="002060"/>
                </a:solidFill>
                <a:latin typeface="Comic Sans MS" panose="030F0702030302020204" pitchFamily="66" charset="0"/>
              </a:rPr>
              <a:t>turtle</a:t>
            </a:r>
            <a:endParaRPr lang="en-US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07" name="Google Shape;1768;p43">
            <a:extLst>
              <a:ext uri="{FF2B5EF4-FFF2-40B4-BE49-F238E27FC236}">
                <a16:creationId xmlns:a16="http://schemas.microsoft.com/office/drawing/2014/main" id="{D95A15FC-17FF-4767-9DFC-409CAB9B0EA0}"/>
              </a:ext>
            </a:extLst>
          </p:cNvPr>
          <p:cNvSpPr txBox="1">
            <a:spLocks/>
          </p:cNvSpPr>
          <p:nvPr/>
        </p:nvSpPr>
        <p:spPr>
          <a:xfrm>
            <a:off x="6870239" y="2974200"/>
            <a:ext cx="198810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>
                <a:solidFill>
                  <a:srgbClr val="002060"/>
                </a:solidFill>
                <a:latin typeface="Comic Sans MS" panose="030F0702030302020204" pitchFamily="66" charset="0"/>
              </a:rPr>
              <a:t>tiger</a:t>
            </a:r>
            <a:endParaRPr lang="en-US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 descr="A colorful whirligig with a pink and blue border&#10;&#10;Description automatically generated">
            <a:extLst>
              <a:ext uri="{FF2B5EF4-FFF2-40B4-BE49-F238E27FC236}">
                <a16:creationId xmlns:a16="http://schemas.microsoft.com/office/drawing/2014/main" id="{B68F9F5C-F359-4078-987D-61A0176097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251" y="1077394"/>
            <a:ext cx="1905266" cy="1890719"/>
          </a:xfrm>
          <a:prstGeom prst="rect">
            <a:avLst/>
          </a:prstGeom>
        </p:spPr>
      </p:pic>
      <p:pic>
        <p:nvPicPr>
          <p:cNvPr id="9" name="Picture 8" descr="A stuffed bear with a pink border&#10;&#10;Description automatically generated">
            <a:extLst>
              <a:ext uri="{FF2B5EF4-FFF2-40B4-BE49-F238E27FC236}">
                <a16:creationId xmlns:a16="http://schemas.microsoft.com/office/drawing/2014/main" id="{6532E998-B259-439D-86BC-9DFA29431D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0118" y="1084903"/>
            <a:ext cx="1943371" cy="1890719"/>
          </a:xfrm>
          <a:prstGeom prst="rect">
            <a:avLst/>
          </a:prstGeom>
        </p:spPr>
      </p:pic>
      <p:pic>
        <p:nvPicPr>
          <p:cNvPr id="11" name="Picture 10" descr="A drawing of a turtle&#10;&#10;Description automatically generated">
            <a:extLst>
              <a:ext uri="{FF2B5EF4-FFF2-40B4-BE49-F238E27FC236}">
                <a16:creationId xmlns:a16="http://schemas.microsoft.com/office/drawing/2014/main" id="{8817262F-6835-4DEB-9545-201FD0B7D2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1372" y="1077394"/>
            <a:ext cx="2191056" cy="1898228"/>
          </a:xfrm>
          <a:prstGeom prst="rect">
            <a:avLst/>
          </a:prstGeom>
        </p:spPr>
      </p:pic>
      <p:pic>
        <p:nvPicPr>
          <p:cNvPr id="13" name="Picture 12" descr="A cartoon of a tiger&#10;&#10;Description automatically generated">
            <a:extLst>
              <a:ext uri="{FF2B5EF4-FFF2-40B4-BE49-F238E27FC236}">
                <a16:creationId xmlns:a16="http://schemas.microsoft.com/office/drawing/2014/main" id="{ABABB938-4C0C-4B3B-BE3A-8FBF656C44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8806" y="1084903"/>
            <a:ext cx="2162477" cy="188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5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/>
      <p:bldP spid="237" grpId="0"/>
      <p:bldP spid="321" grpId="0"/>
      <p:bldP spid="40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866899" y="2231452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2. Let’s play.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70991" y="466940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pic>
        <p:nvPicPr>
          <p:cNvPr id="5" name="Duong len dinh Olympia">
            <a:hlinkClick r:id="" action="ppaction://media"/>
            <a:extLst>
              <a:ext uri="{FF2B5EF4-FFF2-40B4-BE49-F238E27FC236}">
                <a16:creationId xmlns:a16="http://schemas.microsoft.com/office/drawing/2014/main" id="{91BF234C-8DEC-4187-B3FB-77C4068A62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62000" y="2743200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48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8BF06585-B05A-F4AE-1A71-AFC8820B8B42}"/>
              </a:ext>
            </a:extLst>
          </p:cNvPr>
          <p:cNvSpPr txBox="1">
            <a:spLocks/>
          </p:cNvSpPr>
          <p:nvPr/>
        </p:nvSpPr>
        <p:spPr>
          <a:xfrm>
            <a:off x="1855964" y="0"/>
            <a:ext cx="5432071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3200" b="1">
                <a:solidFill>
                  <a:srgbClr val="002060"/>
                </a:solidFill>
                <a:latin typeface="Comic Sans MS" panose="030F0702030302020204" pitchFamily="66" charset="0"/>
              </a:rPr>
              <a:t>Let’s play.</a:t>
            </a:r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D582F1-8211-49AF-B0FB-78859AFB71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5" b="2621"/>
          <a:stretch/>
        </p:blipFill>
        <p:spPr>
          <a:xfrm>
            <a:off x="1459721" y="1242653"/>
            <a:ext cx="6123107" cy="3652729"/>
          </a:xfrm>
          <a:prstGeom prst="rect">
            <a:avLst/>
          </a:prstGeom>
        </p:spPr>
      </p:pic>
      <p:sp>
        <p:nvSpPr>
          <p:cNvPr id="8" name="Google Shape;1768;p43">
            <a:extLst>
              <a:ext uri="{FF2B5EF4-FFF2-40B4-BE49-F238E27FC236}">
                <a16:creationId xmlns:a16="http://schemas.microsoft.com/office/drawing/2014/main" id="{FECEC699-1D2F-4E1A-8719-389F4E7F190F}"/>
              </a:ext>
            </a:extLst>
          </p:cNvPr>
          <p:cNvSpPr txBox="1">
            <a:spLocks/>
          </p:cNvSpPr>
          <p:nvPr/>
        </p:nvSpPr>
        <p:spPr>
          <a:xfrm>
            <a:off x="2747753" y="665334"/>
            <a:ext cx="3452325" cy="330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>
                <a:solidFill>
                  <a:srgbClr val="EC0089"/>
                </a:solidFill>
                <a:latin typeface="Comic Sans MS" panose="030F0702030302020204" pitchFamily="66" charset="0"/>
              </a:rPr>
              <a:t>Mystery bag</a:t>
            </a:r>
            <a:endParaRPr lang="en-US" sz="3200" b="1" dirty="0">
              <a:solidFill>
                <a:srgbClr val="EC008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07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963002" y="1180297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0000"/>
                </a:solidFill>
                <a:latin typeface="Comic Sans MS" panose="030F0702030302020204" pitchFamily="66" charset="0"/>
              </a:rPr>
              <a:t>FUN TIME 4</a:t>
            </a:r>
            <a:endParaRPr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460500" y="2484737"/>
            <a:ext cx="4388700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Period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1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2446100" y="2271221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8079982" y="3610823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" name="Google Shape;1591;p38">
            <a:extLst>
              <a:ext uri="{FF2B5EF4-FFF2-40B4-BE49-F238E27FC236}">
                <a16:creationId xmlns:a16="http://schemas.microsoft.com/office/drawing/2014/main" id="{4153C18E-953A-0401-18A6-34390F0E3EA1}"/>
              </a:ext>
            </a:extLst>
          </p:cNvPr>
          <p:cNvGrpSpPr/>
          <p:nvPr/>
        </p:nvGrpSpPr>
        <p:grpSpPr>
          <a:xfrm>
            <a:off x="7190104" y="2964695"/>
            <a:ext cx="1019168" cy="998865"/>
            <a:chOff x="7157984" y="3426962"/>
            <a:chExt cx="1019168" cy="998865"/>
          </a:xfrm>
        </p:grpSpPr>
        <p:sp>
          <p:nvSpPr>
            <p:cNvPr id="9" name="Google Shape;1592;p38">
              <a:extLst>
                <a:ext uri="{FF2B5EF4-FFF2-40B4-BE49-F238E27FC236}">
                  <a16:creationId xmlns:a16="http://schemas.microsoft.com/office/drawing/2014/main" id="{43954C83-0357-CF70-21B7-86B52C3C1D6D}"/>
                </a:ext>
              </a:extLst>
            </p:cNvPr>
            <p:cNvSpPr/>
            <p:nvPr/>
          </p:nvSpPr>
          <p:spPr>
            <a:xfrm>
              <a:off x="7174200" y="3450800"/>
              <a:ext cx="974678" cy="951149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593;p38">
              <a:extLst>
                <a:ext uri="{FF2B5EF4-FFF2-40B4-BE49-F238E27FC236}">
                  <a16:creationId xmlns:a16="http://schemas.microsoft.com/office/drawing/2014/main" id="{B9384BEB-FD4C-E335-B2FD-806163C76FD1}"/>
                </a:ext>
              </a:extLst>
            </p:cNvPr>
            <p:cNvSpPr/>
            <p:nvPr/>
          </p:nvSpPr>
          <p:spPr>
            <a:xfrm rot="899917">
              <a:off x="7416176" y="3730856"/>
              <a:ext cx="177416" cy="96086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594;p38">
              <a:extLst>
                <a:ext uri="{FF2B5EF4-FFF2-40B4-BE49-F238E27FC236}">
                  <a16:creationId xmlns:a16="http://schemas.microsoft.com/office/drawing/2014/main" id="{43BF842E-6E77-7F1A-7942-3B43ADD1FC32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595;p38">
              <a:extLst>
                <a:ext uri="{FF2B5EF4-FFF2-40B4-BE49-F238E27FC236}">
                  <a16:creationId xmlns:a16="http://schemas.microsoft.com/office/drawing/2014/main" id="{9A0C0DCD-0E1D-C2DE-F9BE-E0B97AEF7A81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596;p38">
              <a:extLst>
                <a:ext uri="{FF2B5EF4-FFF2-40B4-BE49-F238E27FC236}">
                  <a16:creationId xmlns:a16="http://schemas.microsoft.com/office/drawing/2014/main" id="{D141ADDD-3CDF-A7CF-4B02-FE4F24D99A77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597;p38">
              <a:extLst>
                <a:ext uri="{FF2B5EF4-FFF2-40B4-BE49-F238E27FC236}">
                  <a16:creationId xmlns:a16="http://schemas.microsoft.com/office/drawing/2014/main" id="{BEEC5356-0F62-6A78-D404-18481E9CA271}"/>
                </a:ext>
              </a:extLst>
            </p:cNvPr>
            <p:cNvSpPr/>
            <p:nvPr/>
          </p:nvSpPr>
          <p:spPr>
            <a:xfrm rot="899907">
              <a:off x="7248455" y="3521637"/>
              <a:ext cx="838227" cy="809516"/>
            </a:xfrm>
            <a:custGeom>
              <a:avLst/>
              <a:gdLst/>
              <a:ahLst/>
              <a:cxnLst/>
              <a:rect l="l" t="t" r="r" b="b"/>
              <a:pathLst>
                <a:path w="7328" h="7077" extrusionOk="0">
                  <a:moveTo>
                    <a:pt x="3514" y="0"/>
                  </a:moveTo>
                  <a:cubicBezTo>
                    <a:pt x="3365" y="0"/>
                    <a:pt x="3215" y="10"/>
                    <a:pt x="3066" y="29"/>
                  </a:cubicBezTo>
                  <a:cubicBezTo>
                    <a:pt x="2215" y="140"/>
                    <a:pt x="1336" y="472"/>
                    <a:pt x="783" y="1178"/>
                  </a:cubicBezTo>
                  <a:cubicBezTo>
                    <a:pt x="347" y="1745"/>
                    <a:pt x="180" y="2479"/>
                    <a:pt x="97" y="3185"/>
                  </a:cubicBezTo>
                  <a:cubicBezTo>
                    <a:pt x="21" y="3787"/>
                    <a:pt x="1" y="4416"/>
                    <a:pt x="174" y="4984"/>
                  </a:cubicBezTo>
                  <a:cubicBezTo>
                    <a:pt x="443" y="5835"/>
                    <a:pt x="1135" y="6493"/>
                    <a:pt x="1924" y="6804"/>
                  </a:cubicBezTo>
                  <a:cubicBezTo>
                    <a:pt x="2402" y="6998"/>
                    <a:pt x="2918" y="7077"/>
                    <a:pt x="3436" y="7077"/>
                  </a:cubicBezTo>
                  <a:cubicBezTo>
                    <a:pt x="3767" y="7077"/>
                    <a:pt x="4099" y="7045"/>
                    <a:pt x="4423" y="6991"/>
                  </a:cubicBezTo>
                  <a:cubicBezTo>
                    <a:pt x="5911" y="6749"/>
                    <a:pt x="7142" y="5351"/>
                    <a:pt x="7218" y="3759"/>
                  </a:cubicBezTo>
                  <a:cubicBezTo>
                    <a:pt x="7328" y="1581"/>
                    <a:pt x="5445" y="0"/>
                    <a:pt x="3514" y="0"/>
                  </a:cubicBezTo>
                  <a:close/>
                </a:path>
              </a:pathLst>
            </a:custGeom>
            <a:solidFill>
              <a:srgbClr val="FC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98;p38">
              <a:extLst>
                <a:ext uri="{FF2B5EF4-FFF2-40B4-BE49-F238E27FC236}">
                  <a16:creationId xmlns:a16="http://schemas.microsoft.com/office/drawing/2014/main" id="{6E7CB051-D2CE-2E01-C930-11215C575AB4}"/>
                </a:ext>
              </a:extLst>
            </p:cNvPr>
            <p:cNvSpPr/>
            <p:nvPr/>
          </p:nvSpPr>
          <p:spPr>
            <a:xfrm rot="899907">
              <a:off x="7755623" y="3605023"/>
              <a:ext cx="224541" cy="110498"/>
            </a:xfrm>
            <a:custGeom>
              <a:avLst/>
              <a:gdLst/>
              <a:ahLst/>
              <a:cxnLst/>
              <a:rect l="l" t="t" r="r" b="b"/>
              <a:pathLst>
                <a:path w="1963" h="966" extrusionOk="0">
                  <a:moveTo>
                    <a:pt x="355" y="0"/>
                  </a:moveTo>
                  <a:cubicBezTo>
                    <a:pt x="264" y="0"/>
                    <a:pt x="177" y="7"/>
                    <a:pt x="97" y="20"/>
                  </a:cubicBezTo>
                  <a:cubicBezTo>
                    <a:pt x="0" y="41"/>
                    <a:pt x="49" y="165"/>
                    <a:pt x="118" y="179"/>
                  </a:cubicBezTo>
                  <a:cubicBezTo>
                    <a:pt x="464" y="221"/>
                    <a:pt x="761" y="290"/>
                    <a:pt x="1073" y="442"/>
                  </a:cubicBezTo>
                  <a:cubicBezTo>
                    <a:pt x="1336" y="574"/>
                    <a:pt x="1516" y="816"/>
                    <a:pt x="1765" y="947"/>
                  </a:cubicBezTo>
                  <a:cubicBezTo>
                    <a:pt x="1786" y="960"/>
                    <a:pt x="1808" y="966"/>
                    <a:pt x="1828" y="966"/>
                  </a:cubicBezTo>
                  <a:cubicBezTo>
                    <a:pt x="1905" y="966"/>
                    <a:pt x="1962" y="881"/>
                    <a:pt x="1924" y="788"/>
                  </a:cubicBezTo>
                  <a:cubicBezTo>
                    <a:pt x="1685" y="263"/>
                    <a:pt x="931" y="0"/>
                    <a:pt x="355" y="0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599;p38">
              <a:extLst>
                <a:ext uri="{FF2B5EF4-FFF2-40B4-BE49-F238E27FC236}">
                  <a16:creationId xmlns:a16="http://schemas.microsoft.com/office/drawing/2014/main" id="{B42C8D95-DC5F-6575-35E1-E2AF78D65C4D}"/>
                </a:ext>
              </a:extLst>
            </p:cNvPr>
            <p:cNvSpPr/>
            <p:nvPr/>
          </p:nvSpPr>
          <p:spPr>
            <a:xfrm rot="899907">
              <a:off x="7235694" y="3623508"/>
              <a:ext cx="775085" cy="698904"/>
            </a:xfrm>
            <a:custGeom>
              <a:avLst/>
              <a:gdLst/>
              <a:ahLst/>
              <a:cxnLst/>
              <a:rect l="l" t="t" r="r" b="b"/>
              <a:pathLst>
                <a:path w="6776" h="6110" extrusionOk="0">
                  <a:moveTo>
                    <a:pt x="955" y="0"/>
                  </a:moveTo>
                  <a:lnTo>
                    <a:pt x="955" y="0"/>
                  </a:lnTo>
                  <a:cubicBezTo>
                    <a:pt x="893" y="62"/>
                    <a:pt x="831" y="132"/>
                    <a:pt x="782" y="201"/>
                  </a:cubicBezTo>
                  <a:cubicBezTo>
                    <a:pt x="346" y="761"/>
                    <a:pt x="187" y="1502"/>
                    <a:pt x="97" y="2208"/>
                  </a:cubicBezTo>
                  <a:cubicBezTo>
                    <a:pt x="21" y="2803"/>
                    <a:pt x="0" y="3439"/>
                    <a:pt x="173" y="4007"/>
                  </a:cubicBezTo>
                  <a:cubicBezTo>
                    <a:pt x="443" y="4858"/>
                    <a:pt x="1135" y="5516"/>
                    <a:pt x="1924" y="5827"/>
                  </a:cubicBezTo>
                  <a:cubicBezTo>
                    <a:pt x="2409" y="6027"/>
                    <a:pt x="2925" y="6109"/>
                    <a:pt x="3446" y="6109"/>
                  </a:cubicBezTo>
                  <a:cubicBezTo>
                    <a:pt x="3772" y="6109"/>
                    <a:pt x="4100" y="6077"/>
                    <a:pt x="4423" y="6021"/>
                  </a:cubicBezTo>
                  <a:cubicBezTo>
                    <a:pt x="5412" y="5862"/>
                    <a:pt x="6277" y="5190"/>
                    <a:pt x="6776" y="4291"/>
                  </a:cubicBezTo>
                  <a:lnTo>
                    <a:pt x="6776" y="4291"/>
                  </a:lnTo>
                  <a:cubicBezTo>
                    <a:pt x="6118" y="4768"/>
                    <a:pt x="5350" y="5066"/>
                    <a:pt x="4554" y="5107"/>
                  </a:cubicBezTo>
                  <a:cubicBezTo>
                    <a:pt x="4496" y="5110"/>
                    <a:pt x="4438" y="5112"/>
                    <a:pt x="4379" y="5112"/>
                  </a:cubicBezTo>
                  <a:cubicBezTo>
                    <a:pt x="3176" y="5112"/>
                    <a:pt x="1960" y="4503"/>
                    <a:pt x="1274" y="3453"/>
                  </a:cubicBezTo>
                  <a:cubicBezTo>
                    <a:pt x="616" y="2457"/>
                    <a:pt x="492" y="1100"/>
                    <a:pt x="955" y="0"/>
                  </a:cubicBezTo>
                  <a:close/>
                </a:path>
              </a:pathLst>
            </a:custGeom>
            <a:solidFill>
              <a:srgbClr val="FAB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600;p38">
              <a:extLst>
                <a:ext uri="{FF2B5EF4-FFF2-40B4-BE49-F238E27FC236}">
                  <a16:creationId xmlns:a16="http://schemas.microsoft.com/office/drawing/2014/main" id="{BAC96C63-4478-3C95-E0C5-9660FF54DBC3}"/>
                </a:ext>
              </a:extLst>
            </p:cNvPr>
            <p:cNvSpPr/>
            <p:nvPr/>
          </p:nvSpPr>
          <p:spPr>
            <a:xfrm rot="899907">
              <a:off x="7416176" y="3730855"/>
              <a:ext cx="177414" cy="96085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601;p38">
              <a:extLst>
                <a:ext uri="{FF2B5EF4-FFF2-40B4-BE49-F238E27FC236}">
                  <a16:creationId xmlns:a16="http://schemas.microsoft.com/office/drawing/2014/main" id="{B905C538-D350-561F-47D3-7F1258E82638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602;p38">
              <a:extLst>
                <a:ext uri="{FF2B5EF4-FFF2-40B4-BE49-F238E27FC236}">
                  <a16:creationId xmlns:a16="http://schemas.microsoft.com/office/drawing/2014/main" id="{CBB4886E-17B3-EE6D-CCD3-1D59B35FABC8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9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603;p38">
              <a:extLst>
                <a:ext uri="{FF2B5EF4-FFF2-40B4-BE49-F238E27FC236}">
                  <a16:creationId xmlns:a16="http://schemas.microsoft.com/office/drawing/2014/main" id="{2F864B7D-9ACA-A29A-505A-4F20C32B87CD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5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1604;p38">
            <a:extLst>
              <a:ext uri="{FF2B5EF4-FFF2-40B4-BE49-F238E27FC236}">
                <a16:creationId xmlns:a16="http://schemas.microsoft.com/office/drawing/2014/main" id="{76E4DCB2-7201-0D5C-D384-40D12F5F2F77}"/>
              </a:ext>
            </a:extLst>
          </p:cNvPr>
          <p:cNvGrpSpPr/>
          <p:nvPr/>
        </p:nvGrpSpPr>
        <p:grpSpPr>
          <a:xfrm>
            <a:off x="1390380" y="2943084"/>
            <a:ext cx="1402842" cy="1135218"/>
            <a:chOff x="1111254" y="3163576"/>
            <a:chExt cx="1206947" cy="1292886"/>
          </a:xfrm>
        </p:grpSpPr>
        <p:sp>
          <p:nvSpPr>
            <p:cNvPr id="22" name="Google Shape;1605;p38">
              <a:extLst>
                <a:ext uri="{FF2B5EF4-FFF2-40B4-BE49-F238E27FC236}">
                  <a16:creationId xmlns:a16="http://schemas.microsoft.com/office/drawing/2014/main" id="{E1605D55-3261-EA41-EFA1-BA3D46C208EC}"/>
                </a:ext>
              </a:extLst>
            </p:cNvPr>
            <p:cNvSpPr/>
            <p:nvPr/>
          </p:nvSpPr>
          <p:spPr>
            <a:xfrm>
              <a:off x="1111254" y="3163576"/>
              <a:ext cx="1206947" cy="1292886"/>
            </a:xfrm>
            <a:custGeom>
              <a:avLst/>
              <a:gdLst/>
              <a:ahLst/>
              <a:cxnLst/>
              <a:rect l="l" t="t" r="r" b="b"/>
              <a:pathLst>
                <a:path w="32321" h="34627" extrusionOk="0">
                  <a:moveTo>
                    <a:pt x="8777" y="1"/>
                  </a:moveTo>
                  <a:cubicBezTo>
                    <a:pt x="8522" y="1"/>
                    <a:pt x="8262" y="21"/>
                    <a:pt x="7998" y="64"/>
                  </a:cubicBezTo>
                  <a:cubicBezTo>
                    <a:pt x="7834" y="97"/>
                    <a:pt x="7669" y="130"/>
                    <a:pt x="7471" y="196"/>
                  </a:cubicBezTo>
                  <a:lnTo>
                    <a:pt x="7454" y="196"/>
                  </a:lnTo>
                  <a:cubicBezTo>
                    <a:pt x="4206" y="1103"/>
                    <a:pt x="2689" y="4830"/>
                    <a:pt x="3315" y="7716"/>
                  </a:cubicBezTo>
                  <a:cubicBezTo>
                    <a:pt x="3332" y="7781"/>
                    <a:pt x="3332" y="7847"/>
                    <a:pt x="3381" y="7880"/>
                  </a:cubicBezTo>
                  <a:cubicBezTo>
                    <a:pt x="3596" y="8705"/>
                    <a:pt x="4470" y="9018"/>
                    <a:pt x="5607" y="9035"/>
                  </a:cubicBezTo>
                  <a:cubicBezTo>
                    <a:pt x="3266" y="10898"/>
                    <a:pt x="1518" y="13520"/>
                    <a:pt x="792" y="16636"/>
                  </a:cubicBezTo>
                  <a:cubicBezTo>
                    <a:pt x="1" y="20083"/>
                    <a:pt x="545" y="23710"/>
                    <a:pt x="2326" y="26745"/>
                  </a:cubicBezTo>
                  <a:cubicBezTo>
                    <a:pt x="2145" y="26975"/>
                    <a:pt x="1980" y="27239"/>
                    <a:pt x="1848" y="27503"/>
                  </a:cubicBezTo>
                  <a:cubicBezTo>
                    <a:pt x="1848" y="27536"/>
                    <a:pt x="1831" y="27536"/>
                    <a:pt x="1831" y="27553"/>
                  </a:cubicBezTo>
                  <a:cubicBezTo>
                    <a:pt x="1749" y="27783"/>
                    <a:pt x="1452" y="28476"/>
                    <a:pt x="1699" y="29201"/>
                  </a:cubicBezTo>
                  <a:cubicBezTo>
                    <a:pt x="1699" y="29218"/>
                    <a:pt x="1732" y="29234"/>
                    <a:pt x="1732" y="29267"/>
                  </a:cubicBezTo>
                  <a:cubicBezTo>
                    <a:pt x="1999" y="29935"/>
                    <a:pt x="2655" y="30364"/>
                    <a:pt x="3323" y="30364"/>
                  </a:cubicBezTo>
                  <a:cubicBezTo>
                    <a:pt x="3481" y="30364"/>
                    <a:pt x="3639" y="30340"/>
                    <a:pt x="3794" y="30290"/>
                  </a:cubicBezTo>
                  <a:lnTo>
                    <a:pt x="4024" y="30224"/>
                  </a:lnTo>
                  <a:cubicBezTo>
                    <a:pt x="4321" y="30125"/>
                    <a:pt x="4519" y="29944"/>
                    <a:pt x="4668" y="29729"/>
                  </a:cubicBezTo>
                  <a:cubicBezTo>
                    <a:pt x="4997" y="30042"/>
                    <a:pt x="5327" y="30339"/>
                    <a:pt x="5673" y="30603"/>
                  </a:cubicBezTo>
                  <a:cubicBezTo>
                    <a:pt x="6119" y="30949"/>
                    <a:pt x="6531" y="31246"/>
                    <a:pt x="6943" y="31494"/>
                  </a:cubicBezTo>
                  <a:cubicBezTo>
                    <a:pt x="8213" y="32269"/>
                    <a:pt x="9598" y="32846"/>
                    <a:pt x="11032" y="33192"/>
                  </a:cubicBezTo>
                  <a:cubicBezTo>
                    <a:pt x="12063" y="33438"/>
                    <a:pt x="13115" y="33559"/>
                    <a:pt x="14169" y="33559"/>
                  </a:cubicBezTo>
                  <a:cubicBezTo>
                    <a:pt x="15374" y="33559"/>
                    <a:pt x="16581" y="33401"/>
                    <a:pt x="17760" y="33093"/>
                  </a:cubicBezTo>
                  <a:cubicBezTo>
                    <a:pt x="18008" y="33571"/>
                    <a:pt x="18387" y="34000"/>
                    <a:pt x="18849" y="34280"/>
                  </a:cubicBezTo>
                  <a:cubicBezTo>
                    <a:pt x="19228" y="34495"/>
                    <a:pt x="19591" y="34627"/>
                    <a:pt x="19970" y="34627"/>
                  </a:cubicBezTo>
                  <a:cubicBezTo>
                    <a:pt x="20382" y="34627"/>
                    <a:pt x="20761" y="34478"/>
                    <a:pt x="21075" y="34214"/>
                  </a:cubicBezTo>
                  <a:cubicBezTo>
                    <a:pt x="21652" y="33687"/>
                    <a:pt x="21800" y="32846"/>
                    <a:pt x="21454" y="32021"/>
                  </a:cubicBezTo>
                  <a:cubicBezTo>
                    <a:pt x="21404" y="31889"/>
                    <a:pt x="21338" y="31757"/>
                    <a:pt x="21305" y="31625"/>
                  </a:cubicBezTo>
                  <a:cubicBezTo>
                    <a:pt x="24504" y="29713"/>
                    <a:pt x="26764" y="26596"/>
                    <a:pt x="27638" y="22968"/>
                  </a:cubicBezTo>
                  <a:cubicBezTo>
                    <a:pt x="28248" y="20297"/>
                    <a:pt x="28050" y="17609"/>
                    <a:pt x="27176" y="15185"/>
                  </a:cubicBezTo>
                  <a:lnTo>
                    <a:pt x="27176" y="15185"/>
                  </a:lnTo>
                  <a:cubicBezTo>
                    <a:pt x="27440" y="15284"/>
                    <a:pt x="27753" y="15383"/>
                    <a:pt x="28066" y="15383"/>
                  </a:cubicBezTo>
                  <a:cubicBezTo>
                    <a:pt x="28330" y="15383"/>
                    <a:pt x="28577" y="15334"/>
                    <a:pt x="28825" y="15169"/>
                  </a:cubicBezTo>
                  <a:cubicBezTo>
                    <a:pt x="28891" y="15119"/>
                    <a:pt x="28973" y="15086"/>
                    <a:pt x="29039" y="15037"/>
                  </a:cubicBezTo>
                  <a:cubicBezTo>
                    <a:pt x="31298" y="13108"/>
                    <a:pt x="32321" y="9447"/>
                    <a:pt x="30292" y="6973"/>
                  </a:cubicBezTo>
                  <a:cubicBezTo>
                    <a:pt x="29946" y="6561"/>
                    <a:pt x="29484" y="6050"/>
                    <a:pt x="28874" y="5786"/>
                  </a:cubicBezTo>
                  <a:cubicBezTo>
                    <a:pt x="27984" y="5268"/>
                    <a:pt x="26941" y="5017"/>
                    <a:pt x="25877" y="5017"/>
                  </a:cubicBezTo>
                  <a:cubicBezTo>
                    <a:pt x="24300" y="5017"/>
                    <a:pt x="22678" y="5567"/>
                    <a:pt x="21437" y="6611"/>
                  </a:cubicBezTo>
                  <a:cubicBezTo>
                    <a:pt x="21322" y="6677"/>
                    <a:pt x="21240" y="6726"/>
                    <a:pt x="21157" y="6792"/>
                  </a:cubicBezTo>
                  <a:cubicBezTo>
                    <a:pt x="20943" y="7023"/>
                    <a:pt x="20811" y="7287"/>
                    <a:pt x="20778" y="7600"/>
                  </a:cubicBezTo>
                  <a:cubicBezTo>
                    <a:pt x="20646" y="7534"/>
                    <a:pt x="20530" y="7452"/>
                    <a:pt x="20382" y="7386"/>
                  </a:cubicBezTo>
                  <a:cubicBezTo>
                    <a:pt x="20498" y="7204"/>
                    <a:pt x="20613" y="7006"/>
                    <a:pt x="20662" y="6776"/>
                  </a:cubicBezTo>
                  <a:cubicBezTo>
                    <a:pt x="20811" y="6446"/>
                    <a:pt x="20811" y="6067"/>
                    <a:pt x="20662" y="5770"/>
                  </a:cubicBezTo>
                  <a:cubicBezTo>
                    <a:pt x="20530" y="5407"/>
                    <a:pt x="20250" y="5143"/>
                    <a:pt x="19838" y="4978"/>
                  </a:cubicBezTo>
                  <a:cubicBezTo>
                    <a:pt x="19376" y="4780"/>
                    <a:pt x="18915" y="4648"/>
                    <a:pt x="18436" y="4550"/>
                  </a:cubicBezTo>
                  <a:lnTo>
                    <a:pt x="18387" y="4550"/>
                  </a:lnTo>
                  <a:cubicBezTo>
                    <a:pt x="18337" y="4550"/>
                    <a:pt x="18271" y="4533"/>
                    <a:pt x="18222" y="4500"/>
                  </a:cubicBezTo>
                  <a:cubicBezTo>
                    <a:pt x="18012" y="4458"/>
                    <a:pt x="17742" y="4403"/>
                    <a:pt x="17455" y="4403"/>
                  </a:cubicBezTo>
                  <a:cubicBezTo>
                    <a:pt x="17180" y="4403"/>
                    <a:pt x="16889" y="4454"/>
                    <a:pt x="16622" y="4615"/>
                  </a:cubicBezTo>
                  <a:cubicBezTo>
                    <a:pt x="16359" y="4747"/>
                    <a:pt x="16029" y="5077"/>
                    <a:pt x="15930" y="5720"/>
                  </a:cubicBezTo>
                  <a:cubicBezTo>
                    <a:pt x="15913" y="5803"/>
                    <a:pt x="15880" y="5935"/>
                    <a:pt x="15880" y="6100"/>
                  </a:cubicBezTo>
                  <a:cubicBezTo>
                    <a:pt x="15303" y="6034"/>
                    <a:pt x="14759" y="5984"/>
                    <a:pt x="14198" y="5984"/>
                  </a:cubicBezTo>
                  <a:cubicBezTo>
                    <a:pt x="14347" y="5687"/>
                    <a:pt x="14380" y="5358"/>
                    <a:pt x="14297" y="5061"/>
                  </a:cubicBezTo>
                  <a:lnTo>
                    <a:pt x="14297" y="5044"/>
                  </a:lnTo>
                  <a:cubicBezTo>
                    <a:pt x="13814" y="2446"/>
                    <a:pt x="11560" y="1"/>
                    <a:pt x="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accent6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" name="Google Shape;1606;p38">
              <a:extLst>
                <a:ext uri="{FF2B5EF4-FFF2-40B4-BE49-F238E27FC236}">
                  <a16:creationId xmlns:a16="http://schemas.microsoft.com/office/drawing/2014/main" id="{BD54F877-4D26-AADE-E033-C5B428FB5158}"/>
                </a:ext>
              </a:extLst>
            </p:cNvPr>
            <p:cNvGrpSpPr/>
            <p:nvPr/>
          </p:nvGrpSpPr>
          <p:grpSpPr>
            <a:xfrm>
              <a:off x="1156065" y="3210259"/>
              <a:ext cx="1093954" cy="1182046"/>
              <a:chOff x="441325" y="3000675"/>
              <a:chExt cx="1887103" cy="2039065"/>
            </a:xfrm>
          </p:grpSpPr>
          <p:sp>
            <p:nvSpPr>
              <p:cNvPr id="24" name="Google Shape;1607;p38">
                <a:extLst>
                  <a:ext uri="{FF2B5EF4-FFF2-40B4-BE49-F238E27FC236}">
                    <a16:creationId xmlns:a16="http://schemas.microsoft.com/office/drawing/2014/main" id="{9C151141-17FD-DB8E-A076-EF81E7B761EC}"/>
                  </a:ext>
                </a:extLst>
              </p:cNvPr>
              <p:cNvSpPr/>
              <p:nvPr/>
            </p:nvSpPr>
            <p:spPr>
              <a:xfrm>
                <a:off x="1440158" y="3277540"/>
                <a:ext cx="178999" cy="160621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75" extrusionOk="0">
                    <a:moveTo>
                      <a:pt x="226" y="1"/>
                    </a:moveTo>
                    <a:cubicBezTo>
                      <a:pt x="176" y="1"/>
                      <a:pt x="131" y="8"/>
                      <a:pt x="97" y="30"/>
                    </a:cubicBezTo>
                    <a:cubicBezTo>
                      <a:pt x="42" y="50"/>
                      <a:pt x="28" y="119"/>
                      <a:pt x="21" y="182"/>
                    </a:cubicBezTo>
                    <a:cubicBezTo>
                      <a:pt x="7" y="237"/>
                      <a:pt x="0" y="292"/>
                      <a:pt x="28" y="348"/>
                    </a:cubicBezTo>
                    <a:cubicBezTo>
                      <a:pt x="90" y="479"/>
                      <a:pt x="298" y="376"/>
                      <a:pt x="339" y="521"/>
                    </a:cubicBezTo>
                    <a:cubicBezTo>
                      <a:pt x="215" y="652"/>
                      <a:pt x="139" y="812"/>
                      <a:pt x="97" y="998"/>
                    </a:cubicBezTo>
                    <a:lnTo>
                      <a:pt x="443" y="1075"/>
                    </a:lnTo>
                    <a:cubicBezTo>
                      <a:pt x="471" y="888"/>
                      <a:pt x="519" y="749"/>
                      <a:pt x="623" y="604"/>
                    </a:cubicBezTo>
                    <a:cubicBezTo>
                      <a:pt x="630" y="590"/>
                      <a:pt x="644" y="576"/>
                      <a:pt x="658" y="569"/>
                    </a:cubicBezTo>
                    <a:cubicBezTo>
                      <a:pt x="664" y="567"/>
                      <a:pt x="671" y="566"/>
                      <a:pt x="677" y="566"/>
                    </a:cubicBezTo>
                    <a:cubicBezTo>
                      <a:pt x="688" y="566"/>
                      <a:pt x="699" y="569"/>
                      <a:pt x="713" y="569"/>
                    </a:cubicBezTo>
                    <a:cubicBezTo>
                      <a:pt x="803" y="590"/>
                      <a:pt x="907" y="597"/>
                      <a:pt x="1011" y="611"/>
                    </a:cubicBezTo>
                    <a:cubicBezTo>
                      <a:pt x="1021" y="618"/>
                      <a:pt x="1030" y="621"/>
                      <a:pt x="1038" y="621"/>
                    </a:cubicBezTo>
                    <a:cubicBezTo>
                      <a:pt x="1047" y="621"/>
                      <a:pt x="1055" y="618"/>
                      <a:pt x="1066" y="611"/>
                    </a:cubicBezTo>
                    <a:cubicBezTo>
                      <a:pt x="1073" y="611"/>
                      <a:pt x="1080" y="597"/>
                      <a:pt x="1094" y="590"/>
                    </a:cubicBezTo>
                    <a:cubicBezTo>
                      <a:pt x="1128" y="535"/>
                      <a:pt x="1149" y="472"/>
                      <a:pt x="1170" y="417"/>
                    </a:cubicBezTo>
                    <a:cubicBezTo>
                      <a:pt x="1184" y="382"/>
                      <a:pt x="1197" y="334"/>
                      <a:pt x="1177" y="299"/>
                    </a:cubicBezTo>
                    <a:cubicBezTo>
                      <a:pt x="1163" y="251"/>
                      <a:pt x="1107" y="223"/>
                      <a:pt x="1066" y="209"/>
                    </a:cubicBezTo>
                    <a:cubicBezTo>
                      <a:pt x="900" y="140"/>
                      <a:pt x="734" y="85"/>
                      <a:pt x="561" y="50"/>
                    </a:cubicBezTo>
                    <a:cubicBezTo>
                      <a:pt x="479" y="41"/>
                      <a:pt x="340" y="1"/>
                      <a:pt x="2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608;p38">
                <a:extLst>
                  <a:ext uri="{FF2B5EF4-FFF2-40B4-BE49-F238E27FC236}">
                    <a16:creationId xmlns:a16="http://schemas.microsoft.com/office/drawing/2014/main" id="{7227FA0B-22FE-782B-C066-B42664B68640}"/>
                  </a:ext>
                </a:extLst>
              </p:cNvPr>
              <p:cNvSpPr/>
              <p:nvPr/>
            </p:nvSpPr>
            <p:spPr>
              <a:xfrm>
                <a:off x="441325" y="3376452"/>
                <a:ext cx="1711399" cy="1663288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1132" extrusionOk="0">
                    <a:moveTo>
                      <a:pt x="5564" y="1"/>
                    </a:moveTo>
                    <a:cubicBezTo>
                      <a:pt x="3134" y="1"/>
                      <a:pt x="934" y="1660"/>
                      <a:pt x="353" y="4129"/>
                    </a:cubicBezTo>
                    <a:cubicBezTo>
                      <a:pt x="0" y="5637"/>
                      <a:pt x="318" y="7153"/>
                      <a:pt x="1121" y="8336"/>
                    </a:cubicBezTo>
                    <a:cubicBezTo>
                      <a:pt x="969" y="8447"/>
                      <a:pt x="844" y="8592"/>
                      <a:pt x="768" y="8765"/>
                    </a:cubicBezTo>
                    <a:cubicBezTo>
                      <a:pt x="720" y="8897"/>
                      <a:pt x="685" y="9035"/>
                      <a:pt x="727" y="9167"/>
                    </a:cubicBezTo>
                    <a:cubicBezTo>
                      <a:pt x="767" y="9271"/>
                      <a:pt x="881" y="9356"/>
                      <a:pt x="990" y="9356"/>
                    </a:cubicBezTo>
                    <a:cubicBezTo>
                      <a:pt x="1011" y="9356"/>
                      <a:pt x="1032" y="9353"/>
                      <a:pt x="1052" y="9347"/>
                    </a:cubicBezTo>
                    <a:cubicBezTo>
                      <a:pt x="1204" y="9291"/>
                      <a:pt x="1246" y="9118"/>
                      <a:pt x="1329" y="9001"/>
                    </a:cubicBezTo>
                    <a:cubicBezTo>
                      <a:pt x="1377" y="8938"/>
                      <a:pt x="1433" y="8876"/>
                      <a:pt x="1516" y="8842"/>
                    </a:cubicBezTo>
                    <a:cubicBezTo>
                      <a:pt x="2221" y="9665"/>
                      <a:pt x="3197" y="10288"/>
                      <a:pt x="4339" y="10558"/>
                    </a:cubicBezTo>
                    <a:cubicBezTo>
                      <a:pt x="4749" y="10654"/>
                      <a:pt x="5158" y="10700"/>
                      <a:pt x="5560" y="10700"/>
                    </a:cubicBezTo>
                    <a:cubicBezTo>
                      <a:pt x="6168" y="10700"/>
                      <a:pt x="6760" y="10595"/>
                      <a:pt x="7315" y="10399"/>
                    </a:cubicBezTo>
                    <a:cubicBezTo>
                      <a:pt x="7377" y="10655"/>
                      <a:pt x="7536" y="10938"/>
                      <a:pt x="7744" y="11056"/>
                    </a:cubicBezTo>
                    <a:cubicBezTo>
                      <a:pt x="7832" y="11108"/>
                      <a:pt x="7915" y="11131"/>
                      <a:pt x="7988" y="11131"/>
                    </a:cubicBezTo>
                    <a:cubicBezTo>
                      <a:pt x="8207" y="11131"/>
                      <a:pt x="8332" y="10920"/>
                      <a:pt x="8208" y="10634"/>
                    </a:cubicBezTo>
                    <a:cubicBezTo>
                      <a:pt x="8145" y="10475"/>
                      <a:pt x="8069" y="10302"/>
                      <a:pt x="7993" y="10129"/>
                    </a:cubicBezTo>
                    <a:cubicBezTo>
                      <a:pt x="9349" y="9437"/>
                      <a:pt x="10408" y="8170"/>
                      <a:pt x="10775" y="6579"/>
                    </a:cubicBezTo>
                    <a:cubicBezTo>
                      <a:pt x="11453" y="3700"/>
                      <a:pt x="9668" y="821"/>
                      <a:pt x="6789" y="143"/>
                    </a:cubicBezTo>
                    <a:cubicBezTo>
                      <a:pt x="6378" y="47"/>
                      <a:pt x="5968" y="1"/>
                      <a:pt x="5564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609;p38">
                <a:extLst>
                  <a:ext uri="{FF2B5EF4-FFF2-40B4-BE49-F238E27FC236}">
                    <a16:creationId xmlns:a16="http://schemas.microsoft.com/office/drawing/2014/main" id="{8398D403-2C6C-4795-C297-27E07302E05C}"/>
                  </a:ext>
                </a:extLst>
              </p:cNvPr>
              <p:cNvSpPr/>
              <p:nvPr/>
            </p:nvSpPr>
            <p:spPr>
              <a:xfrm>
                <a:off x="499148" y="3383624"/>
                <a:ext cx="1570800" cy="162907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903" extrusionOk="0">
                    <a:moveTo>
                      <a:pt x="5482" y="1"/>
                    </a:moveTo>
                    <a:cubicBezTo>
                      <a:pt x="5085" y="1"/>
                      <a:pt x="4715" y="113"/>
                      <a:pt x="4367" y="358"/>
                    </a:cubicBezTo>
                    <a:cubicBezTo>
                      <a:pt x="4277" y="427"/>
                      <a:pt x="4187" y="489"/>
                      <a:pt x="4084" y="544"/>
                    </a:cubicBezTo>
                    <a:cubicBezTo>
                      <a:pt x="4001" y="586"/>
                      <a:pt x="3904" y="607"/>
                      <a:pt x="3814" y="634"/>
                    </a:cubicBezTo>
                    <a:cubicBezTo>
                      <a:pt x="2582" y="960"/>
                      <a:pt x="1482" y="1790"/>
                      <a:pt x="831" y="2897"/>
                    </a:cubicBezTo>
                    <a:cubicBezTo>
                      <a:pt x="181" y="4005"/>
                      <a:pt x="1" y="5375"/>
                      <a:pt x="333" y="6607"/>
                    </a:cubicBezTo>
                    <a:cubicBezTo>
                      <a:pt x="506" y="7250"/>
                      <a:pt x="796" y="7838"/>
                      <a:pt x="1101" y="8427"/>
                    </a:cubicBezTo>
                    <a:cubicBezTo>
                      <a:pt x="866" y="8600"/>
                      <a:pt x="700" y="8856"/>
                      <a:pt x="644" y="9146"/>
                    </a:cubicBezTo>
                    <a:cubicBezTo>
                      <a:pt x="622" y="9233"/>
                      <a:pt x="648" y="9282"/>
                      <a:pt x="710" y="9282"/>
                    </a:cubicBezTo>
                    <a:cubicBezTo>
                      <a:pt x="727" y="9282"/>
                      <a:pt x="747" y="9278"/>
                      <a:pt x="769" y="9271"/>
                    </a:cubicBezTo>
                    <a:cubicBezTo>
                      <a:pt x="852" y="9250"/>
                      <a:pt x="907" y="9050"/>
                      <a:pt x="963" y="8980"/>
                    </a:cubicBezTo>
                    <a:cubicBezTo>
                      <a:pt x="1004" y="8918"/>
                      <a:pt x="1066" y="8856"/>
                      <a:pt x="1142" y="8821"/>
                    </a:cubicBezTo>
                    <a:lnTo>
                      <a:pt x="1142" y="8821"/>
                    </a:lnTo>
                    <a:cubicBezTo>
                      <a:pt x="1136" y="8835"/>
                      <a:pt x="1765" y="9423"/>
                      <a:pt x="1828" y="9472"/>
                    </a:cubicBezTo>
                    <a:cubicBezTo>
                      <a:pt x="2084" y="9686"/>
                      <a:pt x="2326" y="9852"/>
                      <a:pt x="2637" y="9991"/>
                    </a:cubicBezTo>
                    <a:cubicBezTo>
                      <a:pt x="3433" y="10337"/>
                      <a:pt x="4312" y="10517"/>
                      <a:pt x="5177" y="10531"/>
                    </a:cubicBezTo>
                    <a:cubicBezTo>
                      <a:pt x="5215" y="10531"/>
                      <a:pt x="5253" y="10531"/>
                      <a:pt x="5292" y="10531"/>
                    </a:cubicBezTo>
                    <a:cubicBezTo>
                      <a:pt x="5862" y="10531"/>
                      <a:pt x="6513" y="10479"/>
                      <a:pt x="7025" y="10226"/>
                    </a:cubicBezTo>
                    <a:cubicBezTo>
                      <a:pt x="7029" y="10226"/>
                      <a:pt x="7037" y="10223"/>
                      <a:pt x="7044" y="10223"/>
                    </a:cubicBezTo>
                    <a:cubicBezTo>
                      <a:pt x="7047" y="10223"/>
                      <a:pt x="7050" y="10224"/>
                      <a:pt x="7052" y="10226"/>
                    </a:cubicBezTo>
                    <a:cubicBezTo>
                      <a:pt x="7059" y="10226"/>
                      <a:pt x="7059" y="10233"/>
                      <a:pt x="7059" y="10240"/>
                    </a:cubicBezTo>
                    <a:cubicBezTo>
                      <a:pt x="7129" y="10475"/>
                      <a:pt x="7225" y="10614"/>
                      <a:pt x="7398" y="10787"/>
                    </a:cubicBezTo>
                    <a:cubicBezTo>
                      <a:pt x="7447" y="10828"/>
                      <a:pt x="7509" y="10877"/>
                      <a:pt x="7578" y="10890"/>
                    </a:cubicBezTo>
                    <a:cubicBezTo>
                      <a:pt x="7613" y="10899"/>
                      <a:pt x="7643" y="10903"/>
                      <a:pt x="7669" y="10903"/>
                    </a:cubicBezTo>
                    <a:cubicBezTo>
                      <a:pt x="7987" y="10903"/>
                      <a:pt x="7702" y="10312"/>
                      <a:pt x="7606" y="10095"/>
                    </a:cubicBezTo>
                    <a:cubicBezTo>
                      <a:pt x="7599" y="10081"/>
                      <a:pt x="7585" y="10060"/>
                      <a:pt x="7585" y="10053"/>
                    </a:cubicBezTo>
                    <a:cubicBezTo>
                      <a:pt x="8097" y="9721"/>
                      <a:pt x="8540" y="9326"/>
                      <a:pt x="8969" y="8904"/>
                    </a:cubicBezTo>
                    <a:cubicBezTo>
                      <a:pt x="9710" y="8164"/>
                      <a:pt x="10111" y="6980"/>
                      <a:pt x="10250" y="5970"/>
                    </a:cubicBezTo>
                    <a:cubicBezTo>
                      <a:pt x="10513" y="4164"/>
                      <a:pt x="9855" y="2102"/>
                      <a:pt x="8305" y="1036"/>
                    </a:cubicBezTo>
                    <a:cubicBezTo>
                      <a:pt x="8056" y="863"/>
                      <a:pt x="7779" y="717"/>
                      <a:pt x="7502" y="586"/>
                    </a:cubicBezTo>
                    <a:cubicBezTo>
                      <a:pt x="6962" y="330"/>
                      <a:pt x="6402" y="115"/>
                      <a:pt x="5814" y="25"/>
                    </a:cubicBezTo>
                    <a:cubicBezTo>
                      <a:pt x="5701" y="9"/>
                      <a:pt x="5590" y="1"/>
                      <a:pt x="5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610;p38">
                <a:extLst>
                  <a:ext uri="{FF2B5EF4-FFF2-40B4-BE49-F238E27FC236}">
                    <a16:creationId xmlns:a16="http://schemas.microsoft.com/office/drawing/2014/main" id="{66797BCD-D4CF-255A-10B3-430B27239397}"/>
                  </a:ext>
                </a:extLst>
              </p:cNvPr>
              <p:cNvSpPr/>
              <p:nvPr/>
            </p:nvSpPr>
            <p:spPr>
              <a:xfrm>
                <a:off x="461944" y="3482238"/>
                <a:ext cx="1554215" cy="1391352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312" extrusionOk="0">
                    <a:moveTo>
                      <a:pt x="5198" y="0"/>
                    </a:moveTo>
                    <a:cubicBezTo>
                      <a:pt x="4749" y="0"/>
                      <a:pt x="4293" y="65"/>
                      <a:pt x="3841" y="203"/>
                    </a:cubicBezTo>
                    <a:cubicBezTo>
                      <a:pt x="1385" y="957"/>
                      <a:pt x="0" y="3559"/>
                      <a:pt x="755" y="6016"/>
                    </a:cubicBezTo>
                    <a:cubicBezTo>
                      <a:pt x="1365" y="8021"/>
                      <a:pt x="3211" y="9312"/>
                      <a:pt x="5205" y="9312"/>
                    </a:cubicBezTo>
                    <a:cubicBezTo>
                      <a:pt x="5653" y="9312"/>
                      <a:pt x="6110" y="9247"/>
                      <a:pt x="6561" y="9109"/>
                    </a:cubicBezTo>
                    <a:cubicBezTo>
                      <a:pt x="9018" y="8355"/>
                      <a:pt x="10402" y="5753"/>
                      <a:pt x="9654" y="3296"/>
                    </a:cubicBezTo>
                    <a:cubicBezTo>
                      <a:pt x="9039" y="1291"/>
                      <a:pt x="7192" y="0"/>
                      <a:pt x="5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611;p38">
                <a:extLst>
                  <a:ext uri="{FF2B5EF4-FFF2-40B4-BE49-F238E27FC236}">
                    <a16:creationId xmlns:a16="http://schemas.microsoft.com/office/drawing/2014/main" id="{88682D4D-7B54-9384-93DD-986E3C507DC5}"/>
                  </a:ext>
                </a:extLst>
              </p:cNvPr>
              <p:cNvSpPr/>
              <p:nvPr/>
            </p:nvSpPr>
            <p:spPr>
              <a:xfrm>
                <a:off x="1193027" y="3646893"/>
                <a:ext cx="219341" cy="539836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3613" extrusionOk="0">
                    <a:moveTo>
                      <a:pt x="1359" y="1"/>
                    </a:moveTo>
                    <a:cubicBezTo>
                      <a:pt x="1188" y="1"/>
                      <a:pt x="846" y="230"/>
                      <a:pt x="754" y="270"/>
                    </a:cubicBezTo>
                    <a:cubicBezTo>
                      <a:pt x="312" y="471"/>
                      <a:pt x="810" y="679"/>
                      <a:pt x="796" y="686"/>
                    </a:cubicBezTo>
                    <a:cubicBezTo>
                      <a:pt x="623" y="852"/>
                      <a:pt x="471" y="1038"/>
                      <a:pt x="339" y="1239"/>
                    </a:cubicBezTo>
                    <a:cubicBezTo>
                      <a:pt x="201" y="1447"/>
                      <a:pt x="90" y="1682"/>
                      <a:pt x="49" y="1924"/>
                    </a:cubicBezTo>
                    <a:cubicBezTo>
                      <a:pt x="0" y="2166"/>
                      <a:pt x="28" y="2436"/>
                      <a:pt x="166" y="2644"/>
                    </a:cubicBezTo>
                    <a:cubicBezTo>
                      <a:pt x="229" y="2727"/>
                      <a:pt x="298" y="2803"/>
                      <a:pt x="339" y="2900"/>
                    </a:cubicBezTo>
                    <a:cubicBezTo>
                      <a:pt x="429" y="3094"/>
                      <a:pt x="374" y="3343"/>
                      <a:pt x="208" y="3474"/>
                    </a:cubicBezTo>
                    <a:lnTo>
                      <a:pt x="616" y="3613"/>
                    </a:lnTo>
                    <a:cubicBezTo>
                      <a:pt x="886" y="3295"/>
                      <a:pt x="789" y="3018"/>
                      <a:pt x="588" y="2706"/>
                    </a:cubicBezTo>
                    <a:cubicBezTo>
                      <a:pt x="429" y="2457"/>
                      <a:pt x="277" y="2166"/>
                      <a:pt x="325" y="1862"/>
                    </a:cubicBezTo>
                    <a:cubicBezTo>
                      <a:pt x="346" y="1682"/>
                      <a:pt x="443" y="1523"/>
                      <a:pt x="540" y="1371"/>
                    </a:cubicBezTo>
                    <a:cubicBezTo>
                      <a:pt x="678" y="1163"/>
                      <a:pt x="810" y="969"/>
                      <a:pt x="997" y="803"/>
                    </a:cubicBezTo>
                    <a:cubicBezTo>
                      <a:pt x="997" y="802"/>
                      <a:pt x="998" y="802"/>
                      <a:pt x="999" y="802"/>
                    </a:cubicBezTo>
                    <a:cubicBezTo>
                      <a:pt x="1018" y="802"/>
                      <a:pt x="1157" y="921"/>
                      <a:pt x="1170" y="928"/>
                    </a:cubicBezTo>
                    <a:cubicBezTo>
                      <a:pt x="1189" y="941"/>
                      <a:pt x="1214" y="948"/>
                      <a:pt x="1238" y="948"/>
                    </a:cubicBezTo>
                    <a:cubicBezTo>
                      <a:pt x="1265" y="948"/>
                      <a:pt x="1293" y="939"/>
                      <a:pt x="1315" y="921"/>
                    </a:cubicBezTo>
                    <a:cubicBezTo>
                      <a:pt x="1384" y="865"/>
                      <a:pt x="1412" y="686"/>
                      <a:pt x="1433" y="602"/>
                    </a:cubicBezTo>
                    <a:cubicBezTo>
                      <a:pt x="1453" y="464"/>
                      <a:pt x="1467" y="312"/>
                      <a:pt x="1467" y="167"/>
                    </a:cubicBezTo>
                    <a:cubicBezTo>
                      <a:pt x="1467" y="125"/>
                      <a:pt x="1467" y="70"/>
                      <a:pt x="1440" y="35"/>
                    </a:cubicBezTo>
                    <a:cubicBezTo>
                      <a:pt x="1423" y="11"/>
                      <a:pt x="1395" y="1"/>
                      <a:pt x="1359" y="1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612;p38">
                <a:extLst>
                  <a:ext uri="{FF2B5EF4-FFF2-40B4-BE49-F238E27FC236}">
                    <a16:creationId xmlns:a16="http://schemas.microsoft.com/office/drawing/2014/main" id="{F2BB99BF-239E-63A5-297D-2928F1EBD874}"/>
                  </a:ext>
                </a:extLst>
              </p:cNvPr>
              <p:cNvSpPr/>
              <p:nvPr/>
            </p:nvSpPr>
            <p:spPr>
              <a:xfrm>
                <a:off x="657378" y="4178958"/>
                <a:ext cx="523401" cy="223824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498" extrusionOk="0">
                    <a:moveTo>
                      <a:pt x="3198" y="0"/>
                    </a:moveTo>
                    <a:cubicBezTo>
                      <a:pt x="2958" y="0"/>
                      <a:pt x="2806" y="201"/>
                      <a:pt x="2672" y="481"/>
                    </a:cubicBezTo>
                    <a:cubicBezTo>
                      <a:pt x="2526" y="785"/>
                      <a:pt x="2339" y="1076"/>
                      <a:pt x="2063" y="1166"/>
                    </a:cubicBezTo>
                    <a:cubicBezTo>
                      <a:pt x="1996" y="1186"/>
                      <a:pt x="1926" y="1195"/>
                      <a:pt x="1855" y="1195"/>
                    </a:cubicBezTo>
                    <a:cubicBezTo>
                      <a:pt x="1758" y="1195"/>
                      <a:pt x="1658" y="1179"/>
                      <a:pt x="1557" y="1159"/>
                    </a:cubicBezTo>
                    <a:cubicBezTo>
                      <a:pt x="1426" y="1125"/>
                      <a:pt x="1295" y="1090"/>
                      <a:pt x="1163" y="1041"/>
                    </a:cubicBezTo>
                    <a:cubicBezTo>
                      <a:pt x="1087" y="1021"/>
                      <a:pt x="886" y="965"/>
                      <a:pt x="900" y="868"/>
                    </a:cubicBezTo>
                    <a:cubicBezTo>
                      <a:pt x="907" y="792"/>
                      <a:pt x="914" y="709"/>
                      <a:pt x="907" y="626"/>
                    </a:cubicBezTo>
                    <a:cubicBezTo>
                      <a:pt x="907" y="605"/>
                      <a:pt x="907" y="585"/>
                      <a:pt x="886" y="571"/>
                    </a:cubicBezTo>
                    <a:cubicBezTo>
                      <a:pt x="879" y="557"/>
                      <a:pt x="865" y="550"/>
                      <a:pt x="852" y="550"/>
                    </a:cubicBezTo>
                    <a:cubicBezTo>
                      <a:pt x="829" y="546"/>
                      <a:pt x="807" y="545"/>
                      <a:pt x="784" y="545"/>
                    </a:cubicBezTo>
                    <a:cubicBezTo>
                      <a:pt x="721" y="545"/>
                      <a:pt x="656" y="558"/>
                      <a:pt x="596" y="578"/>
                    </a:cubicBezTo>
                    <a:cubicBezTo>
                      <a:pt x="429" y="626"/>
                      <a:pt x="263" y="689"/>
                      <a:pt x="111" y="758"/>
                    </a:cubicBezTo>
                    <a:cubicBezTo>
                      <a:pt x="77" y="778"/>
                      <a:pt x="42" y="792"/>
                      <a:pt x="21" y="827"/>
                    </a:cubicBezTo>
                    <a:cubicBezTo>
                      <a:pt x="0" y="903"/>
                      <a:pt x="77" y="965"/>
                      <a:pt x="118" y="1021"/>
                    </a:cubicBezTo>
                    <a:cubicBezTo>
                      <a:pt x="277" y="1208"/>
                      <a:pt x="457" y="1401"/>
                      <a:pt x="692" y="1484"/>
                    </a:cubicBezTo>
                    <a:cubicBezTo>
                      <a:pt x="702" y="1489"/>
                      <a:pt x="715" y="1497"/>
                      <a:pt x="726" y="1497"/>
                    </a:cubicBezTo>
                    <a:cubicBezTo>
                      <a:pt x="732" y="1497"/>
                      <a:pt x="737" y="1496"/>
                      <a:pt x="741" y="1491"/>
                    </a:cubicBezTo>
                    <a:cubicBezTo>
                      <a:pt x="769" y="1484"/>
                      <a:pt x="775" y="1457"/>
                      <a:pt x="782" y="1436"/>
                    </a:cubicBezTo>
                    <a:lnTo>
                      <a:pt x="865" y="1201"/>
                    </a:lnTo>
                    <a:cubicBezTo>
                      <a:pt x="866" y="1199"/>
                      <a:pt x="868" y="1198"/>
                      <a:pt x="871" y="1198"/>
                    </a:cubicBezTo>
                    <a:cubicBezTo>
                      <a:pt x="912" y="1198"/>
                      <a:pt x="1158" y="1312"/>
                      <a:pt x="1184" y="1318"/>
                    </a:cubicBezTo>
                    <a:cubicBezTo>
                      <a:pt x="1301" y="1367"/>
                      <a:pt x="1433" y="1408"/>
                      <a:pt x="1557" y="1436"/>
                    </a:cubicBezTo>
                    <a:cubicBezTo>
                      <a:pt x="1688" y="1468"/>
                      <a:pt x="1828" y="1488"/>
                      <a:pt x="1964" y="1488"/>
                    </a:cubicBezTo>
                    <a:cubicBezTo>
                      <a:pt x="2067" y="1488"/>
                      <a:pt x="2168" y="1476"/>
                      <a:pt x="2263" y="1450"/>
                    </a:cubicBezTo>
                    <a:cubicBezTo>
                      <a:pt x="2492" y="1381"/>
                      <a:pt x="2699" y="1228"/>
                      <a:pt x="2817" y="986"/>
                    </a:cubicBezTo>
                    <a:cubicBezTo>
                      <a:pt x="2859" y="882"/>
                      <a:pt x="2893" y="765"/>
                      <a:pt x="2955" y="675"/>
                    </a:cubicBezTo>
                    <a:cubicBezTo>
                      <a:pt x="3035" y="551"/>
                      <a:pt x="3162" y="487"/>
                      <a:pt x="3291" y="487"/>
                    </a:cubicBezTo>
                    <a:cubicBezTo>
                      <a:pt x="3364" y="487"/>
                      <a:pt x="3437" y="507"/>
                      <a:pt x="3502" y="550"/>
                    </a:cubicBezTo>
                    <a:lnTo>
                      <a:pt x="3426" y="52"/>
                    </a:lnTo>
                    <a:cubicBezTo>
                      <a:pt x="3342" y="17"/>
                      <a:pt x="3266" y="0"/>
                      <a:pt x="3198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613;p38">
                <a:extLst>
                  <a:ext uri="{FF2B5EF4-FFF2-40B4-BE49-F238E27FC236}">
                    <a16:creationId xmlns:a16="http://schemas.microsoft.com/office/drawing/2014/main" id="{6B73107B-0801-CDF2-85F5-A8493D302978}"/>
                  </a:ext>
                </a:extLst>
              </p:cNvPr>
              <p:cNvSpPr/>
              <p:nvPr/>
            </p:nvSpPr>
            <p:spPr>
              <a:xfrm>
                <a:off x="1148502" y="4129651"/>
                <a:ext cx="178999" cy="163759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96" extrusionOk="0">
                    <a:moveTo>
                      <a:pt x="599" y="0"/>
                    </a:moveTo>
                    <a:cubicBezTo>
                      <a:pt x="350" y="0"/>
                      <a:pt x="129" y="169"/>
                      <a:pt x="70" y="423"/>
                    </a:cubicBezTo>
                    <a:cubicBezTo>
                      <a:pt x="1" y="714"/>
                      <a:pt x="181" y="1012"/>
                      <a:pt x="471" y="1081"/>
                    </a:cubicBezTo>
                    <a:cubicBezTo>
                      <a:pt x="514" y="1091"/>
                      <a:pt x="557" y="1096"/>
                      <a:pt x="599" y="1096"/>
                    </a:cubicBezTo>
                    <a:cubicBezTo>
                      <a:pt x="848" y="1096"/>
                      <a:pt x="1069" y="927"/>
                      <a:pt x="1129" y="673"/>
                    </a:cubicBezTo>
                    <a:cubicBezTo>
                      <a:pt x="1198" y="382"/>
                      <a:pt x="1018" y="77"/>
                      <a:pt x="727" y="15"/>
                    </a:cubicBezTo>
                    <a:cubicBezTo>
                      <a:pt x="684" y="5"/>
                      <a:pt x="641" y="0"/>
                      <a:pt x="599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614;p38">
                <a:extLst>
                  <a:ext uri="{FF2B5EF4-FFF2-40B4-BE49-F238E27FC236}">
                    <a16:creationId xmlns:a16="http://schemas.microsoft.com/office/drawing/2014/main" id="{8168B123-DE66-63EA-FBD8-D7E682B9B501}"/>
                  </a:ext>
                </a:extLst>
              </p:cNvPr>
              <p:cNvSpPr/>
              <p:nvPr/>
            </p:nvSpPr>
            <p:spPr>
              <a:xfrm>
                <a:off x="617036" y="3000675"/>
                <a:ext cx="596764" cy="407006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2724" extrusionOk="0">
                    <a:moveTo>
                      <a:pt x="2103" y="0"/>
                    </a:moveTo>
                    <a:cubicBezTo>
                      <a:pt x="2019" y="0"/>
                      <a:pt x="1934" y="7"/>
                      <a:pt x="1848" y="21"/>
                    </a:cubicBezTo>
                    <a:cubicBezTo>
                      <a:pt x="658" y="229"/>
                      <a:pt x="0" y="1585"/>
                      <a:pt x="243" y="2706"/>
                    </a:cubicBezTo>
                    <a:cubicBezTo>
                      <a:pt x="291" y="2719"/>
                      <a:pt x="338" y="2724"/>
                      <a:pt x="385" y="2724"/>
                    </a:cubicBezTo>
                    <a:cubicBezTo>
                      <a:pt x="520" y="2724"/>
                      <a:pt x="653" y="2681"/>
                      <a:pt x="796" y="2651"/>
                    </a:cubicBezTo>
                    <a:cubicBezTo>
                      <a:pt x="1883" y="2408"/>
                      <a:pt x="2921" y="2097"/>
                      <a:pt x="3994" y="1765"/>
                    </a:cubicBezTo>
                    <a:cubicBezTo>
                      <a:pt x="3828" y="862"/>
                      <a:pt x="3050" y="0"/>
                      <a:pt x="2103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615;p38">
                <a:extLst>
                  <a:ext uri="{FF2B5EF4-FFF2-40B4-BE49-F238E27FC236}">
                    <a16:creationId xmlns:a16="http://schemas.microsoft.com/office/drawing/2014/main" id="{98C0D6E1-F1B3-682C-8303-EF3FD95713B8}"/>
                  </a:ext>
                </a:extLst>
              </p:cNvPr>
              <p:cNvSpPr/>
              <p:nvPr/>
            </p:nvSpPr>
            <p:spPr>
              <a:xfrm>
                <a:off x="724614" y="3000675"/>
                <a:ext cx="489185" cy="318254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130" extrusionOk="0">
                    <a:moveTo>
                      <a:pt x="3274" y="1765"/>
                    </a:moveTo>
                    <a:cubicBezTo>
                      <a:pt x="3274" y="1765"/>
                      <a:pt x="3274" y="1765"/>
                      <a:pt x="3274" y="1765"/>
                    </a:cubicBezTo>
                    <a:cubicBezTo>
                      <a:pt x="3274" y="1765"/>
                      <a:pt x="3274" y="1765"/>
                      <a:pt x="3274" y="1765"/>
                    </a:cubicBezTo>
                    <a:close/>
                    <a:moveTo>
                      <a:pt x="1383" y="0"/>
                    </a:moveTo>
                    <a:cubicBezTo>
                      <a:pt x="1299" y="0"/>
                      <a:pt x="1214" y="7"/>
                      <a:pt x="1128" y="21"/>
                    </a:cubicBezTo>
                    <a:cubicBezTo>
                      <a:pt x="644" y="104"/>
                      <a:pt x="298" y="367"/>
                      <a:pt x="0" y="741"/>
                    </a:cubicBezTo>
                    <a:cubicBezTo>
                      <a:pt x="251" y="554"/>
                      <a:pt x="572" y="446"/>
                      <a:pt x="886" y="446"/>
                    </a:cubicBezTo>
                    <a:cubicBezTo>
                      <a:pt x="944" y="446"/>
                      <a:pt x="1002" y="449"/>
                      <a:pt x="1059" y="457"/>
                    </a:cubicBezTo>
                    <a:cubicBezTo>
                      <a:pt x="1433" y="512"/>
                      <a:pt x="1779" y="741"/>
                      <a:pt x="1973" y="1059"/>
                    </a:cubicBezTo>
                    <a:cubicBezTo>
                      <a:pt x="2152" y="1377"/>
                      <a:pt x="2180" y="1813"/>
                      <a:pt x="1979" y="2125"/>
                    </a:cubicBezTo>
                    <a:cubicBezTo>
                      <a:pt x="1987" y="2128"/>
                      <a:pt x="1998" y="2130"/>
                      <a:pt x="2013" y="2130"/>
                    </a:cubicBezTo>
                    <a:cubicBezTo>
                      <a:pt x="2236" y="2130"/>
                      <a:pt x="3256" y="1765"/>
                      <a:pt x="3273" y="1765"/>
                    </a:cubicBezTo>
                    <a:cubicBezTo>
                      <a:pt x="3273" y="1765"/>
                      <a:pt x="3274" y="1765"/>
                      <a:pt x="3274" y="1765"/>
                    </a:cubicBezTo>
                    <a:lnTo>
                      <a:pt x="3274" y="1765"/>
                    </a:lnTo>
                    <a:cubicBezTo>
                      <a:pt x="3108" y="862"/>
                      <a:pt x="2330" y="0"/>
                      <a:pt x="1383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616;p38">
                <a:extLst>
                  <a:ext uri="{FF2B5EF4-FFF2-40B4-BE49-F238E27FC236}">
                    <a16:creationId xmlns:a16="http://schemas.microsoft.com/office/drawing/2014/main" id="{5CAD1846-0754-EC68-964E-B57480D519A8}"/>
                  </a:ext>
                </a:extLst>
              </p:cNvPr>
              <p:cNvSpPr/>
              <p:nvPr/>
            </p:nvSpPr>
            <p:spPr>
              <a:xfrm>
                <a:off x="647068" y="3246014"/>
                <a:ext cx="577041" cy="19125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280" extrusionOk="0">
                    <a:moveTo>
                      <a:pt x="3266" y="0"/>
                    </a:moveTo>
                    <a:cubicBezTo>
                      <a:pt x="2900" y="0"/>
                      <a:pt x="2383" y="74"/>
                      <a:pt x="1820" y="220"/>
                    </a:cubicBezTo>
                    <a:cubicBezTo>
                      <a:pt x="782" y="490"/>
                      <a:pt x="0" y="884"/>
                      <a:pt x="56" y="1119"/>
                    </a:cubicBezTo>
                    <a:cubicBezTo>
                      <a:pt x="84" y="1227"/>
                      <a:pt x="283" y="1279"/>
                      <a:pt x="590" y="1279"/>
                    </a:cubicBezTo>
                    <a:cubicBezTo>
                      <a:pt x="957" y="1279"/>
                      <a:pt x="1477" y="1204"/>
                      <a:pt x="2042" y="1057"/>
                    </a:cubicBezTo>
                    <a:cubicBezTo>
                      <a:pt x="3066" y="794"/>
                      <a:pt x="3862" y="386"/>
                      <a:pt x="3806" y="157"/>
                    </a:cubicBezTo>
                    <a:cubicBezTo>
                      <a:pt x="3778" y="53"/>
                      <a:pt x="3576" y="0"/>
                      <a:pt x="3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617;p38">
                <a:extLst>
                  <a:ext uri="{FF2B5EF4-FFF2-40B4-BE49-F238E27FC236}">
                    <a16:creationId xmlns:a16="http://schemas.microsoft.com/office/drawing/2014/main" id="{C01621CF-F849-71B9-9D00-CB691B790D98}"/>
                  </a:ext>
                </a:extLst>
              </p:cNvPr>
              <p:cNvSpPr/>
              <p:nvPr/>
            </p:nvSpPr>
            <p:spPr>
              <a:xfrm>
                <a:off x="1755422" y="3315491"/>
                <a:ext cx="573007" cy="510402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16" extrusionOk="0">
                    <a:moveTo>
                      <a:pt x="1635" y="0"/>
                    </a:moveTo>
                    <a:cubicBezTo>
                      <a:pt x="1042" y="0"/>
                      <a:pt x="437" y="223"/>
                      <a:pt x="1" y="613"/>
                    </a:cubicBezTo>
                    <a:cubicBezTo>
                      <a:pt x="63" y="800"/>
                      <a:pt x="195" y="924"/>
                      <a:pt x="333" y="1063"/>
                    </a:cubicBezTo>
                    <a:cubicBezTo>
                      <a:pt x="1094" y="1893"/>
                      <a:pt x="1876" y="2654"/>
                      <a:pt x="2700" y="3416"/>
                    </a:cubicBezTo>
                    <a:cubicBezTo>
                      <a:pt x="3468" y="2765"/>
                      <a:pt x="3835" y="1506"/>
                      <a:pt x="3150" y="675"/>
                    </a:cubicBezTo>
                    <a:cubicBezTo>
                      <a:pt x="2768" y="209"/>
                      <a:pt x="2208" y="0"/>
                      <a:pt x="1635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1618;p38">
                <a:extLst>
                  <a:ext uri="{FF2B5EF4-FFF2-40B4-BE49-F238E27FC236}">
                    <a16:creationId xmlns:a16="http://schemas.microsoft.com/office/drawing/2014/main" id="{82B792FF-244C-9B28-C1DE-EFC250FF346E}"/>
                  </a:ext>
                </a:extLst>
              </p:cNvPr>
              <p:cNvSpPr/>
              <p:nvPr/>
            </p:nvSpPr>
            <p:spPr>
              <a:xfrm>
                <a:off x="1977750" y="3350753"/>
                <a:ext cx="350677" cy="47514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180" extrusionOk="0">
                    <a:moveTo>
                      <a:pt x="1012" y="0"/>
                    </a:moveTo>
                    <a:cubicBezTo>
                      <a:pt x="996" y="0"/>
                      <a:pt x="979" y="1"/>
                      <a:pt x="963" y="3"/>
                    </a:cubicBezTo>
                    <a:cubicBezTo>
                      <a:pt x="1198" y="273"/>
                      <a:pt x="1198" y="681"/>
                      <a:pt x="1080" y="1014"/>
                    </a:cubicBezTo>
                    <a:cubicBezTo>
                      <a:pt x="935" y="1456"/>
                      <a:pt x="596" y="1844"/>
                      <a:pt x="160" y="1975"/>
                    </a:cubicBezTo>
                    <a:cubicBezTo>
                      <a:pt x="125" y="1982"/>
                      <a:pt x="91" y="1996"/>
                      <a:pt x="70" y="2017"/>
                    </a:cubicBezTo>
                    <a:cubicBezTo>
                      <a:pt x="1" y="2134"/>
                      <a:pt x="1212" y="3174"/>
                      <a:pt x="1212" y="3180"/>
                    </a:cubicBezTo>
                    <a:lnTo>
                      <a:pt x="1212" y="3180"/>
                    </a:lnTo>
                    <a:cubicBezTo>
                      <a:pt x="1980" y="2529"/>
                      <a:pt x="2347" y="1270"/>
                      <a:pt x="1662" y="439"/>
                    </a:cubicBezTo>
                    <a:cubicBezTo>
                      <a:pt x="1505" y="250"/>
                      <a:pt x="1275" y="0"/>
                      <a:pt x="1012" y="0"/>
                    </a:cubicBezTo>
                    <a:close/>
                    <a:moveTo>
                      <a:pt x="1212" y="3180"/>
                    </a:moveTo>
                    <a:cubicBezTo>
                      <a:pt x="1212" y="3180"/>
                      <a:pt x="1212" y="3180"/>
                      <a:pt x="1212" y="3180"/>
                    </a:cubicBezTo>
                    <a:cubicBezTo>
                      <a:pt x="1212" y="3180"/>
                      <a:pt x="1212" y="3180"/>
                      <a:pt x="1212" y="318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1619;p38">
                <a:extLst>
                  <a:ext uri="{FF2B5EF4-FFF2-40B4-BE49-F238E27FC236}">
                    <a16:creationId xmlns:a16="http://schemas.microsoft.com/office/drawing/2014/main" id="{1365BE8C-4C8F-8ED9-ECC5-1D83E188575D}"/>
                  </a:ext>
                </a:extLst>
              </p:cNvPr>
              <p:cNvSpPr/>
              <p:nvPr/>
            </p:nvSpPr>
            <p:spPr>
              <a:xfrm>
                <a:off x="1724493" y="3405289"/>
                <a:ext cx="456164" cy="42747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861" extrusionOk="0">
                    <a:moveTo>
                      <a:pt x="267" y="0"/>
                    </a:moveTo>
                    <a:cubicBezTo>
                      <a:pt x="227" y="0"/>
                      <a:pt x="195" y="11"/>
                      <a:pt x="173" y="33"/>
                    </a:cubicBezTo>
                    <a:cubicBezTo>
                      <a:pt x="0" y="199"/>
                      <a:pt x="464" y="960"/>
                      <a:pt x="1211" y="1728"/>
                    </a:cubicBezTo>
                    <a:cubicBezTo>
                      <a:pt x="1861" y="2402"/>
                      <a:pt x="2510" y="2861"/>
                      <a:pt x="2783" y="2861"/>
                    </a:cubicBezTo>
                    <a:cubicBezTo>
                      <a:pt x="2824" y="2861"/>
                      <a:pt x="2856" y="2850"/>
                      <a:pt x="2879" y="2828"/>
                    </a:cubicBezTo>
                    <a:cubicBezTo>
                      <a:pt x="3052" y="2662"/>
                      <a:pt x="2582" y="1901"/>
                      <a:pt x="1834" y="1126"/>
                    </a:cubicBezTo>
                    <a:cubicBezTo>
                      <a:pt x="1185" y="459"/>
                      <a:pt x="536" y="0"/>
                      <a:pt x="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1620;p38">
                <a:extLst>
                  <a:ext uri="{FF2B5EF4-FFF2-40B4-BE49-F238E27FC236}">
                    <a16:creationId xmlns:a16="http://schemas.microsoft.com/office/drawing/2014/main" id="{57BFDBAC-B3E9-FBE2-ACA7-9EAE077AC020}"/>
                  </a:ext>
                </a:extLst>
              </p:cNvPr>
              <p:cNvSpPr/>
              <p:nvPr/>
            </p:nvSpPr>
            <p:spPr>
              <a:xfrm>
                <a:off x="1859862" y="3324606"/>
                <a:ext cx="160472" cy="466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312" extrusionOk="0">
                    <a:moveTo>
                      <a:pt x="907" y="1"/>
                    </a:moveTo>
                    <a:cubicBezTo>
                      <a:pt x="708" y="1"/>
                      <a:pt x="316" y="115"/>
                      <a:pt x="257" y="137"/>
                    </a:cubicBezTo>
                    <a:cubicBezTo>
                      <a:pt x="160" y="164"/>
                      <a:pt x="49" y="213"/>
                      <a:pt x="1" y="303"/>
                    </a:cubicBezTo>
                    <a:cubicBezTo>
                      <a:pt x="18" y="309"/>
                      <a:pt x="37" y="311"/>
                      <a:pt x="55" y="311"/>
                    </a:cubicBezTo>
                    <a:cubicBezTo>
                      <a:pt x="102" y="311"/>
                      <a:pt x="150" y="295"/>
                      <a:pt x="195" y="275"/>
                    </a:cubicBezTo>
                    <a:cubicBezTo>
                      <a:pt x="291" y="240"/>
                      <a:pt x="1073" y="151"/>
                      <a:pt x="1018" y="33"/>
                    </a:cubicBezTo>
                    <a:cubicBezTo>
                      <a:pt x="1004" y="10"/>
                      <a:pt x="964" y="1"/>
                      <a:pt x="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1621;p38">
                <a:extLst>
                  <a:ext uri="{FF2B5EF4-FFF2-40B4-BE49-F238E27FC236}">
                    <a16:creationId xmlns:a16="http://schemas.microsoft.com/office/drawing/2014/main" id="{5FEBB72A-BDF1-6BB1-5891-93A5D6936BBB}"/>
                  </a:ext>
                </a:extLst>
              </p:cNvPr>
              <p:cNvSpPr/>
              <p:nvPr/>
            </p:nvSpPr>
            <p:spPr>
              <a:xfrm>
                <a:off x="711167" y="3581150"/>
                <a:ext cx="476186" cy="400133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78" extrusionOk="0">
                    <a:moveTo>
                      <a:pt x="2214" y="0"/>
                    </a:moveTo>
                    <a:cubicBezTo>
                      <a:pt x="2139" y="0"/>
                      <a:pt x="2064" y="8"/>
                      <a:pt x="1993" y="25"/>
                    </a:cubicBezTo>
                    <a:cubicBezTo>
                      <a:pt x="1301" y="191"/>
                      <a:pt x="678" y="648"/>
                      <a:pt x="319" y="1271"/>
                    </a:cubicBezTo>
                    <a:cubicBezTo>
                      <a:pt x="104" y="1651"/>
                      <a:pt x="0" y="2164"/>
                      <a:pt x="249" y="2530"/>
                    </a:cubicBezTo>
                    <a:cubicBezTo>
                      <a:pt x="284" y="2579"/>
                      <a:pt x="339" y="2634"/>
                      <a:pt x="388" y="2655"/>
                    </a:cubicBezTo>
                    <a:cubicBezTo>
                      <a:pt x="422" y="2671"/>
                      <a:pt x="456" y="2678"/>
                      <a:pt x="490" y="2678"/>
                    </a:cubicBezTo>
                    <a:cubicBezTo>
                      <a:pt x="650" y="2678"/>
                      <a:pt x="807" y="2523"/>
                      <a:pt x="921" y="2392"/>
                    </a:cubicBezTo>
                    <a:cubicBezTo>
                      <a:pt x="1315" y="1914"/>
                      <a:pt x="1786" y="1499"/>
                      <a:pt x="2305" y="1160"/>
                    </a:cubicBezTo>
                    <a:cubicBezTo>
                      <a:pt x="2450" y="1063"/>
                      <a:pt x="2602" y="973"/>
                      <a:pt x="2720" y="842"/>
                    </a:cubicBezTo>
                    <a:cubicBezTo>
                      <a:pt x="3187" y="333"/>
                      <a:pt x="2696" y="0"/>
                      <a:pt x="2214" y="0"/>
                    </a:cubicBezTo>
                    <a:close/>
                  </a:path>
                </a:pathLst>
              </a:custGeom>
              <a:solidFill>
                <a:srgbClr val="FFFFFF">
                  <a:alpha val="5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88B6581-B7F2-4E61-B53A-201EA9648FBC}"/>
              </a:ext>
            </a:extLst>
          </p:cNvPr>
          <p:cNvGrpSpPr/>
          <p:nvPr/>
        </p:nvGrpSpPr>
        <p:grpSpPr>
          <a:xfrm>
            <a:off x="1110621" y="981364"/>
            <a:ext cx="3288133" cy="3000335"/>
            <a:chOff x="780819" y="1623613"/>
            <a:chExt cx="3288133" cy="300033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6C817E2-5E1F-4EA7-80B0-6A6485400796}"/>
                </a:ext>
              </a:extLst>
            </p:cNvPr>
            <p:cNvGrpSpPr/>
            <p:nvPr/>
          </p:nvGrpSpPr>
          <p:grpSpPr>
            <a:xfrm>
              <a:off x="1139152" y="1623613"/>
              <a:ext cx="2531627" cy="2571274"/>
              <a:chOff x="5723906" y="2094512"/>
              <a:chExt cx="2358737" cy="2504017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CAF6EDD-83D1-4371-B117-96A42BE64F6C}"/>
                  </a:ext>
                </a:extLst>
              </p:cNvPr>
              <p:cNvSpPr/>
              <p:nvPr/>
            </p:nvSpPr>
            <p:spPr>
              <a:xfrm>
                <a:off x="5723906" y="2094512"/>
                <a:ext cx="2358737" cy="2358737"/>
              </a:xfrm>
              <a:prstGeom prst="ellipse">
                <a:avLst/>
              </a:prstGeom>
              <a:solidFill>
                <a:srgbClr val="A9CA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D32DBDA-2F99-48CC-BFB7-FC9C5C6BF7BF}"/>
                  </a:ext>
                </a:extLst>
              </p:cNvPr>
              <p:cNvSpPr/>
              <p:nvPr/>
            </p:nvSpPr>
            <p:spPr>
              <a:xfrm>
                <a:off x="5723906" y="4141464"/>
                <a:ext cx="2358737" cy="457065"/>
              </a:xfrm>
              <a:prstGeom prst="ellipse">
                <a:avLst/>
              </a:prstGeom>
              <a:solidFill>
                <a:srgbClr val="CAA9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AEF4B4F6-5882-4EA7-B793-4716EFEE59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t="698" b="698"/>
            <a:stretch/>
          </p:blipFill>
          <p:spPr bwMode="auto">
            <a:xfrm>
              <a:off x="1447571" y="2489073"/>
              <a:ext cx="1947529" cy="1920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Google Shape;1768;p43">
              <a:extLst>
                <a:ext uri="{FF2B5EF4-FFF2-40B4-BE49-F238E27FC236}">
                  <a16:creationId xmlns:a16="http://schemas.microsoft.com/office/drawing/2014/main" id="{7B1ED09C-E32F-4F14-8E2D-963F3FE128AF}"/>
                </a:ext>
              </a:extLst>
            </p:cNvPr>
            <p:cNvSpPr txBox="1">
              <a:spLocks/>
            </p:cNvSpPr>
            <p:nvPr/>
          </p:nvSpPr>
          <p:spPr>
            <a:xfrm>
              <a:off x="780819" y="4194887"/>
              <a:ext cx="3288133" cy="429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</a:t>
              </a:r>
              <a:r>
                <a:rPr lang="en-US" sz="2800" b="1">
                  <a:solidFill>
                    <a:srgbClr val="002060"/>
                  </a:solidFill>
                  <a:latin typeface="Comic Sans MS" panose="030F0702030302020204" pitchFamily="66" charset="0"/>
                </a:rPr>
                <a:t>turtle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5F0FE1D-7E85-44D9-BF24-D563819AFAF2}"/>
              </a:ext>
            </a:extLst>
          </p:cNvPr>
          <p:cNvGrpSpPr/>
          <p:nvPr/>
        </p:nvGrpSpPr>
        <p:grpSpPr>
          <a:xfrm>
            <a:off x="5583050" y="1038587"/>
            <a:ext cx="2965215" cy="2943112"/>
            <a:chOff x="5465122" y="1680836"/>
            <a:chExt cx="2965215" cy="294311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E4CF617-8825-4A17-A320-C8E47ACEBC3D}"/>
                </a:ext>
              </a:extLst>
            </p:cNvPr>
            <p:cNvGrpSpPr/>
            <p:nvPr/>
          </p:nvGrpSpPr>
          <p:grpSpPr>
            <a:xfrm>
              <a:off x="5465122" y="1680836"/>
              <a:ext cx="2531627" cy="2571274"/>
              <a:chOff x="5870907" y="2143974"/>
              <a:chExt cx="2531627" cy="2571274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790B72E-3EEC-4072-B143-7F62707A085A}"/>
                  </a:ext>
                </a:extLst>
              </p:cNvPr>
              <p:cNvGrpSpPr/>
              <p:nvPr/>
            </p:nvGrpSpPr>
            <p:grpSpPr>
              <a:xfrm>
                <a:off x="5870907" y="2143974"/>
                <a:ext cx="2531627" cy="2571274"/>
                <a:chOff x="5723906" y="2094512"/>
                <a:chExt cx="2358737" cy="2504017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9C7CE8A7-92C8-45D1-9C8A-3BD6D519BB0C}"/>
                    </a:ext>
                  </a:extLst>
                </p:cNvPr>
                <p:cNvSpPr/>
                <p:nvPr/>
              </p:nvSpPr>
              <p:spPr>
                <a:xfrm>
                  <a:off x="5723906" y="2094512"/>
                  <a:ext cx="2358737" cy="2358737"/>
                </a:xfrm>
                <a:prstGeom prst="ellipse">
                  <a:avLst/>
                </a:prstGeom>
                <a:solidFill>
                  <a:srgbClr val="A9CA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E2FE83ED-0478-4089-952C-66634FCE4E6A}"/>
                    </a:ext>
                  </a:extLst>
                </p:cNvPr>
                <p:cNvSpPr/>
                <p:nvPr/>
              </p:nvSpPr>
              <p:spPr>
                <a:xfrm>
                  <a:off x="5723906" y="4141464"/>
                  <a:ext cx="2358737" cy="457065"/>
                </a:xfrm>
                <a:prstGeom prst="ellipse">
                  <a:avLst/>
                </a:prstGeom>
                <a:solidFill>
                  <a:srgbClr val="CAA98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pic>
            <p:nvPicPr>
              <p:cNvPr id="12" name="Picture 6">
                <a:extLst>
                  <a:ext uri="{FF2B5EF4-FFF2-40B4-BE49-F238E27FC236}">
                    <a16:creationId xmlns:a16="http://schemas.microsoft.com/office/drawing/2014/main" id="{8CB5DFCD-233A-4113-A6FB-7E6E5BEBFA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/>
              <a:srcRect t="308" b="-3708"/>
              <a:stretch/>
            </p:blipFill>
            <p:spPr bwMode="auto">
              <a:xfrm flipH="1">
                <a:off x="6428221" y="2775599"/>
                <a:ext cx="1460738" cy="1920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Google Shape;1768;p43">
              <a:extLst>
                <a:ext uri="{FF2B5EF4-FFF2-40B4-BE49-F238E27FC236}">
                  <a16:creationId xmlns:a16="http://schemas.microsoft.com/office/drawing/2014/main" id="{5E7798F8-C588-4135-A61C-57EBCB0EED15}"/>
                </a:ext>
              </a:extLst>
            </p:cNvPr>
            <p:cNvSpPr txBox="1">
              <a:spLocks/>
            </p:cNvSpPr>
            <p:nvPr/>
          </p:nvSpPr>
          <p:spPr>
            <a:xfrm>
              <a:off x="5609079" y="4194887"/>
              <a:ext cx="2821258" cy="429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Tiger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ABA1C06-C91D-4441-B3CF-E67F2FB05B5B}"/>
              </a:ext>
            </a:extLst>
          </p:cNvPr>
          <p:cNvSpPr txBox="1"/>
          <p:nvPr/>
        </p:nvSpPr>
        <p:spPr>
          <a:xfrm>
            <a:off x="3001698" y="38434"/>
            <a:ext cx="3629520" cy="7694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EC0089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Mystery bag</a:t>
            </a:r>
          </a:p>
        </p:txBody>
      </p:sp>
    </p:spTree>
    <p:extLst>
      <p:ext uri="{BB962C8B-B14F-4D97-AF65-F5344CB8AC3E}">
        <p14:creationId xmlns:p14="http://schemas.microsoft.com/office/powerpoint/2010/main" val="342116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00BF57-F4D1-4F97-92AD-96616CEDCB8C}"/>
              </a:ext>
            </a:extLst>
          </p:cNvPr>
          <p:cNvSpPr/>
          <p:nvPr/>
        </p:nvSpPr>
        <p:spPr>
          <a:xfrm rot="20436190">
            <a:off x="4613915" y="1749649"/>
            <a:ext cx="3027800" cy="2263083"/>
          </a:xfrm>
          <a:prstGeom prst="rect">
            <a:avLst/>
          </a:prstGeom>
          <a:solidFill>
            <a:srgbClr val="008448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98C8FC-855D-442F-8D65-8DC011C027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35" r="43311" b="2621"/>
          <a:stretch/>
        </p:blipFill>
        <p:spPr>
          <a:xfrm>
            <a:off x="1100906" y="1490771"/>
            <a:ext cx="3471094" cy="36527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04EBD9-EE94-43C3-AEBA-E386C1ACAFDD}"/>
              </a:ext>
            </a:extLst>
          </p:cNvPr>
          <p:cNvSpPr/>
          <p:nvPr/>
        </p:nvSpPr>
        <p:spPr>
          <a:xfrm rot="20840220">
            <a:off x="3482001" y="3139270"/>
            <a:ext cx="657922" cy="936703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07459-E76C-48EB-8FED-9C2048A6C8F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152663" y="3067397"/>
            <a:ext cx="1226892" cy="1242949"/>
          </a:xfrm>
          <a:prstGeom prst="rect">
            <a:avLst/>
          </a:prstGeom>
        </p:spPr>
      </p:pic>
      <p:sp>
        <p:nvSpPr>
          <p:cNvPr id="12" name="Google Shape;1768;p43">
            <a:extLst>
              <a:ext uri="{FF2B5EF4-FFF2-40B4-BE49-F238E27FC236}">
                <a16:creationId xmlns:a16="http://schemas.microsoft.com/office/drawing/2014/main" id="{E04B1535-02B1-4963-A594-B901A28BDB0A}"/>
              </a:ext>
            </a:extLst>
          </p:cNvPr>
          <p:cNvSpPr txBox="1">
            <a:spLocks/>
          </p:cNvSpPr>
          <p:nvPr/>
        </p:nvSpPr>
        <p:spPr>
          <a:xfrm>
            <a:off x="2836453" y="96621"/>
            <a:ext cx="3452325" cy="330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>
                <a:solidFill>
                  <a:srgbClr val="EC0089"/>
                </a:solidFill>
                <a:latin typeface="Comic Sans MS" panose="030F0702030302020204" pitchFamily="66" charset="0"/>
              </a:rPr>
              <a:t>Mystery bag</a:t>
            </a:r>
            <a:endParaRPr lang="en-US" sz="3200" b="1" dirty="0">
              <a:solidFill>
                <a:srgbClr val="EC008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1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956 L 0.00034 -0.00925 C -0.00261 -0.05617 0.00086 0.00186 -0.00209 -0.05524 C -0.00243 -0.06172 -0.00243 -0.06851 -0.0033 -0.07469 C -0.00452 -0.0824 -0.0066 -0.08919 -0.00816 -0.0966 C -0.00695 -0.11203 -0.00504 -0.14197 -0.00209 -0.15709 C -0.00104 -0.16265 0.00121 -0.16728 0.00277 -0.17222 C 0.02239 -0.24012 0.00955 -0.20833 0.03437 -0.26142 C 0.0368 -0.26635 0.03941 -0.27129 0.04166 -0.27654 C 0.04514 -0.28364 0.04687 -0.29351 0.05156 -0.29814 C 0.05885 -0.30524 0.08316 -0.33395 0.09791 -0.33919 C 0.10225 -0.34104 0.10677 -0.34074 0.11128 -0.34135 L 0.15764 -0.33919 C 0.16614 -0.33734 0.17378 -0.32901 0.18194 -0.32407 C 0.18646 -0.3216 0.19097 -0.32037 0.19531 -0.31759 C 0.2 -0.31481 0.20416 -0.31018 0.20885 -0.30679 C 0.21319 -0.3037 0.21771 -0.30092 0.22222 -0.29814 C 0.22569 -0.2929 0.23316 -0.28333 0.23559 -0.27438 C 0.2368 -0.27006 0.23698 -0.26543 0.23802 -0.26142 C 0.23941 -0.25524 0.24132 -0.24969 0.24288 -0.24382 C 0.24427 -0.22932 0.24583 -0.2108 0.24774 -0.19629 C 0.24843 -0.19104 0.25 -0.18642 0.25017 -0.18117 C 0.25121 -0.16728 0.25104 -0.1537 0.25156 -0.13981 L 0.25156 -0.1395 " pathEditMode="relative" rAng="0" ptsTypes="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-16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AA5DE74-0F98-4F87-95C9-D2F238CD672D}"/>
              </a:ext>
            </a:extLst>
          </p:cNvPr>
          <p:cNvSpPr/>
          <p:nvPr/>
        </p:nvSpPr>
        <p:spPr>
          <a:xfrm rot="20436190">
            <a:off x="4613915" y="1749649"/>
            <a:ext cx="3027800" cy="2263083"/>
          </a:xfrm>
          <a:prstGeom prst="rect">
            <a:avLst/>
          </a:prstGeom>
          <a:solidFill>
            <a:srgbClr val="008448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98C8FC-855D-442F-8D65-8DC011C027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35" r="43311" b="2621"/>
          <a:stretch/>
        </p:blipFill>
        <p:spPr>
          <a:xfrm>
            <a:off x="1100906" y="1490771"/>
            <a:ext cx="3471094" cy="36527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04EBD9-EE94-43C3-AEBA-E386C1ACAFDD}"/>
              </a:ext>
            </a:extLst>
          </p:cNvPr>
          <p:cNvSpPr/>
          <p:nvPr/>
        </p:nvSpPr>
        <p:spPr>
          <a:xfrm rot="20840220">
            <a:off x="3482001" y="3139270"/>
            <a:ext cx="657922" cy="936703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07459-E76C-48EB-8FED-9C2048A6C8F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177840" y="3044687"/>
            <a:ext cx="1226892" cy="1242949"/>
          </a:xfrm>
          <a:prstGeom prst="rect">
            <a:avLst/>
          </a:prstGeom>
        </p:spPr>
      </p:pic>
      <p:sp>
        <p:nvSpPr>
          <p:cNvPr id="12" name="Google Shape;1768;p43">
            <a:extLst>
              <a:ext uri="{FF2B5EF4-FFF2-40B4-BE49-F238E27FC236}">
                <a16:creationId xmlns:a16="http://schemas.microsoft.com/office/drawing/2014/main" id="{E04B1535-02B1-4963-A594-B901A28BDB0A}"/>
              </a:ext>
            </a:extLst>
          </p:cNvPr>
          <p:cNvSpPr txBox="1">
            <a:spLocks/>
          </p:cNvSpPr>
          <p:nvPr/>
        </p:nvSpPr>
        <p:spPr>
          <a:xfrm>
            <a:off x="2836453" y="96621"/>
            <a:ext cx="3452325" cy="330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>
                <a:solidFill>
                  <a:srgbClr val="EC0089"/>
                </a:solidFill>
                <a:latin typeface="Comic Sans MS" panose="030F0702030302020204" pitchFamily="66" charset="0"/>
              </a:rPr>
              <a:t>Mystery bag</a:t>
            </a:r>
            <a:endParaRPr lang="en-US" sz="3200" b="1" dirty="0">
              <a:solidFill>
                <a:srgbClr val="EC008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03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956 L 0.00034 -0.00925 C -0.00261 -0.05617 0.00086 0.00186 -0.00209 -0.05524 C -0.00243 -0.06172 -0.00243 -0.06851 -0.0033 -0.07469 C -0.00452 -0.0824 -0.0066 -0.08919 -0.00816 -0.0966 C -0.00695 -0.11203 -0.00504 -0.14197 -0.00209 -0.15709 C -0.00104 -0.16265 0.00121 -0.16728 0.00277 -0.17222 C 0.02239 -0.24012 0.00955 -0.20833 0.03437 -0.26142 C 0.0368 -0.26635 0.03941 -0.27129 0.04166 -0.27654 C 0.04514 -0.28364 0.04687 -0.29351 0.05156 -0.29814 C 0.05885 -0.30524 0.08316 -0.33395 0.09791 -0.33919 C 0.10225 -0.34104 0.10677 -0.34074 0.11128 -0.34135 L 0.15764 -0.33919 C 0.16614 -0.33734 0.17378 -0.32901 0.18194 -0.32407 C 0.18646 -0.3216 0.19097 -0.32037 0.19531 -0.31759 C 0.2 -0.31481 0.20416 -0.31018 0.20885 -0.30679 C 0.21319 -0.3037 0.21771 -0.30092 0.22222 -0.29814 C 0.22569 -0.2929 0.23316 -0.28333 0.23559 -0.27438 C 0.2368 -0.27006 0.23698 -0.26543 0.23802 -0.26142 C 0.23941 -0.25524 0.24132 -0.24969 0.24288 -0.24382 C 0.24427 -0.22932 0.24583 -0.2108 0.24774 -0.19629 C 0.24843 -0.19104 0.25 -0.18642 0.25017 -0.18117 C 0.25121 -0.16728 0.25104 -0.1537 0.25156 -0.13981 L 0.25156 -0.1395 " pathEditMode="relative" rAng="0" ptsTypes="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-16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E7189B7-DCF9-4565-9602-A94A6666B872}"/>
              </a:ext>
            </a:extLst>
          </p:cNvPr>
          <p:cNvSpPr/>
          <p:nvPr/>
        </p:nvSpPr>
        <p:spPr>
          <a:xfrm rot="20436190">
            <a:off x="4613915" y="1749649"/>
            <a:ext cx="3027800" cy="2263083"/>
          </a:xfrm>
          <a:prstGeom prst="rect">
            <a:avLst/>
          </a:prstGeom>
          <a:solidFill>
            <a:srgbClr val="008448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98C8FC-855D-442F-8D65-8DC011C027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35" r="43311" b="2621"/>
          <a:stretch/>
        </p:blipFill>
        <p:spPr>
          <a:xfrm>
            <a:off x="1100906" y="1490771"/>
            <a:ext cx="3471094" cy="36527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04EBD9-EE94-43C3-AEBA-E386C1ACAFDD}"/>
              </a:ext>
            </a:extLst>
          </p:cNvPr>
          <p:cNvSpPr/>
          <p:nvPr/>
        </p:nvSpPr>
        <p:spPr>
          <a:xfrm rot="20840220">
            <a:off x="3482001" y="3139270"/>
            <a:ext cx="657922" cy="936703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07459-E76C-48EB-8FED-9C2048A6C8F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175214" y="3072621"/>
            <a:ext cx="1226892" cy="1242949"/>
          </a:xfrm>
          <a:prstGeom prst="rect">
            <a:avLst/>
          </a:prstGeom>
        </p:spPr>
      </p:pic>
      <p:sp>
        <p:nvSpPr>
          <p:cNvPr id="12" name="Google Shape;1768;p43">
            <a:extLst>
              <a:ext uri="{FF2B5EF4-FFF2-40B4-BE49-F238E27FC236}">
                <a16:creationId xmlns:a16="http://schemas.microsoft.com/office/drawing/2014/main" id="{E04B1535-02B1-4963-A594-B901A28BDB0A}"/>
              </a:ext>
            </a:extLst>
          </p:cNvPr>
          <p:cNvSpPr txBox="1">
            <a:spLocks/>
          </p:cNvSpPr>
          <p:nvPr/>
        </p:nvSpPr>
        <p:spPr>
          <a:xfrm>
            <a:off x="2836453" y="96621"/>
            <a:ext cx="3452325" cy="330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>
                <a:solidFill>
                  <a:srgbClr val="EC0089"/>
                </a:solidFill>
                <a:latin typeface="Comic Sans MS" panose="030F0702030302020204" pitchFamily="66" charset="0"/>
              </a:rPr>
              <a:t>Mystery bag</a:t>
            </a:r>
            <a:endParaRPr lang="en-US" sz="3200" b="1" dirty="0">
              <a:solidFill>
                <a:srgbClr val="EC008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68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956 L 0.00034 -0.00925 C -0.00261 -0.05617 0.00086 0.00186 -0.00209 -0.05524 C -0.00243 -0.06172 -0.00243 -0.06851 -0.0033 -0.07469 C -0.00452 -0.0824 -0.0066 -0.08919 -0.00816 -0.0966 C -0.00695 -0.11203 -0.00504 -0.14197 -0.00209 -0.15709 C -0.00104 -0.16265 0.00121 -0.16728 0.00277 -0.17222 C 0.02239 -0.24012 0.00955 -0.20833 0.03437 -0.26142 C 0.0368 -0.26635 0.03941 -0.27129 0.04166 -0.27654 C 0.04514 -0.28364 0.04687 -0.29351 0.05156 -0.29814 C 0.05885 -0.30524 0.08316 -0.33395 0.09791 -0.33919 C 0.10225 -0.34104 0.10677 -0.34074 0.11128 -0.34135 L 0.15764 -0.33919 C 0.16614 -0.33734 0.17378 -0.32901 0.18194 -0.32407 C 0.18646 -0.3216 0.19097 -0.32037 0.19531 -0.31759 C 0.2 -0.31481 0.20416 -0.31018 0.20885 -0.30679 C 0.21319 -0.3037 0.21771 -0.30092 0.22222 -0.29814 C 0.22569 -0.2929 0.23316 -0.28333 0.23559 -0.27438 C 0.2368 -0.27006 0.23698 -0.26543 0.23802 -0.26142 C 0.23941 -0.25524 0.24132 -0.24969 0.24288 -0.24382 C 0.24427 -0.22932 0.24583 -0.2108 0.24774 -0.19629 C 0.24843 -0.19104 0.25 -0.18642 0.25017 -0.18117 C 0.25121 -0.16728 0.25104 -0.1537 0.25156 -0.13981 L 0.25156 -0.1395 " pathEditMode="relative" rAng="0" ptsTypes="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-16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77210A-7B0D-4505-A2E1-78F4C850F3B8}"/>
              </a:ext>
            </a:extLst>
          </p:cNvPr>
          <p:cNvSpPr/>
          <p:nvPr/>
        </p:nvSpPr>
        <p:spPr>
          <a:xfrm rot="20436190">
            <a:off x="4613915" y="1749649"/>
            <a:ext cx="3027800" cy="2263083"/>
          </a:xfrm>
          <a:prstGeom prst="rect">
            <a:avLst/>
          </a:prstGeom>
          <a:solidFill>
            <a:srgbClr val="008448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98C8FC-855D-442F-8D65-8DC011C027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35" r="43311" b="2621"/>
          <a:stretch/>
        </p:blipFill>
        <p:spPr>
          <a:xfrm>
            <a:off x="1100906" y="1490771"/>
            <a:ext cx="3471094" cy="36527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04EBD9-EE94-43C3-AEBA-E386C1ACAFDD}"/>
              </a:ext>
            </a:extLst>
          </p:cNvPr>
          <p:cNvSpPr/>
          <p:nvPr/>
        </p:nvSpPr>
        <p:spPr>
          <a:xfrm rot="20840220">
            <a:off x="3482001" y="3139270"/>
            <a:ext cx="657922" cy="936703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07459-E76C-48EB-8FED-9C2048A6C8F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186365" y="3056246"/>
            <a:ext cx="1226892" cy="1242949"/>
          </a:xfrm>
          <a:prstGeom prst="rect">
            <a:avLst/>
          </a:prstGeom>
        </p:spPr>
      </p:pic>
      <p:sp>
        <p:nvSpPr>
          <p:cNvPr id="12" name="Google Shape;1768;p43">
            <a:extLst>
              <a:ext uri="{FF2B5EF4-FFF2-40B4-BE49-F238E27FC236}">
                <a16:creationId xmlns:a16="http://schemas.microsoft.com/office/drawing/2014/main" id="{E04B1535-02B1-4963-A594-B901A28BDB0A}"/>
              </a:ext>
            </a:extLst>
          </p:cNvPr>
          <p:cNvSpPr txBox="1">
            <a:spLocks/>
          </p:cNvSpPr>
          <p:nvPr/>
        </p:nvSpPr>
        <p:spPr>
          <a:xfrm>
            <a:off x="2836453" y="96621"/>
            <a:ext cx="3452325" cy="330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>
                <a:solidFill>
                  <a:srgbClr val="EC0089"/>
                </a:solidFill>
                <a:latin typeface="Comic Sans MS" panose="030F0702030302020204" pitchFamily="66" charset="0"/>
              </a:rPr>
              <a:t>Mystery bag</a:t>
            </a:r>
            <a:endParaRPr lang="en-US" sz="3200" b="1" dirty="0">
              <a:solidFill>
                <a:srgbClr val="EC008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47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956 L 0.00034 -0.00925 C -0.00261 -0.05617 0.00086 0.00186 -0.00209 -0.05524 C -0.00243 -0.06172 -0.00243 -0.06851 -0.0033 -0.07469 C -0.00452 -0.0824 -0.0066 -0.08919 -0.00816 -0.0966 C -0.00695 -0.11203 -0.00504 -0.14197 -0.00209 -0.15709 C -0.00104 -0.16265 0.00121 -0.16728 0.00277 -0.17222 C 0.02239 -0.24012 0.00955 -0.20833 0.03437 -0.26142 C 0.0368 -0.26635 0.03941 -0.27129 0.04166 -0.27654 C 0.04514 -0.28364 0.04687 -0.29351 0.05156 -0.29814 C 0.05885 -0.30524 0.08316 -0.33395 0.09791 -0.33919 C 0.10225 -0.34104 0.10677 -0.34074 0.11128 -0.34135 L 0.15764 -0.33919 C 0.16614 -0.33734 0.17378 -0.32901 0.18194 -0.32407 C 0.18646 -0.3216 0.19097 -0.32037 0.19531 -0.31759 C 0.2 -0.31481 0.20416 -0.31018 0.20885 -0.30679 C 0.21319 -0.3037 0.21771 -0.30092 0.22222 -0.29814 C 0.22569 -0.2929 0.23316 -0.28333 0.23559 -0.27438 C 0.2368 -0.27006 0.23698 -0.26543 0.23802 -0.26142 C 0.23941 -0.25524 0.24132 -0.24969 0.24288 -0.24382 C 0.24427 -0.22932 0.24583 -0.2108 0.24774 -0.19629 C 0.24843 -0.19104 0.25 -0.18642 0.25017 -0.18117 C 0.25121 -0.16728 0.25104 -0.1537 0.25156 -0.13981 L 0.25156 -0.1395 " pathEditMode="relative" rAng="0" ptsTypes="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-16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48D45E-D712-412A-BC0B-B593C59F0E8A}"/>
              </a:ext>
            </a:extLst>
          </p:cNvPr>
          <p:cNvSpPr/>
          <p:nvPr/>
        </p:nvSpPr>
        <p:spPr>
          <a:xfrm rot="20436190">
            <a:off x="4613915" y="1749649"/>
            <a:ext cx="3027800" cy="2263083"/>
          </a:xfrm>
          <a:prstGeom prst="rect">
            <a:avLst/>
          </a:prstGeom>
          <a:solidFill>
            <a:srgbClr val="008448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98C8FC-855D-442F-8D65-8DC011C027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35" r="43311" b="2621"/>
          <a:stretch/>
        </p:blipFill>
        <p:spPr>
          <a:xfrm>
            <a:off x="1100906" y="1490771"/>
            <a:ext cx="3471094" cy="36527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04EBD9-EE94-43C3-AEBA-E386C1ACAFDD}"/>
              </a:ext>
            </a:extLst>
          </p:cNvPr>
          <p:cNvSpPr/>
          <p:nvPr/>
        </p:nvSpPr>
        <p:spPr>
          <a:xfrm rot="20840220">
            <a:off x="3482001" y="3139270"/>
            <a:ext cx="657922" cy="936703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07459-E76C-48EB-8FED-9C2048A6C8F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186365" y="3045095"/>
            <a:ext cx="1226892" cy="1242949"/>
          </a:xfrm>
          <a:prstGeom prst="rect">
            <a:avLst/>
          </a:prstGeom>
        </p:spPr>
      </p:pic>
      <p:sp>
        <p:nvSpPr>
          <p:cNvPr id="12" name="Google Shape;1768;p43">
            <a:extLst>
              <a:ext uri="{FF2B5EF4-FFF2-40B4-BE49-F238E27FC236}">
                <a16:creationId xmlns:a16="http://schemas.microsoft.com/office/drawing/2014/main" id="{E04B1535-02B1-4963-A594-B901A28BDB0A}"/>
              </a:ext>
            </a:extLst>
          </p:cNvPr>
          <p:cNvSpPr txBox="1">
            <a:spLocks/>
          </p:cNvSpPr>
          <p:nvPr/>
        </p:nvSpPr>
        <p:spPr>
          <a:xfrm>
            <a:off x="2836453" y="96621"/>
            <a:ext cx="3452325" cy="330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>
                <a:solidFill>
                  <a:srgbClr val="EC0089"/>
                </a:solidFill>
                <a:latin typeface="Comic Sans MS" panose="030F0702030302020204" pitchFamily="66" charset="0"/>
              </a:rPr>
              <a:t>Mystery bag</a:t>
            </a:r>
            <a:endParaRPr lang="en-US" sz="3200" b="1" dirty="0">
              <a:solidFill>
                <a:srgbClr val="EC008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3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956 L 0.00034 -0.00925 C -0.00261 -0.05617 0.00086 0.00186 -0.00209 -0.05524 C -0.00243 -0.06172 -0.00243 -0.06851 -0.0033 -0.07469 C -0.00452 -0.0824 -0.0066 -0.08919 -0.00816 -0.0966 C -0.00695 -0.11203 -0.00504 -0.14197 -0.00209 -0.15709 C -0.00104 -0.16265 0.00121 -0.16728 0.00277 -0.17222 C 0.02239 -0.24012 0.00955 -0.20833 0.03437 -0.26142 C 0.0368 -0.26635 0.03941 -0.27129 0.04166 -0.27654 C 0.04514 -0.28364 0.04687 -0.29351 0.05156 -0.29814 C 0.05885 -0.30524 0.08316 -0.33395 0.09791 -0.33919 C 0.10225 -0.34104 0.10677 -0.34074 0.11128 -0.34135 L 0.15764 -0.33919 C 0.16614 -0.33734 0.17378 -0.32901 0.18194 -0.32407 C 0.18646 -0.3216 0.19097 -0.32037 0.19531 -0.31759 C 0.2 -0.31481 0.20416 -0.31018 0.20885 -0.30679 C 0.21319 -0.3037 0.21771 -0.30092 0.22222 -0.29814 C 0.22569 -0.2929 0.23316 -0.28333 0.23559 -0.27438 C 0.2368 -0.27006 0.23698 -0.26543 0.23802 -0.26142 C 0.23941 -0.25524 0.24132 -0.24969 0.24288 -0.24382 C 0.24427 -0.22932 0.24583 -0.2108 0.24774 -0.19629 C 0.24843 -0.19104 0.25 -0.18642 0.25017 -0.18117 C 0.25121 -0.16728 0.25104 -0.1537 0.25156 -0.13981 L 0.25156 -0.1395 " pathEditMode="relative" rAng="0" ptsTypes="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-16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98C8FC-855D-442F-8D65-8DC011C027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35" r="43311" b="2621"/>
          <a:stretch/>
        </p:blipFill>
        <p:spPr>
          <a:xfrm>
            <a:off x="1100906" y="1490771"/>
            <a:ext cx="3471094" cy="36527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814570-6541-4362-BA98-E9B1C50AB018}"/>
              </a:ext>
            </a:extLst>
          </p:cNvPr>
          <p:cNvSpPr/>
          <p:nvPr/>
        </p:nvSpPr>
        <p:spPr>
          <a:xfrm rot="20436190">
            <a:off x="4613915" y="1749649"/>
            <a:ext cx="3027800" cy="2263083"/>
          </a:xfrm>
          <a:prstGeom prst="rect">
            <a:avLst/>
          </a:prstGeom>
          <a:solidFill>
            <a:srgbClr val="008448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04EBD9-EE94-43C3-AEBA-E386C1ACAFDD}"/>
              </a:ext>
            </a:extLst>
          </p:cNvPr>
          <p:cNvSpPr/>
          <p:nvPr/>
        </p:nvSpPr>
        <p:spPr>
          <a:xfrm rot="20840220">
            <a:off x="3482001" y="3139270"/>
            <a:ext cx="657922" cy="936703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07459-E76C-48EB-8FED-9C2048A6C8F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186365" y="3065215"/>
            <a:ext cx="1226892" cy="1242949"/>
          </a:xfrm>
          <a:prstGeom prst="rect">
            <a:avLst/>
          </a:prstGeom>
        </p:spPr>
      </p:pic>
      <p:sp>
        <p:nvSpPr>
          <p:cNvPr id="12" name="Google Shape;1768;p43">
            <a:extLst>
              <a:ext uri="{FF2B5EF4-FFF2-40B4-BE49-F238E27FC236}">
                <a16:creationId xmlns:a16="http://schemas.microsoft.com/office/drawing/2014/main" id="{E04B1535-02B1-4963-A594-B901A28BDB0A}"/>
              </a:ext>
            </a:extLst>
          </p:cNvPr>
          <p:cNvSpPr txBox="1">
            <a:spLocks/>
          </p:cNvSpPr>
          <p:nvPr/>
        </p:nvSpPr>
        <p:spPr>
          <a:xfrm>
            <a:off x="2836453" y="96621"/>
            <a:ext cx="3452325" cy="330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>
                <a:solidFill>
                  <a:srgbClr val="EC0089"/>
                </a:solidFill>
                <a:latin typeface="Comic Sans MS" panose="030F0702030302020204" pitchFamily="66" charset="0"/>
              </a:rPr>
              <a:t>Mystery bag</a:t>
            </a:r>
            <a:endParaRPr lang="en-US" sz="3200" b="1" dirty="0">
              <a:solidFill>
                <a:srgbClr val="EC008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4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956 L 0.00034 -0.00925 C -0.00261 -0.05617 0.00086 0.00186 -0.00209 -0.05524 C -0.00243 -0.06172 -0.00243 -0.06851 -0.0033 -0.07469 C -0.00452 -0.0824 -0.0066 -0.08919 -0.00816 -0.0966 C -0.00695 -0.11203 -0.00504 -0.14197 -0.00209 -0.15709 C -0.00104 -0.16265 0.00121 -0.16728 0.00277 -0.17222 C 0.02239 -0.24012 0.00955 -0.20833 0.03437 -0.26142 C 0.0368 -0.26635 0.03941 -0.27129 0.04166 -0.27654 C 0.04514 -0.28364 0.04687 -0.29351 0.05156 -0.29814 C 0.05885 -0.30524 0.08316 -0.33395 0.09791 -0.33919 C 0.10225 -0.34104 0.10677 -0.34074 0.11128 -0.34135 L 0.15764 -0.33919 C 0.16614 -0.33734 0.17378 -0.32901 0.18194 -0.32407 C 0.18646 -0.3216 0.19097 -0.32037 0.19531 -0.31759 C 0.2 -0.31481 0.20416 -0.31018 0.20885 -0.30679 C 0.21319 -0.3037 0.21771 -0.30092 0.22222 -0.29814 C 0.22569 -0.2929 0.23316 -0.28333 0.23559 -0.27438 C 0.2368 -0.27006 0.23698 -0.26543 0.23802 -0.26142 C 0.23941 -0.25524 0.24132 -0.24969 0.24288 -0.24382 C 0.24427 -0.22932 0.24583 -0.2108 0.24774 -0.19629 C 0.24843 -0.19104 0.25 -0.18642 0.25017 -0.18117 C 0.25121 -0.16728 0.25104 -0.1537 0.25156 -0.13981 L 0.25156 -0.1395 " pathEditMode="relative" rAng="0" ptsTypes="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-16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D4B2048-9DF1-4CF4-998F-C5CCE8951C46}"/>
              </a:ext>
            </a:extLst>
          </p:cNvPr>
          <p:cNvSpPr/>
          <p:nvPr/>
        </p:nvSpPr>
        <p:spPr>
          <a:xfrm rot="20436190">
            <a:off x="4613915" y="1749649"/>
            <a:ext cx="3027800" cy="2263083"/>
          </a:xfrm>
          <a:prstGeom prst="rect">
            <a:avLst/>
          </a:prstGeom>
          <a:solidFill>
            <a:srgbClr val="008448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98C8FC-855D-442F-8D65-8DC011C027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35" r="43311" b="2621"/>
          <a:stretch/>
        </p:blipFill>
        <p:spPr>
          <a:xfrm>
            <a:off x="1100906" y="1490771"/>
            <a:ext cx="3471094" cy="36527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04EBD9-EE94-43C3-AEBA-E386C1ACAFDD}"/>
              </a:ext>
            </a:extLst>
          </p:cNvPr>
          <p:cNvSpPr/>
          <p:nvPr/>
        </p:nvSpPr>
        <p:spPr>
          <a:xfrm rot="20840220">
            <a:off x="3482001" y="3139270"/>
            <a:ext cx="657922" cy="936703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07459-E76C-48EB-8FED-9C2048A6C8F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186365" y="3067397"/>
            <a:ext cx="1226892" cy="1242949"/>
          </a:xfrm>
          <a:prstGeom prst="rect">
            <a:avLst/>
          </a:prstGeom>
        </p:spPr>
      </p:pic>
      <p:sp>
        <p:nvSpPr>
          <p:cNvPr id="12" name="Google Shape;1768;p43">
            <a:extLst>
              <a:ext uri="{FF2B5EF4-FFF2-40B4-BE49-F238E27FC236}">
                <a16:creationId xmlns:a16="http://schemas.microsoft.com/office/drawing/2014/main" id="{E04B1535-02B1-4963-A594-B901A28BDB0A}"/>
              </a:ext>
            </a:extLst>
          </p:cNvPr>
          <p:cNvSpPr txBox="1">
            <a:spLocks/>
          </p:cNvSpPr>
          <p:nvPr/>
        </p:nvSpPr>
        <p:spPr>
          <a:xfrm>
            <a:off x="2836453" y="96621"/>
            <a:ext cx="3452325" cy="330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>
                <a:solidFill>
                  <a:srgbClr val="EC0089"/>
                </a:solidFill>
                <a:latin typeface="Comic Sans MS" panose="030F0702030302020204" pitchFamily="66" charset="0"/>
              </a:rPr>
              <a:t>Mystery bag</a:t>
            </a:r>
            <a:endParaRPr lang="en-US" sz="3200" b="1" dirty="0">
              <a:solidFill>
                <a:srgbClr val="EC008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5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956 L 0.00034 -0.00925 C -0.00261 -0.05617 0.00086 0.00186 -0.00209 -0.05524 C -0.00243 -0.06172 -0.00243 -0.06851 -0.0033 -0.07469 C -0.00452 -0.0824 -0.0066 -0.08919 -0.00816 -0.0966 C -0.00695 -0.11203 -0.00504 -0.14197 -0.00209 -0.15709 C -0.00104 -0.16265 0.00121 -0.16728 0.00277 -0.17222 C 0.02239 -0.24012 0.00955 -0.20833 0.03437 -0.26142 C 0.0368 -0.26635 0.03941 -0.27129 0.04166 -0.27654 C 0.04514 -0.28364 0.04687 -0.29351 0.05156 -0.29814 C 0.05885 -0.30524 0.08316 -0.33395 0.09791 -0.33919 C 0.10225 -0.34104 0.10677 -0.34074 0.11128 -0.34135 L 0.15764 -0.33919 C 0.16614 -0.33734 0.17378 -0.32901 0.18194 -0.32407 C 0.18646 -0.3216 0.19097 -0.32037 0.19531 -0.31759 C 0.2 -0.31481 0.20416 -0.31018 0.20885 -0.30679 C 0.21319 -0.3037 0.21771 -0.30092 0.22222 -0.29814 C 0.22569 -0.2929 0.23316 -0.28333 0.23559 -0.27438 C 0.2368 -0.27006 0.23698 -0.26543 0.23802 -0.26142 C 0.23941 -0.25524 0.24132 -0.24969 0.24288 -0.24382 C 0.24427 -0.22932 0.24583 -0.2108 0.24774 -0.19629 C 0.24843 -0.19104 0.25 -0.18642 0.25017 -0.18117 C 0.25121 -0.16728 0.25104 -0.1537 0.25156 -0.13981 L 0.25156 -0.1395 " pathEditMode="relative" rAng="0" ptsTypes="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-16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0A1B4D-59B1-4828-9AA2-91FE82958A1E}"/>
              </a:ext>
            </a:extLst>
          </p:cNvPr>
          <p:cNvSpPr/>
          <p:nvPr/>
        </p:nvSpPr>
        <p:spPr>
          <a:xfrm rot="20436190">
            <a:off x="4613915" y="1749649"/>
            <a:ext cx="3027800" cy="2263083"/>
          </a:xfrm>
          <a:prstGeom prst="rect">
            <a:avLst/>
          </a:prstGeom>
          <a:solidFill>
            <a:srgbClr val="008448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98C8FC-855D-442F-8D65-8DC011C027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35" r="43311" b="2621"/>
          <a:stretch/>
        </p:blipFill>
        <p:spPr>
          <a:xfrm>
            <a:off x="1100906" y="1490771"/>
            <a:ext cx="3471094" cy="36527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04EBD9-EE94-43C3-AEBA-E386C1ACAFDD}"/>
              </a:ext>
            </a:extLst>
          </p:cNvPr>
          <p:cNvSpPr/>
          <p:nvPr/>
        </p:nvSpPr>
        <p:spPr>
          <a:xfrm rot="20840220">
            <a:off x="3482001" y="3139270"/>
            <a:ext cx="657922" cy="936703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07459-E76C-48EB-8FED-9C2048A6C8F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164063" y="3067397"/>
            <a:ext cx="1226892" cy="1242949"/>
          </a:xfrm>
          <a:prstGeom prst="rect">
            <a:avLst/>
          </a:prstGeom>
        </p:spPr>
      </p:pic>
      <p:sp>
        <p:nvSpPr>
          <p:cNvPr id="12" name="Google Shape;1768;p43">
            <a:extLst>
              <a:ext uri="{FF2B5EF4-FFF2-40B4-BE49-F238E27FC236}">
                <a16:creationId xmlns:a16="http://schemas.microsoft.com/office/drawing/2014/main" id="{E04B1535-02B1-4963-A594-B901A28BDB0A}"/>
              </a:ext>
            </a:extLst>
          </p:cNvPr>
          <p:cNvSpPr txBox="1">
            <a:spLocks/>
          </p:cNvSpPr>
          <p:nvPr/>
        </p:nvSpPr>
        <p:spPr>
          <a:xfrm>
            <a:off x="2836453" y="96621"/>
            <a:ext cx="3452325" cy="330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>
                <a:solidFill>
                  <a:srgbClr val="EC0089"/>
                </a:solidFill>
                <a:latin typeface="Comic Sans MS" panose="030F0702030302020204" pitchFamily="66" charset="0"/>
              </a:rPr>
              <a:t>Mystery bag</a:t>
            </a:r>
            <a:endParaRPr lang="en-US" sz="3200" b="1" dirty="0">
              <a:solidFill>
                <a:srgbClr val="EC008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16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956 L 0.00034 -0.00925 C -0.00261 -0.05617 0.00086 0.00186 -0.00209 -0.05524 C -0.00243 -0.06172 -0.00243 -0.06851 -0.0033 -0.07469 C -0.00452 -0.0824 -0.0066 -0.08919 -0.00816 -0.0966 C -0.00695 -0.11203 -0.00504 -0.14197 -0.00209 -0.15709 C -0.00104 -0.16265 0.00121 -0.16728 0.00277 -0.17222 C 0.02239 -0.24012 0.00955 -0.20833 0.03437 -0.26142 C 0.0368 -0.26635 0.03941 -0.27129 0.04166 -0.27654 C 0.04514 -0.28364 0.04687 -0.29351 0.05156 -0.29814 C 0.05885 -0.30524 0.08316 -0.33395 0.09791 -0.33919 C 0.10225 -0.34104 0.10677 -0.34074 0.11128 -0.34135 L 0.15764 -0.33919 C 0.16614 -0.33734 0.17378 -0.32901 0.18194 -0.32407 C 0.18646 -0.3216 0.19097 -0.32037 0.19531 -0.31759 C 0.2 -0.31481 0.20416 -0.31018 0.20885 -0.30679 C 0.21319 -0.3037 0.21771 -0.30092 0.22222 -0.29814 C 0.22569 -0.2929 0.23316 -0.28333 0.23559 -0.27438 C 0.2368 -0.27006 0.23698 -0.26543 0.23802 -0.26142 C 0.23941 -0.25524 0.24132 -0.24969 0.24288 -0.24382 C 0.24427 -0.22932 0.24583 -0.2108 0.24774 -0.19629 C 0.24843 -0.19104 0.25 -0.18642 0.25017 -0.18117 C 0.25121 -0.16728 0.25104 -0.1537 0.25156 -0.13981 L 0.25156 -0.1395 " pathEditMode="relative" rAng="0" ptsTypes="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-16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ABCB688-BCF7-4E1C-BA55-280963B7E6CC}"/>
              </a:ext>
            </a:extLst>
          </p:cNvPr>
          <p:cNvSpPr/>
          <p:nvPr/>
        </p:nvSpPr>
        <p:spPr>
          <a:xfrm rot="20436190">
            <a:off x="4613915" y="1749649"/>
            <a:ext cx="3027800" cy="2263083"/>
          </a:xfrm>
          <a:prstGeom prst="rect">
            <a:avLst/>
          </a:prstGeom>
          <a:solidFill>
            <a:srgbClr val="008448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98C8FC-855D-442F-8D65-8DC011C027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35" r="43311" b="2621"/>
          <a:stretch/>
        </p:blipFill>
        <p:spPr>
          <a:xfrm>
            <a:off x="1100906" y="1490771"/>
            <a:ext cx="3471094" cy="36527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04EBD9-EE94-43C3-AEBA-E386C1ACAFDD}"/>
              </a:ext>
            </a:extLst>
          </p:cNvPr>
          <p:cNvSpPr/>
          <p:nvPr/>
        </p:nvSpPr>
        <p:spPr>
          <a:xfrm rot="20840220">
            <a:off x="3482001" y="3139270"/>
            <a:ext cx="657922" cy="936703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07459-E76C-48EB-8FED-9C2048A6C8F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175214" y="3064203"/>
            <a:ext cx="1226892" cy="1242949"/>
          </a:xfrm>
          <a:prstGeom prst="rect">
            <a:avLst/>
          </a:prstGeom>
        </p:spPr>
      </p:pic>
      <p:sp>
        <p:nvSpPr>
          <p:cNvPr id="12" name="Google Shape;1768;p43">
            <a:extLst>
              <a:ext uri="{FF2B5EF4-FFF2-40B4-BE49-F238E27FC236}">
                <a16:creationId xmlns:a16="http://schemas.microsoft.com/office/drawing/2014/main" id="{E04B1535-02B1-4963-A594-B901A28BDB0A}"/>
              </a:ext>
            </a:extLst>
          </p:cNvPr>
          <p:cNvSpPr txBox="1">
            <a:spLocks/>
          </p:cNvSpPr>
          <p:nvPr/>
        </p:nvSpPr>
        <p:spPr>
          <a:xfrm>
            <a:off x="2836453" y="96621"/>
            <a:ext cx="3452325" cy="330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>
                <a:solidFill>
                  <a:srgbClr val="EC0089"/>
                </a:solidFill>
                <a:latin typeface="Comic Sans MS" panose="030F0702030302020204" pitchFamily="66" charset="0"/>
              </a:rPr>
              <a:t>Mystery bag</a:t>
            </a:r>
            <a:endParaRPr lang="en-US" sz="3200" b="1" dirty="0">
              <a:solidFill>
                <a:srgbClr val="EC008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4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956 L 0.00034 -0.00925 C -0.00261 -0.05617 0.00086 0.00186 -0.00209 -0.05524 C -0.00243 -0.06172 -0.00243 -0.06851 -0.0033 -0.07469 C -0.00452 -0.0824 -0.0066 -0.08919 -0.00816 -0.0966 C -0.00695 -0.11203 -0.00504 -0.14197 -0.00209 -0.15709 C -0.00104 -0.16265 0.00121 -0.16728 0.00277 -0.17222 C 0.02239 -0.24012 0.00955 -0.20833 0.03437 -0.26142 C 0.0368 -0.26635 0.03941 -0.27129 0.04166 -0.27654 C 0.04514 -0.28364 0.04687 -0.29351 0.05156 -0.29814 C 0.05885 -0.30524 0.08316 -0.33395 0.09791 -0.33919 C 0.10225 -0.34104 0.10677 -0.34074 0.11128 -0.34135 L 0.15764 -0.33919 C 0.16614 -0.33734 0.17378 -0.32901 0.18194 -0.32407 C 0.18646 -0.3216 0.19097 -0.32037 0.19531 -0.31759 C 0.2 -0.31481 0.20416 -0.31018 0.20885 -0.30679 C 0.21319 -0.3037 0.21771 -0.30092 0.22222 -0.29814 C 0.22569 -0.2929 0.23316 -0.28333 0.23559 -0.27438 C 0.2368 -0.27006 0.23698 -0.26543 0.23802 -0.26142 C 0.23941 -0.25524 0.24132 -0.24969 0.24288 -0.24382 C 0.24427 -0.22932 0.24583 -0.2108 0.24774 -0.19629 C 0.24843 -0.19104 0.25 -0.18642 0.25017 -0.18117 C 0.25121 -0.16728 0.25104 -0.1537 0.25156 -0.13981 L 0.25156 -0.1395 " pathEditMode="relative" rAng="0" ptsTypes="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-16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46;p46">
            <a:extLst>
              <a:ext uri="{FF2B5EF4-FFF2-40B4-BE49-F238E27FC236}">
                <a16:creationId xmlns:a16="http://schemas.microsoft.com/office/drawing/2014/main" id="{4AFBD5B4-648E-6E49-B98A-08A7E9C35EDC}"/>
              </a:ext>
            </a:extLst>
          </p:cNvPr>
          <p:cNvSpPr txBox="1">
            <a:spLocks/>
          </p:cNvSpPr>
          <p:nvPr/>
        </p:nvSpPr>
        <p:spPr>
          <a:xfrm>
            <a:off x="2134875" y="1308669"/>
            <a:ext cx="355039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</a:p>
        </p:txBody>
      </p:sp>
      <p:sp>
        <p:nvSpPr>
          <p:cNvPr id="5" name="Google Shape;1947;p46">
            <a:extLst>
              <a:ext uri="{FF2B5EF4-FFF2-40B4-BE49-F238E27FC236}">
                <a16:creationId xmlns:a16="http://schemas.microsoft.com/office/drawing/2014/main" id="{6F7647DA-4DD0-3EA1-A3EE-F6C8E9C2613D}"/>
              </a:ext>
            </a:extLst>
          </p:cNvPr>
          <p:cNvSpPr txBox="1">
            <a:spLocks/>
          </p:cNvSpPr>
          <p:nvPr/>
        </p:nvSpPr>
        <p:spPr>
          <a:xfrm>
            <a:off x="2134875" y="2987023"/>
            <a:ext cx="437743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2. Let’s play.</a:t>
            </a:r>
          </a:p>
        </p:txBody>
      </p:sp>
      <p:sp>
        <p:nvSpPr>
          <p:cNvPr id="6" name="Google Shape;1948;p46">
            <a:extLst>
              <a:ext uri="{FF2B5EF4-FFF2-40B4-BE49-F238E27FC236}">
                <a16:creationId xmlns:a16="http://schemas.microsoft.com/office/drawing/2014/main" id="{76C907F4-0AF0-2F57-7590-43BD86538B04}"/>
              </a:ext>
            </a:extLst>
          </p:cNvPr>
          <p:cNvSpPr txBox="1">
            <a:spLocks/>
          </p:cNvSpPr>
          <p:nvPr/>
        </p:nvSpPr>
        <p:spPr>
          <a:xfrm>
            <a:off x="2134875" y="2108431"/>
            <a:ext cx="6016666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1.Trace and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colour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. Then say.</a:t>
            </a:r>
          </a:p>
        </p:txBody>
      </p:sp>
      <p:sp>
        <p:nvSpPr>
          <p:cNvPr id="7" name="Google Shape;1951;p46">
            <a:extLst>
              <a:ext uri="{FF2B5EF4-FFF2-40B4-BE49-F238E27FC236}">
                <a16:creationId xmlns:a16="http://schemas.microsoft.com/office/drawing/2014/main" id="{67DCAEAA-3448-1010-9D10-3A00B0B83949}"/>
              </a:ext>
            </a:extLst>
          </p:cNvPr>
          <p:cNvSpPr txBox="1">
            <a:spLocks/>
          </p:cNvSpPr>
          <p:nvPr/>
        </p:nvSpPr>
        <p:spPr>
          <a:xfrm>
            <a:off x="2134875" y="3889050"/>
            <a:ext cx="3978232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Fun corner and Wrap-up </a:t>
            </a:r>
          </a:p>
        </p:txBody>
      </p:sp>
      <p:sp>
        <p:nvSpPr>
          <p:cNvPr id="8" name="Google Shape;1952;p46">
            <a:extLst>
              <a:ext uri="{FF2B5EF4-FFF2-40B4-BE49-F238E27FC236}">
                <a16:creationId xmlns:a16="http://schemas.microsoft.com/office/drawing/2014/main" id="{DDAB4AB2-0151-1F2C-BBCC-8D9FFAB2BA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7683" y="92128"/>
            <a:ext cx="7702550" cy="573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Table of contents</a:t>
            </a:r>
            <a:endParaRPr sz="4400" b="1" dirty="0">
              <a:solidFill>
                <a:srgbClr val="FFFF00"/>
              </a:solidFill>
              <a:latin typeface="Comic Sans MS" panose="030F0702030302020204" pitchFamily="66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9" name="Google Shape;1955;p46">
            <a:extLst>
              <a:ext uri="{FF2B5EF4-FFF2-40B4-BE49-F238E27FC236}">
                <a16:creationId xmlns:a16="http://schemas.microsoft.com/office/drawing/2014/main" id="{28380FF4-90D7-C7C5-5AED-403EDA14CB6A}"/>
              </a:ext>
            </a:extLst>
          </p:cNvPr>
          <p:cNvSpPr/>
          <p:nvPr/>
        </p:nvSpPr>
        <p:spPr>
          <a:xfrm>
            <a:off x="1370035" y="1203674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sp>
        <p:nvSpPr>
          <p:cNvPr id="11" name="Google Shape;1955;p46">
            <a:extLst>
              <a:ext uri="{FF2B5EF4-FFF2-40B4-BE49-F238E27FC236}">
                <a16:creationId xmlns:a16="http://schemas.microsoft.com/office/drawing/2014/main" id="{8029DFCD-A2A2-C6E3-36BF-65C1BC0C8840}"/>
              </a:ext>
            </a:extLst>
          </p:cNvPr>
          <p:cNvSpPr/>
          <p:nvPr/>
        </p:nvSpPr>
        <p:spPr>
          <a:xfrm>
            <a:off x="1370035" y="2044159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sp>
        <p:nvSpPr>
          <p:cNvPr id="12" name="Google Shape;1955;p46">
            <a:extLst>
              <a:ext uri="{FF2B5EF4-FFF2-40B4-BE49-F238E27FC236}">
                <a16:creationId xmlns:a16="http://schemas.microsoft.com/office/drawing/2014/main" id="{1CB319F3-7A2B-E23B-7D8D-8AABE2B04DE8}"/>
              </a:ext>
            </a:extLst>
          </p:cNvPr>
          <p:cNvSpPr/>
          <p:nvPr/>
        </p:nvSpPr>
        <p:spPr>
          <a:xfrm>
            <a:off x="1370035" y="2904272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sp>
        <p:nvSpPr>
          <p:cNvPr id="13" name="Google Shape;1955;p46">
            <a:extLst>
              <a:ext uri="{FF2B5EF4-FFF2-40B4-BE49-F238E27FC236}">
                <a16:creationId xmlns:a16="http://schemas.microsoft.com/office/drawing/2014/main" id="{6294987F-0792-0DAC-763E-591C2F26F6D2}"/>
              </a:ext>
            </a:extLst>
          </p:cNvPr>
          <p:cNvSpPr/>
          <p:nvPr/>
        </p:nvSpPr>
        <p:spPr>
          <a:xfrm>
            <a:off x="1370035" y="3775574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7D659C-38DE-4A5E-BB8A-C921CF3E05BC}"/>
              </a:ext>
            </a:extLst>
          </p:cNvPr>
          <p:cNvSpPr/>
          <p:nvPr/>
        </p:nvSpPr>
        <p:spPr>
          <a:xfrm rot="20436190">
            <a:off x="4613915" y="1749649"/>
            <a:ext cx="3027800" cy="2263083"/>
          </a:xfrm>
          <a:prstGeom prst="rect">
            <a:avLst/>
          </a:prstGeom>
          <a:solidFill>
            <a:srgbClr val="008448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98C8FC-855D-442F-8D65-8DC011C027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35" r="43311" b="2621"/>
          <a:stretch/>
        </p:blipFill>
        <p:spPr>
          <a:xfrm>
            <a:off x="1100906" y="1490771"/>
            <a:ext cx="3471094" cy="36527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04EBD9-EE94-43C3-AEBA-E386C1ACAFDD}"/>
              </a:ext>
            </a:extLst>
          </p:cNvPr>
          <p:cNvSpPr/>
          <p:nvPr/>
        </p:nvSpPr>
        <p:spPr>
          <a:xfrm rot="20840220">
            <a:off x="3482001" y="3139270"/>
            <a:ext cx="657922" cy="936703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07459-E76C-48EB-8FED-9C2048A6C8F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186365" y="3068499"/>
            <a:ext cx="1226892" cy="1242949"/>
          </a:xfrm>
          <a:prstGeom prst="rect">
            <a:avLst/>
          </a:prstGeom>
        </p:spPr>
      </p:pic>
      <p:sp>
        <p:nvSpPr>
          <p:cNvPr id="12" name="Google Shape;1768;p43">
            <a:extLst>
              <a:ext uri="{FF2B5EF4-FFF2-40B4-BE49-F238E27FC236}">
                <a16:creationId xmlns:a16="http://schemas.microsoft.com/office/drawing/2014/main" id="{E04B1535-02B1-4963-A594-B901A28BDB0A}"/>
              </a:ext>
            </a:extLst>
          </p:cNvPr>
          <p:cNvSpPr txBox="1">
            <a:spLocks/>
          </p:cNvSpPr>
          <p:nvPr/>
        </p:nvSpPr>
        <p:spPr>
          <a:xfrm>
            <a:off x="2836453" y="96621"/>
            <a:ext cx="3452325" cy="330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>
                <a:solidFill>
                  <a:srgbClr val="EC0089"/>
                </a:solidFill>
                <a:latin typeface="Comic Sans MS" panose="030F0702030302020204" pitchFamily="66" charset="0"/>
              </a:rPr>
              <a:t>Mystery bag</a:t>
            </a:r>
            <a:endParaRPr lang="en-US" sz="3200" b="1" dirty="0">
              <a:solidFill>
                <a:srgbClr val="EC008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956 L 0.00034 -0.00925 C -0.00261 -0.05617 0.00086 0.00186 -0.00209 -0.05524 C -0.00243 -0.06172 -0.00243 -0.06851 -0.0033 -0.07469 C -0.00452 -0.0824 -0.0066 -0.08919 -0.00816 -0.0966 C -0.00695 -0.11203 -0.00504 -0.14197 -0.00209 -0.15709 C -0.00104 -0.16265 0.00121 -0.16728 0.00277 -0.17222 C 0.02239 -0.24012 0.00955 -0.20833 0.03437 -0.26142 C 0.0368 -0.26635 0.03941 -0.27129 0.04166 -0.27654 C 0.04514 -0.28364 0.04687 -0.29351 0.05156 -0.29814 C 0.05885 -0.30524 0.08316 -0.33395 0.09791 -0.33919 C 0.10225 -0.34104 0.10677 -0.34074 0.11128 -0.34135 L 0.15764 -0.33919 C 0.16614 -0.33734 0.17378 -0.32901 0.18194 -0.32407 C 0.18646 -0.3216 0.19097 -0.32037 0.19531 -0.31759 C 0.2 -0.31481 0.20416 -0.31018 0.20885 -0.30679 C 0.21319 -0.3037 0.21771 -0.30092 0.22222 -0.29814 C 0.22569 -0.2929 0.23316 -0.28333 0.23559 -0.27438 C 0.2368 -0.27006 0.23698 -0.26543 0.23802 -0.26142 C 0.23941 -0.25524 0.24132 -0.24969 0.24288 -0.24382 C 0.24427 -0.22932 0.24583 -0.2108 0.24774 -0.19629 C 0.24843 -0.19104 0.25 -0.18642 0.25017 -0.18117 C 0.25121 -0.16728 0.25104 -0.1537 0.25156 -0.13981 L 0.25156 -0.1395 " pathEditMode="relative" rAng="0" ptsTypes="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-16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D51B698-7167-4353-A707-3ABEC400943A}"/>
              </a:ext>
            </a:extLst>
          </p:cNvPr>
          <p:cNvSpPr/>
          <p:nvPr/>
        </p:nvSpPr>
        <p:spPr>
          <a:xfrm rot="20436190">
            <a:off x="4613915" y="1749649"/>
            <a:ext cx="3027800" cy="2263083"/>
          </a:xfrm>
          <a:prstGeom prst="rect">
            <a:avLst/>
          </a:prstGeom>
          <a:solidFill>
            <a:srgbClr val="008448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98C8FC-855D-442F-8D65-8DC011C027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35" r="43311" b="2621"/>
          <a:stretch/>
        </p:blipFill>
        <p:spPr>
          <a:xfrm>
            <a:off x="1100906" y="1490771"/>
            <a:ext cx="3471094" cy="36527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04EBD9-EE94-43C3-AEBA-E386C1ACAFDD}"/>
              </a:ext>
            </a:extLst>
          </p:cNvPr>
          <p:cNvSpPr/>
          <p:nvPr/>
        </p:nvSpPr>
        <p:spPr>
          <a:xfrm rot="20840220">
            <a:off x="3482001" y="3139270"/>
            <a:ext cx="657922" cy="936703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07459-E76C-48EB-8FED-9C2048A6C8F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175214" y="3067397"/>
            <a:ext cx="1226892" cy="1242949"/>
          </a:xfrm>
          <a:prstGeom prst="rect">
            <a:avLst/>
          </a:prstGeom>
        </p:spPr>
      </p:pic>
      <p:sp>
        <p:nvSpPr>
          <p:cNvPr id="12" name="Google Shape;1768;p43">
            <a:extLst>
              <a:ext uri="{FF2B5EF4-FFF2-40B4-BE49-F238E27FC236}">
                <a16:creationId xmlns:a16="http://schemas.microsoft.com/office/drawing/2014/main" id="{E04B1535-02B1-4963-A594-B901A28BDB0A}"/>
              </a:ext>
            </a:extLst>
          </p:cNvPr>
          <p:cNvSpPr txBox="1">
            <a:spLocks/>
          </p:cNvSpPr>
          <p:nvPr/>
        </p:nvSpPr>
        <p:spPr>
          <a:xfrm>
            <a:off x="2836453" y="96621"/>
            <a:ext cx="3452325" cy="330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>
                <a:solidFill>
                  <a:srgbClr val="EC0089"/>
                </a:solidFill>
                <a:latin typeface="Comic Sans MS" panose="030F0702030302020204" pitchFamily="66" charset="0"/>
              </a:rPr>
              <a:t>Mystery bag</a:t>
            </a:r>
            <a:endParaRPr lang="en-US" sz="3200" b="1" dirty="0">
              <a:solidFill>
                <a:srgbClr val="EC008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34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956 L 0.00034 -0.00925 C -0.00261 -0.05617 0.00086 0.00186 -0.00209 -0.05524 C -0.00243 -0.06172 -0.00243 -0.06851 -0.0033 -0.07469 C -0.00452 -0.0824 -0.0066 -0.08919 -0.00816 -0.0966 C -0.00695 -0.11203 -0.00504 -0.14197 -0.00209 -0.15709 C -0.00104 -0.16265 0.00121 -0.16728 0.00277 -0.17222 C 0.02239 -0.24012 0.00955 -0.20833 0.03437 -0.26142 C 0.0368 -0.26635 0.03941 -0.27129 0.04166 -0.27654 C 0.04514 -0.28364 0.04687 -0.29351 0.05156 -0.29814 C 0.05885 -0.30524 0.08316 -0.33395 0.09791 -0.33919 C 0.10225 -0.34104 0.10677 -0.34074 0.11128 -0.34135 L 0.15764 -0.33919 C 0.16614 -0.33734 0.17378 -0.32901 0.18194 -0.32407 C 0.18646 -0.3216 0.19097 -0.32037 0.19531 -0.31759 C 0.2 -0.31481 0.20416 -0.31018 0.20885 -0.30679 C 0.21319 -0.3037 0.21771 -0.30092 0.22222 -0.29814 C 0.22569 -0.2929 0.23316 -0.28333 0.23559 -0.27438 C 0.2368 -0.27006 0.23698 -0.26543 0.23802 -0.26142 C 0.23941 -0.25524 0.24132 -0.24969 0.24288 -0.24382 C 0.24427 -0.22932 0.24583 -0.2108 0.24774 -0.19629 C 0.24843 -0.19104 0.25 -0.18642 0.25017 -0.18117 C 0.25121 -0.16728 0.25104 -0.1537 0.25156 -0.13981 L 0.25156 -0.1395 " pathEditMode="relative" rAng="0" ptsTypes="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-16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316B38B-E607-4D24-96A4-DB8CB11FD2E9}"/>
              </a:ext>
            </a:extLst>
          </p:cNvPr>
          <p:cNvSpPr/>
          <p:nvPr/>
        </p:nvSpPr>
        <p:spPr>
          <a:xfrm rot="20436190">
            <a:off x="4613915" y="1749649"/>
            <a:ext cx="3027800" cy="2263083"/>
          </a:xfrm>
          <a:prstGeom prst="rect">
            <a:avLst/>
          </a:prstGeom>
          <a:solidFill>
            <a:srgbClr val="008448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98C8FC-855D-442F-8D65-8DC011C027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35" r="43311" b="2621"/>
          <a:stretch/>
        </p:blipFill>
        <p:spPr>
          <a:xfrm>
            <a:off x="1100906" y="1490771"/>
            <a:ext cx="3471094" cy="36527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04EBD9-EE94-43C3-AEBA-E386C1ACAFDD}"/>
              </a:ext>
            </a:extLst>
          </p:cNvPr>
          <p:cNvSpPr/>
          <p:nvPr/>
        </p:nvSpPr>
        <p:spPr>
          <a:xfrm rot="20840220">
            <a:off x="3482001" y="3139270"/>
            <a:ext cx="657922" cy="936703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07459-E76C-48EB-8FED-9C2048A6C8F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186365" y="3056246"/>
            <a:ext cx="1226892" cy="1242949"/>
          </a:xfrm>
          <a:prstGeom prst="rect">
            <a:avLst/>
          </a:prstGeom>
        </p:spPr>
      </p:pic>
      <p:sp>
        <p:nvSpPr>
          <p:cNvPr id="12" name="Google Shape;1768;p43">
            <a:extLst>
              <a:ext uri="{FF2B5EF4-FFF2-40B4-BE49-F238E27FC236}">
                <a16:creationId xmlns:a16="http://schemas.microsoft.com/office/drawing/2014/main" id="{E04B1535-02B1-4963-A594-B901A28BDB0A}"/>
              </a:ext>
            </a:extLst>
          </p:cNvPr>
          <p:cNvSpPr txBox="1">
            <a:spLocks/>
          </p:cNvSpPr>
          <p:nvPr/>
        </p:nvSpPr>
        <p:spPr>
          <a:xfrm>
            <a:off x="2836453" y="96621"/>
            <a:ext cx="3452325" cy="330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>
                <a:solidFill>
                  <a:srgbClr val="EC0089"/>
                </a:solidFill>
                <a:latin typeface="Comic Sans MS" panose="030F0702030302020204" pitchFamily="66" charset="0"/>
              </a:rPr>
              <a:t>Mystery bag</a:t>
            </a:r>
            <a:endParaRPr lang="en-US" sz="3200" b="1" dirty="0">
              <a:solidFill>
                <a:srgbClr val="EC008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20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956 L 0.00034 -0.00925 C -0.00261 -0.05617 0.00086 0.00186 -0.00209 -0.05524 C -0.00243 -0.06172 -0.00243 -0.06851 -0.0033 -0.07469 C -0.00452 -0.0824 -0.0066 -0.08919 -0.00816 -0.0966 C -0.00695 -0.11203 -0.00504 -0.14197 -0.00209 -0.15709 C -0.00104 -0.16265 0.00121 -0.16728 0.00277 -0.17222 C 0.02239 -0.24012 0.00955 -0.20833 0.03437 -0.26142 C 0.0368 -0.26635 0.03941 -0.27129 0.04166 -0.27654 C 0.04514 -0.28364 0.04687 -0.29351 0.05156 -0.29814 C 0.05885 -0.30524 0.08316 -0.33395 0.09791 -0.33919 C 0.10225 -0.34104 0.10677 -0.34074 0.11128 -0.34135 L 0.15764 -0.33919 C 0.16614 -0.33734 0.17378 -0.32901 0.18194 -0.32407 C 0.18646 -0.3216 0.19097 -0.32037 0.19531 -0.31759 C 0.2 -0.31481 0.20416 -0.31018 0.20885 -0.30679 C 0.21319 -0.3037 0.21771 -0.30092 0.22222 -0.29814 C 0.22569 -0.2929 0.23316 -0.28333 0.23559 -0.27438 C 0.2368 -0.27006 0.23698 -0.26543 0.23802 -0.26142 C 0.23941 -0.25524 0.24132 -0.24969 0.24288 -0.24382 C 0.24427 -0.22932 0.24583 -0.2108 0.24774 -0.19629 C 0.24843 -0.19104 0.25 -0.18642 0.25017 -0.18117 C 0.25121 -0.16728 0.25104 -0.1537 0.25156 -0.13981 L 0.25156 -0.1395 " pathEditMode="relative" rAng="0" ptsTypes="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-16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reworks in the sky&#10;&#10;Description automatically generated">
            <a:extLst>
              <a:ext uri="{FF2B5EF4-FFF2-40B4-BE49-F238E27FC236}">
                <a16:creationId xmlns:a16="http://schemas.microsoft.com/office/drawing/2014/main" id="{63B8E6C8-9B74-4736-BC73-0CE46C79E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500" y="1524000"/>
            <a:ext cx="1905000" cy="2095500"/>
          </a:xfrm>
          <a:prstGeom prst="rect">
            <a:avLst/>
          </a:prstGeom>
        </p:spPr>
      </p:pic>
      <p:pic>
        <p:nvPicPr>
          <p:cNvPr id="23" name="Picture 22" descr="Fireworks in the sky&#10;&#10;Description automatically generated">
            <a:extLst>
              <a:ext uri="{FF2B5EF4-FFF2-40B4-BE49-F238E27FC236}">
                <a16:creationId xmlns:a16="http://schemas.microsoft.com/office/drawing/2014/main" id="{5DCB5543-A286-4E58-BBE7-C96D43303A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617" y="1403893"/>
            <a:ext cx="1905000" cy="2095500"/>
          </a:xfrm>
          <a:prstGeom prst="rect">
            <a:avLst/>
          </a:prstGeom>
        </p:spPr>
      </p:pic>
      <p:pic>
        <p:nvPicPr>
          <p:cNvPr id="24" name="Picture 23" descr="Fireworks in the sky&#10;&#10;Description automatically generated">
            <a:extLst>
              <a:ext uri="{FF2B5EF4-FFF2-40B4-BE49-F238E27FC236}">
                <a16:creationId xmlns:a16="http://schemas.microsoft.com/office/drawing/2014/main" id="{C3D069A9-7B12-4939-9174-FE2389A115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834" y="1524000"/>
            <a:ext cx="1905000" cy="2095500"/>
          </a:xfrm>
          <a:prstGeom prst="rect">
            <a:avLst/>
          </a:prstGeom>
        </p:spPr>
      </p:pic>
      <p:pic>
        <p:nvPicPr>
          <p:cNvPr id="25" name="Picture 24" descr="Fireworks in the sky&#10;&#10;Description automatically generated">
            <a:extLst>
              <a:ext uri="{FF2B5EF4-FFF2-40B4-BE49-F238E27FC236}">
                <a16:creationId xmlns:a16="http://schemas.microsoft.com/office/drawing/2014/main" id="{F0E777A4-C259-48A8-A96A-4C3F2E2E8B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593" y="0"/>
            <a:ext cx="1905000" cy="2095500"/>
          </a:xfrm>
          <a:prstGeom prst="rect">
            <a:avLst/>
          </a:prstGeom>
        </p:spPr>
      </p:pic>
      <p:pic>
        <p:nvPicPr>
          <p:cNvPr id="26" name="Picture 25" descr="Fireworks in the sky&#10;&#10;Description automatically generated">
            <a:extLst>
              <a:ext uri="{FF2B5EF4-FFF2-40B4-BE49-F238E27FC236}">
                <a16:creationId xmlns:a16="http://schemas.microsoft.com/office/drawing/2014/main" id="{59E7135B-9C9D-4FAD-83F7-83EC917589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5154" y="2571750"/>
            <a:ext cx="1905000" cy="2095500"/>
          </a:xfrm>
          <a:prstGeom prst="rect">
            <a:avLst/>
          </a:prstGeom>
        </p:spPr>
      </p:pic>
      <p:pic>
        <p:nvPicPr>
          <p:cNvPr id="27" name="Picture 26" descr="Fireworks in the sky&#10;&#10;Description automatically generated">
            <a:extLst>
              <a:ext uri="{FF2B5EF4-FFF2-40B4-BE49-F238E27FC236}">
                <a16:creationId xmlns:a16="http://schemas.microsoft.com/office/drawing/2014/main" id="{C159EDEE-75A7-44E4-A97D-86608A3DAB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827" y="-120107"/>
            <a:ext cx="1905000" cy="2095500"/>
          </a:xfrm>
          <a:prstGeom prst="rect">
            <a:avLst/>
          </a:prstGeom>
        </p:spPr>
      </p:pic>
      <p:pic>
        <p:nvPicPr>
          <p:cNvPr id="28" name="Picture 27" descr="Fireworks in the sky&#10;&#10;Description automatically generated">
            <a:extLst>
              <a:ext uri="{FF2B5EF4-FFF2-40B4-BE49-F238E27FC236}">
                <a16:creationId xmlns:a16="http://schemas.microsoft.com/office/drawing/2014/main" id="{55A1CF99-4371-41F4-8260-28312C13F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1673" y="10687"/>
            <a:ext cx="1905000" cy="2095500"/>
          </a:xfrm>
          <a:prstGeom prst="rect">
            <a:avLst/>
          </a:prstGeom>
        </p:spPr>
      </p:pic>
      <p:pic>
        <p:nvPicPr>
          <p:cNvPr id="29" name="Picture 28" descr="Fireworks in the sky&#10;&#10;Description automatically generated">
            <a:extLst>
              <a:ext uri="{FF2B5EF4-FFF2-40B4-BE49-F238E27FC236}">
                <a16:creationId xmlns:a16="http://schemas.microsoft.com/office/drawing/2014/main" id="{723AB286-9DBC-4B1B-B101-2802E82F5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037" y="3037313"/>
            <a:ext cx="1905000" cy="2095500"/>
          </a:xfrm>
          <a:prstGeom prst="rect">
            <a:avLst/>
          </a:prstGeom>
        </p:spPr>
      </p:pic>
      <p:sp>
        <p:nvSpPr>
          <p:cNvPr id="30" name="Google Shape;1768;p43">
            <a:extLst>
              <a:ext uri="{FF2B5EF4-FFF2-40B4-BE49-F238E27FC236}">
                <a16:creationId xmlns:a16="http://schemas.microsoft.com/office/drawing/2014/main" id="{37DBD8FF-7CEB-4F96-9278-8DACB4E96702}"/>
              </a:ext>
            </a:extLst>
          </p:cNvPr>
          <p:cNvSpPr txBox="1">
            <a:spLocks/>
          </p:cNvSpPr>
          <p:nvPr/>
        </p:nvSpPr>
        <p:spPr>
          <a:xfrm>
            <a:off x="2788643" y="1478964"/>
            <a:ext cx="3452325" cy="330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7200" b="1">
                <a:solidFill>
                  <a:srgbClr val="EC0089"/>
                </a:solidFill>
                <a:latin typeface="Comic Sans MS" panose="030F0702030302020204" pitchFamily="66" charset="0"/>
              </a:rPr>
              <a:t>Win!</a:t>
            </a:r>
            <a:endParaRPr lang="en-US" sz="7200" b="1" dirty="0">
              <a:solidFill>
                <a:srgbClr val="EC0089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TiengPhaoHoa">
            <a:hlinkClick r:id="" action="ppaction://media"/>
            <a:extLst>
              <a:ext uri="{FF2B5EF4-FFF2-40B4-BE49-F238E27FC236}">
                <a16:creationId xmlns:a16="http://schemas.microsoft.com/office/drawing/2014/main" id="{7525F26C-059F-4AD3-BAC5-C99D6218C4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27824" y="19753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6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819397" y="2424249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>
                <a:solidFill>
                  <a:srgbClr val="0070C0"/>
                </a:solidFill>
                <a:latin typeface="Comic Sans MS" panose="030F0702030302020204" pitchFamily="66" charset="0"/>
              </a:rPr>
              <a:t>Fun corner and wrap-up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1161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428657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ss the Ball">
            <a:extLst>
              <a:ext uri="{FF2B5EF4-FFF2-40B4-BE49-F238E27FC236}">
                <a16:creationId xmlns:a16="http://schemas.microsoft.com/office/drawing/2014/main" id="{87F09C38-B4DD-46D2-8B2B-86B90E89B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606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1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3995B58-2CCE-4C7C-9128-A6F5BD13DE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b="4595"/>
          <a:stretch/>
        </p:blipFill>
        <p:spPr bwMode="auto">
          <a:xfrm>
            <a:off x="0" y="-13126"/>
            <a:ext cx="9144000" cy="515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5C61D4D-CF24-4E5E-9B1B-99F683286E78}"/>
              </a:ext>
            </a:extLst>
          </p:cNvPr>
          <p:cNvSpPr/>
          <p:nvPr/>
        </p:nvSpPr>
        <p:spPr>
          <a:xfrm>
            <a:off x="234175" y="491740"/>
            <a:ext cx="2118732" cy="573124"/>
          </a:xfrm>
          <a:prstGeom prst="wedgeRoundRectCallout">
            <a:avLst>
              <a:gd name="adj1" fmla="val 49384"/>
              <a:gd name="adj2" fmla="val 97522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Comic Sans MS" panose="030F0702030302020204" pitchFamily="66" charset="0"/>
              </a:rPr>
              <a:t>I can see __.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EDE8BFD-5DBE-4134-BE6D-8F92E0A5281D}"/>
              </a:ext>
            </a:extLst>
          </p:cNvPr>
          <p:cNvSpPr/>
          <p:nvPr/>
        </p:nvSpPr>
        <p:spPr>
          <a:xfrm>
            <a:off x="6365793" y="609600"/>
            <a:ext cx="2118732" cy="573124"/>
          </a:xfrm>
          <a:prstGeom prst="wedgeRoundRectCallout">
            <a:avLst>
              <a:gd name="adj1" fmla="val -55353"/>
              <a:gd name="adj2" fmla="val 78065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Comic Sans MS" panose="030F0702030302020204" pitchFamily="66" charset="0"/>
              </a:rPr>
              <a:t>I can see __.</a:t>
            </a:r>
          </a:p>
        </p:txBody>
      </p:sp>
      <p:sp>
        <p:nvSpPr>
          <p:cNvPr id="9" name="Google Shape;1768;p43">
            <a:extLst>
              <a:ext uri="{FF2B5EF4-FFF2-40B4-BE49-F238E27FC236}">
                <a16:creationId xmlns:a16="http://schemas.microsoft.com/office/drawing/2014/main" id="{430C2AD5-DA08-4897-A484-55122864CC63}"/>
              </a:ext>
            </a:extLst>
          </p:cNvPr>
          <p:cNvSpPr txBox="1">
            <a:spLocks/>
          </p:cNvSpPr>
          <p:nvPr/>
        </p:nvSpPr>
        <p:spPr>
          <a:xfrm>
            <a:off x="3111191" y="0"/>
            <a:ext cx="3254602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>
                <a:solidFill>
                  <a:srgbClr val="EC0089"/>
                </a:solidFill>
                <a:latin typeface="Comic Sans MS" panose="030F0702030302020204" pitchFamily="66" charset="0"/>
              </a:rPr>
              <a:t>Pass the ball.</a:t>
            </a:r>
            <a:endParaRPr lang="en-US" sz="2800" b="1" dirty="0">
              <a:solidFill>
                <a:srgbClr val="EC0089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Upbeat and Fun Background Music For Videos &amp; Presentations">
            <a:hlinkClick r:id="" action="ppaction://media"/>
            <a:extLst>
              <a:ext uri="{FF2B5EF4-FFF2-40B4-BE49-F238E27FC236}">
                <a16:creationId xmlns:a16="http://schemas.microsoft.com/office/drawing/2014/main" id="{653CB8D5-37F5-44DB-AA44-D7E64777BC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13900" y="943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89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5932" y="871284"/>
            <a:ext cx="611277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THANK FOR YOUR LISTENING</a:t>
            </a:r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121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625149" y="2400301"/>
            <a:ext cx="6334103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pic>
        <p:nvPicPr>
          <p:cNvPr id="7" name="Duong len dinh Olympia">
            <a:hlinkClick r:id="" action="ppaction://media"/>
            <a:extLst>
              <a:ext uri="{FF2B5EF4-FFF2-40B4-BE49-F238E27FC236}">
                <a16:creationId xmlns:a16="http://schemas.microsoft.com/office/drawing/2014/main" id="{35088029-4CAE-47FD-86CB-E3D265A5B0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62000" y="2743200"/>
            <a:ext cx="365522" cy="3655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48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7A76AF-5AF8-E731-B91C-EBD2C30C2C25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03484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676F2D6-9D79-4B1B-9420-E01D6A94D10A}"/>
                </a:ext>
              </a:extLst>
            </p:cNvPr>
            <p:cNvSpPr/>
            <p:nvPr/>
          </p:nvSpPr>
          <p:spPr>
            <a:xfrm>
              <a:off x="0" y="0"/>
              <a:ext cx="9144000" cy="5034844"/>
            </a:xfrm>
            <a:prstGeom prst="rect">
              <a:avLst/>
            </a:prstGeom>
            <a:solidFill>
              <a:srgbClr val="0084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18E27-EFC1-3DFC-95F2-FCBAD395FE39}"/>
                </a:ext>
              </a:extLst>
            </p:cNvPr>
            <p:cNvSpPr/>
            <p:nvPr/>
          </p:nvSpPr>
          <p:spPr>
            <a:xfrm>
              <a:off x="0" y="4541719"/>
              <a:ext cx="9144000" cy="493125"/>
            </a:xfrm>
            <a:prstGeom prst="rect">
              <a:avLst/>
            </a:prstGeom>
            <a:solidFill>
              <a:srgbClr val="E0B0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0A7C922-7E4E-2341-8A8D-593724CCD811}"/>
              </a:ext>
            </a:extLst>
          </p:cNvPr>
          <p:cNvSpPr txBox="1"/>
          <p:nvPr/>
        </p:nvSpPr>
        <p:spPr>
          <a:xfrm rot="20958322">
            <a:off x="842385" y="724948"/>
            <a:ext cx="79944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>
                <a:solidFill>
                  <a:srgbClr val="FFFF00"/>
                </a:solidFill>
                <a:latin typeface="Comic Sans MS" panose="030F0702030302020204" pitchFamily="66" charset="0"/>
              </a:rPr>
              <a:t>HIDDEN PICTURES </a:t>
            </a:r>
          </a:p>
          <a:p>
            <a:pPr algn="ctr"/>
            <a:r>
              <a:rPr lang="en-US" sz="6000" b="1">
                <a:solidFill>
                  <a:srgbClr val="FFFF00"/>
                </a:solidFill>
                <a:latin typeface="Comic Sans MS" panose="030F0702030302020204" pitchFamily="66" charset="0"/>
              </a:rPr>
              <a:t>GAME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41BDBC-9755-4322-84BB-B0E96DBF08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9675128">
            <a:off x="1686581" y="2932368"/>
            <a:ext cx="1662082" cy="1627454"/>
          </a:xfrm>
          <a:custGeom>
            <a:avLst/>
            <a:gdLst>
              <a:gd name="connsiteX0" fmla="*/ 0 w 1662082"/>
              <a:gd name="connsiteY0" fmla="*/ 0 h 1662082"/>
              <a:gd name="connsiteX1" fmla="*/ 1662082 w 1662082"/>
              <a:gd name="connsiteY1" fmla="*/ 0 h 1662082"/>
              <a:gd name="connsiteX2" fmla="*/ 1662082 w 1662082"/>
              <a:gd name="connsiteY2" fmla="*/ 1662082 h 1662082"/>
              <a:gd name="connsiteX3" fmla="*/ 1065729 w 1662082"/>
              <a:gd name="connsiteY3" fmla="*/ 1662082 h 1662082"/>
              <a:gd name="connsiteX4" fmla="*/ 1065729 w 1662082"/>
              <a:gd name="connsiteY4" fmla="*/ 743696 h 1662082"/>
              <a:gd name="connsiteX5" fmla="*/ 0 w 1662082"/>
              <a:gd name="connsiteY5" fmla="*/ 743696 h 166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2082" h="1662082">
                <a:moveTo>
                  <a:pt x="0" y="0"/>
                </a:moveTo>
                <a:lnTo>
                  <a:pt x="1662082" y="0"/>
                </a:lnTo>
                <a:lnTo>
                  <a:pt x="1662082" y="1662082"/>
                </a:lnTo>
                <a:lnTo>
                  <a:pt x="1065729" y="1662082"/>
                </a:lnTo>
                <a:lnTo>
                  <a:pt x="1065729" y="743696"/>
                </a:lnTo>
                <a:lnTo>
                  <a:pt x="0" y="743696"/>
                </a:lnTo>
                <a:close/>
              </a:path>
            </a:pathLst>
          </a:custGeom>
        </p:spPr>
      </p:pic>
      <p:pic>
        <p:nvPicPr>
          <p:cNvPr id="5124" name="Picture 4" descr="Tổng hợp 52+ hình ảnh avatar dấu chấm hỏi (vừa cập nhật) – hoccatmay.edu.vn">
            <a:extLst>
              <a:ext uri="{FF2B5EF4-FFF2-40B4-BE49-F238E27FC236}">
                <a16:creationId xmlns:a16="http://schemas.microsoft.com/office/drawing/2014/main" id="{F2CF7043-2449-B31A-D7E8-87115434A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36" y="1979198"/>
            <a:ext cx="2177562" cy="217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93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97ED57C-DE87-40F9-B2E1-7BBCD89C01DD}"/>
              </a:ext>
            </a:extLst>
          </p:cNvPr>
          <p:cNvGrpSpPr/>
          <p:nvPr/>
        </p:nvGrpSpPr>
        <p:grpSpPr>
          <a:xfrm>
            <a:off x="1778887" y="178420"/>
            <a:ext cx="5586226" cy="664005"/>
            <a:chOff x="1778887" y="178420"/>
            <a:chExt cx="5586226" cy="664005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2DDBCEF9-37F1-4398-A9E6-B94349E3223C}"/>
                </a:ext>
              </a:extLst>
            </p:cNvPr>
            <p:cNvSpPr/>
            <p:nvPr/>
          </p:nvSpPr>
          <p:spPr>
            <a:xfrm>
              <a:off x="1778887" y="194779"/>
              <a:ext cx="5586226" cy="647646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Google Shape;1768;p43">
              <a:extLst>
                <a:ext uri="{FF2B5EF4-FFF2-40B4-BE49-F238E27FC236}">
                  <a16:creationId xmlns:a16="http://schemas.microsoft.com/office/drawing/2014/main" id="{B4AFAC50-5AB1-40B7-AB38-42482C60CCD8}"/>
                </a:ext>
              </a:extLst>
            </p:cNvPr>
            <p:cNvSpPr txBox="1">
              <a:spLocks/>
            </p:cNvSpPr>
            <p:nvPr/>
          </p:nvSpPr>
          <p:spPr>
            <a:xfrm>
              <a:off x="1933042" y="178420"/>
              <a:ext cx="5432071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ctr"/>
              <a:r>
                <a:rPr lang="en-US" sz="2800" b="1">
                  <a:solidFill>
                    <a:srgbClr val="002060"/>
                  </a:solidFill>
                  <a:latin typeface="Comic Sans MS" panose="030F0702030302020204" pitchFamily="66" charset="0"/>
                </a:rPr>
                <a:t>What’s this picture?</a:t>
              </a:r>
              <a:endParaRPr lang="en-US" sz="2800" b="1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027" name="Picture 3">
            <a:extLst>
              <a:ext uri="{FF2B5EF4-FFF2-40B4-BE49-F238E27FC236}">
                <a16:creationId xmlns:a16="http://schemas.microsoft.com/office/drawing/2014/main" id="{F40A72CB-F115-4E37-BFA3-E7A802404E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/>
          <a:srcRect l="-30970" t="-26097" r="-38384" b="-28940"/>
          <a:stretch/>
        </p:blipFill>
        <p:spPr bwMode="auto">
          <a:xfrm>
            <a:off x="2902341" y="1436260"/>
            <a:ext cx="3183984" cy="27921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">
            <a:extLst>
              <a:ext uri="{FF2B5EF4-FFF2-40B4-BE49-F238E27FC236}">
                <a16:creationId xmlns:a16="http://schemas.microsoft.com/office/drawing/2014/main" id="{F462A964-BF59-47E4-908C-B372625FF2E8}"/>
              </a:ext>
            </a:extLst>
          </p:cNvPr>
          <p:cNvSpPr/>
          <p:nvPr/>
        </p:nvSpPr>
        <p:spPr>
          <a:xfrm>
            <a:off x="2980160" y="1400372"/>
            <a:ext cx="1800976" cy="1693445"/>
          </a:xfrm>
          <a:custGeom>
            <a:avLst/>
            <a:gdLst>
              <a:gd name="connsiteX0" fmla="*/ 0 w 2636877"/>
              <a:gd name="connsiteY0" fmla="*/ 0 h 2420459"/>
              <a:gd name="connsiteX1" fmla="*/ 2249619 w 2636877"/>
              <a:gd name="connsiteY1" fmla="*/ 0 h 2420459"/>
              <a:gd name="connsiteX2" fmla="*/ 2249619 w 2636877"/>
              <a:gd name="connsiteY2" fmla="*/ 629342 h 2420459"/>
              <a:gd name="connsiteX3" fmla="*/ 2636877 w 2636877"/>
              <a:gd name="connsiteY3" fmla="*/ 1016600 h 2420459"/>
              <a:gd name="connsiteX4" fmla="*/ 2249619 w 2636877"/>
              <a:gd name="connsiteY4" fmla="*/ 1403858 h 2420459"/>
              <a:gd name="connsiteX5" fmla="*/ 2249619 w 2636877"/>
              <a:gd name="connsiteY5" fmla="*/ 2033201 h 2420459"/>
              <a:gd name="connsiteX6" fmla="*/ 1512067 w 2636877"/>
              <a:gd name="connsiteY6" fmla="*/ 2033201 h 2420459"/>
              <a:gd name="connsiteX7" fmla="*/ 1124809 w 2636877"/>
              <a:gd name="connsiteY7" fmla="*/ 2420459 h 2420459"/>
              <a:gd name="connsiteX8" fmla="*/ 737551 w 2636877"/>
              <a:gd name="connsiteY8" fmla="*/ 2033201 h 2420459"/>
              <a:gd name="connsiteX9" fmla="*/ 0 w 2636877"/>
              <a:gd name="connsiteY9" fmla="*/ 2033201 h 242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6877" h="2420459">
                <a:moveTo>
                  <a:pt x="0" y="0"/>
                </a:moveTo>
                <a:lnTo>
                  <a:pt x="2249619" y="0"/>
                </a:lnTo>
                <a:lnTo>
                  <a:pt x="2249619" y="629342"/>
                </a:lnTo>
                <a:cubicBezTo>
                  <a:pt x="2463496" y="629342"/>
                  <a:pt x="2636877" y="802723"/>
                  <a:pt x="2636877" y="1016600"/>
                </a:cubicBezTo>
                <a:cubicBezTo>
                  <a:pt x="2636877" y="1230477"/>
                  <a:pt x="2463496" y="1403858"/>
                  <a:pt x="2249619" y="1403858"/>
                </a:cubicBezTo>
                <a:lnTo>
                  <a:pt x="2249619" y="2033201"/>
                </a:lnTo>
                <a:lnTo>
                  <a:pt x="1512067" y="2033201"/>
                </a:lnTo>
                <a:cubicBezTo>
                  <a:pt x="1512067" y="2247078"/>
                  <a:pt x="1338686" y="2420459"/>
                  <a:pt x="1124809" y="2420459"/>
                </a:cubicBezTo>
                <a:cubicBezTo>
                  <a:pt x="910932" y="2420459"/>
                  <a:pt x="737551" y="2247078"/>
                  <a:pt x="737551" y="2033201"/>
                </a:cubicBezTo>
                <a:lnTo>
                  <a:pt x="0" y="203320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7" name="3">
            <a:extLst>
              <a:ext uri="{FF2B5EF4-FFF2-40B4-BE49-F238E27FC236}">
                <a16:creationId xmlns:a16="http://schemas.microsoft.com/office/drawing/2014/main" id="{5F4E0DB1-7FDF-468E-A772-07A14DA8B9CF}"/>
              </a:ext>
            </a:extLst>
          </p:cNvPr>
          <p:cNvSpPr/>
          <p:nvPr/>
        </p:nvSpPr>
        <p:spPr>
          <a:xfrm>
            <a:off x="4513367" y="1402783"/>
            <a:ext cx="1536480" cy="1693445"/>
          </a:xfrm>
          <a:custGeom>
            <a:avLst/>
            <a:gdLst>
              <a:gd name="connsiteX0" fmla="*/ 0 w 2249619"/>
              <a:gd name="connsiteY0" fmla="*/ 0 h 2420459"/>
              <a:gd name="connsiteX1" fmla="*/ 2249619 w 2249619"/>
              <a:gd name="connsiteY1" fmla="*/ 0 h 2420459"/>
              <a:gd name="connsiteX2" fmla="*/ 2249619 w 2249619"/>
              <a:gd name="connsiteY2" fmla="*/ 2033201 h 2420459"/>
              <a:gd name="connsiteX3" fmla="*/ 1512067 w 2249619"/>
              <a:gd name="connsiteY3" fmla="*/ 2033201 h 2420459"/>
              <a:gd name="connsiteX4" fmla="*/ 1124809 w 2249619"/>
              <a:gd name="connsiteY4" fmla="*/ 2420459 h 2420459"/>
              <a:gd name="connsiteX5" fmla="*/ 737551 w 2249619"/>
              <a:gd name="connsiteY5" fmla="*/ 2033201 h 2420459"/>
              <a:gd name="connsiteX6" fmla="*/ 0 w 2249619"/>
              <a:gd name="connsiteY6" fmla="*/ 2033201 h 2420459"/>
              <a:gd name="connsiteX7" fmla="*/ 0 w 2249619"/>
              <a:gd name="connsiteY7" fmla="*/ 1403858 h 2420459"/>
              <a:gd name="connsiteX8" fmla="*/ 387258 w 2249619"/>
              <a:gd name="connsiteY8" fmla="*/ 1016600 h 2420459"/>
              <a:gd name="connsiteX9" fmla="*/ 0 w 2249619"/>
              <a:gd name="connsiteY9" fmla="*/ 629342 h 242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49619" h="2420459">
                <a:moveTo>
                  <a:pt x="0" y="0"/>
                </a:moveTo>
                <a:lnTo>
                  <a:pt x="2249619" y="0"/>
                </a:lnTo>
                <a:lnTo>
                  <a:pt x="2249619" y="2033201"/>
                </a:lnTo>
                <a:lnTo>
                  <a:pt x="1512067" y="2033201"/>
                </a:lnTo>
                <a:cubicBezTo>
                  <a:pt x="1512067" y="2247078"/>
                  <a:pt x="1338686" y="2420459"/>
                  <a:pt x="1124809" y="2420459"/>
                </a:cubicBezTo>
                <a:cubicBezTo>
                  <a:pt x="910932" y="2420459"/>
                  <a:pt x="737551" y="2247078"/>
                  <a:pt x="737551" y="2033201"/>
                </a:cubicBezTo>
                <a:lnTo>
                  <a:pt x="0" y="2033201"/>
                </a:lnTo>
                <a:lnTo>
                  <a:pt x="0" y="1403858"/>
                </a:lnTo>
                <a:cubicBezTo>
                  <a:pt x="213877" y="1403858"/>
                  <a:pt x="387258" y="1230477"/>
                  <a:pt x="387258" y="1016600"/>
                </a:cubicBezTo>
                <a:cubicBezTo>
                  <a:pt x="387258" y="802723"/>
                  <a:pt x="213877" y="629342"/>
                  <a:pt x="0" y="62934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6600" b="1">
              <a:solidFill>
                <a:schemeClr val="bg1"/>
              </a:solidFill>
            </a:endParaRPr>
          </a:p>
        </p:txBody>
      </p:sp>
      <p:sp>
        <p:nvSpPr>
          <p:cNvPr id="12" name="Google Shape;1768;p43">
            <a:extLst>
              <a:ext uri="{FF2B5EF4-FFF2-40B4-BE49-F238E27FC236}">
                <a16:creationId xmlns:a16="http://schemas.microsoft.com/office/drawing/2014/main" id="{DFB6EBD7-176C-4DC1-9D18-C8D53E9D0A15}"/>
              </a:ext>
            </a:extLst>
          </p:cNvPr>
          <p:cNvSpPr txBox="1">
            <a:spLocks/>
          </p:cNvSpPr>
          <p:nvPr/>
        </p:nvSpPr>
        <p:spPr>
          <a:xfrm>
            <a:off x="3680112" y="3707240"/>
            <a:ext cx="13937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2800" b="1">
                <a:solidFill>
                  <a:srgbClr val="002060"/>
                </a:solidFill>
                <a:latin typeface="Comic Sans MS" panose="030F0702030302020204" pitchFamily="66" charset="0"/>
              </a:rPr>
              <a:t>tiger</a:t>
            </a:r>
            <a:endParaRPr 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6">
            <a:extLst>
              <a:ext uri="{FF2B5EF4-FFF2-40B4-BE49-F238E27FC236}">
                <a16:creationId xmlns:a16="http://schemas.microsoft.com/office/drawing/2014/main" id="{5773F3DE-F090-4611-A564-D97BBAEDD379}"/>
              </a:ext>
            </a:extLst>
          </p:cNvPr>
          <p:cNvSpPr/>
          <p:nvPr/>
        </p:nvSpPr>
        <p:spPr>
          <a:xfrm>
            <a:off x="2971878" y="2805938"/>
            <a:ext cx="1555514" cy="1422505"/>
          </a:xfrm>
          <a:custGeom>
            <a:avLst/>
            <a:gdLst>
              <a:gd name="connsiteX0" fmla="*/ 0 w 2249619"/>
              <a:gd name="connsiteY0" fmla="*/ 0 h 2033201"/>
              <a:gd name="connsiteX1" fmla="*/ 713093 w 2249619"/>
              <a:gd name="connsiteY1" fmla="*/ 0 h 2033201"/>
              <a:gd name="connsiteX2" fmla="*/ 1100351 w 2249619"/>
              <a:gd name="connsiteY2" fmla="*/ 387258 h 2033201"/>
              <a:gd name="connsiteX3" fmla="*/ 1487609 w 2249619"/>
              <a:gd name="connsiteY3" fmla="*/ 0 h 2033201"/>
              <a:gd name="connsiteX4" fmla="*/ 2249619 w 2249619"/>
              <a:gd name="connsiteY4" fmla="*/ 0 h 2033201"/>
              <a:gd name="connsiteX5" fmla="*/ 2249619 w 2249619"/>
              <a:gd name="connsiteY5" fmla="*/ 629342 h 2033201"/>
              <a:gd name="connsiteX6" fmla="*/ 1862361 w 2249619"/>
              <a:gd name="connsiteY6" fmla="*/ 1016600 h 2033201"/>
              <a:gd name="connsiteX7" fmla="*/ 2249619 w 2249619"/>
              <a:gd name="connsiteY7" fmla="*/ 1403858 h 2033201"/>
              <a:gd name="connsiteX8" fmla="*/ 2249619 w 2249619"/>
              <a:gd name="connsiteY8" fmla="*/ 2033201 h 2033201"/>
              <a:gd name="connsiteX9" fmla="*/ 0 w 2249619"/>
              <a:gd name="connsiteY9" fmla="*/ 2033201 h 203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49619" h="2033201">
                <a:moveTo>
                  <a:pt x="0" y="0"/>
                </a:moveTo>
                <a:lnTo>
                  <a:pt x="713093" y="0"/>
                </a:lnTo>
                <a:cubicBezTo>
                  <a:pt x="713093" y="213877"/>
                  <a:pt x="886474" y="387258"/>
                  <a:pt x="1100351" y="387258"/>
                </a:cubicBezTo>
                <a:cubicBezTo>
                  <a:pt x="1314228" y="387258"/>
                  <a:pt x="1487609" y="213877"/>
                  <a:pt x="1487609" y="0"/>
                </a:cubicBezTo>
                <a:lnTo>
                  <a:pt x="2249619" y="0"/>
                </a:lnTo>
                <a:lnTo>
                  <a:pt x="2249619" y="629342"/>
                </a:lnTo>
                <a:cubicBezTo>
                  <a:pt x="2035742" y="629342"/>
                  <a:pt x="1862361" y="802723"/>
                  <a:pt x="1862361" y="1016600"/>
                </a:cubicBezTo>
                <a:cubicBezTo>
                  <a:pt x="1862361" y="1230477"/>
                  <a:pt x="2035742" y="1403858"/>
                  <a:pt x="2249619" y="1403858"/>
                </a:cubicBezTo>
                <a:lnTo>
                  <a:pt x="2249619" y="2033201"/>
                </a:lnTo>
                <a:lnTo>
                  <a:pt x="0" y="203320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6600" b="1">
              <a:solidFill>
                <a:schemeClr val="bg1"/>
              </a:solidFill>
            </a:endParaRPr>
          </a:p>
        </p:txBody>
      </p:sp>
      <p:pic>
        <p:nvPicPr>
          <p:cNvPr id="13" name="tiger">
            <a:hlinkClick r:id="" action="ppaction://media"/>
            <a:extLst>
              <a:ext uri="{FF2B5EF4-FFF2-40B4-BE49-F238E27FC236}">
                <a16:creationId xmlns:a16="http://schemas.microsoft.com/office/drawing/2014/main" id="{6C617CC6-7A79-44DD-ADDB-2FAD4EFC93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76803" y="3845490"/>
            <a:ext cx="473507" cy="3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0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64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1" animBg="1"/>
      <p:bldP spid="6" grpId="2" animBg="1"/>
      <p:bldP spid="7" grpId="1" animBg="1"/>
      <p:bldP spid="7" grpId="2" animBg="1"/>
      <p:bldP spid="12" grpId="0"/>
      <p:bldP spid="8" grpId="1" animBg="1"/>
      <p:bldP spid="8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97ED57C-DE87-40F9-B2E1-7BBCD89C01DD}"/>
              </a:ext>
            </a:extLst>
          </p:cNvPr>
          <p:cNvGrpSpPr/>
          <p:nvPr/>
        </p:nvGrpSpPr>
        <p:grpSpPr>
          <a:xfrm>
            <a:off x="1778887" y="178420"/>
            <a:ext cx="5586226" cy="664005"/>
            <a:chOff x="1778887" y="178420"/>
            <a:chExt cx="5586226" cy="664005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2DDBCEF9-37F1-4398-A9E6-B94349E3223C}"/>
                </a:ext>
              </a:extLst>
            </p:cNvPr>
            <p:cNvSpPr/>
            <p:nvPr/>
          </p:nvSpPr>
          <p:spPr>
            <a:xfrm>
              <a:off x="1778887" y="194779"/>
              <a:ext cx="5586226" cy="647646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Google Shape;1768;p43">
              <a:extLst>
                <a:ext uri="{FF2B5EF4-FFF2-40B4-BE49-F238E27FC236}">
                  <a16:creationId xmlns:a16="http://schemas.microsoft.com/office/drawing/2014/main" id="{B4AFAC50-5AB1-40B7-AB38-42482C60CCD8}"/>
                </a:ext>
              </a:extLst>
            </p:cNvPr>
            <p:cNvSpPr txBox="1">
              <a:spLocks/>
            </p:cNvSpPr>
            <p:nvPr/>
          </p:nvSpPr>
          <p:spPr>
            <a:xfrm>
              <a:off x="1933042" y="178420"/>
              <a:ext cx="5432071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ctr"/>
              <a:r>
                <a:rPr lang="en-US" sz="2800" b="1">
                  <a:solidFill>
                    <a:srgbClr val="002060"/>
                  </a:solidFill>
                  <a:latin typeface="Comic Sans MS" panose="030F0702030302020204" pitchFamily="66" charset="0"/>
                </a:rPr>
                <a:t>What’s this picture?</a:t>
              </a:r>
              <a:endParaRPr lang="en-US" sz="2800" b="1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027" name="Picture 3">
            <a:extLst>
              <a:ext uri="{FF2B5EF4-FFF2-40B4-BE49-F238E27FC236}">
                <a16:creationId xmlns:a16="http://schemas.microsoft.com/office/drawing/2014/main" id="{F40A72CB-F115-4E37-BFA3-E7A802404E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252" r="3820"/>
          <a:stretch/>
        </p:blipFill>
        <p:spPr bwMode="auto">
          <a:xfrm>
            <a:off x="3267307" y="1555195"/>
            <a:ext cx="2163337" cy="215204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">
            <a:extLst>
              <a:ext uri="{FF2B5EF4-FFF2-40B4-BE49-F238E27FC236}">
                <a16:creationId xmlns:a16="http://schemas.microsoft.com/office/drawing/2014/main" id="{F462A964-BF59-47E4-908C-B372625FF2E8}"/>
              </a:ext>
            </a:extLst>
          </p:cNvPr>
          <p:cNvSpPr/>
          <p:nvPr/>
        </p:nvSpPr>
        <p:spPr>
          <a:xfrm>
            <a:off x="2890952" y="1400372"/>
            <a:ext cx="1800976" cy="1693445"/>
          </a:xfrm>
          <a:custGeom>
            <a:avLst/>
            <a:gdLst>
              <a:gd name="connsiteX0" fmla="*/ 0 w 2636877"/>
              <a:gd name="connsiteY0" fmla="*/ 0 h 2420459"/>
              <a:gd name="connsiteX1" fmla="*/ 2249619 w 2636877"/>
              <a:gd name="connsiteY1" fmla="*/ 0 h 2420459"/>
              <a:gd name="connsiteX2" fmla="*/ 2249619 w 2636877"/>
              <a:gd name="connsiteY2" fmla="*/ 629342 h 2420459"/>
              <a:gd name="connsiteX3" fmla="*/ 2636877 w 2636877"/>
              <a:gd name="connsiteY3" fmla="*/ 1016600 h 2420459"/>
              <a:gd name="connsiteX4" fmla="*/ 2249619 w 2636877"/>
              <a:gd name="connsiteY4" fmla="*/ 1403858 h 2420459"/>
              <a:gd name="connsiteX5" fmla="*/ 2249619 w 2636877"/>
              <a:gd name="connsiteY5" fmla="*/ 2033201 h 2420459"/>
              <a:gd name="connsiteX6" fmla="*/ 1512067 w 2636877"/>
              <a:gd name="connsiteY6" fmla="*/ 2033201 h 2420459"/>
              <a:gd name="connsiteX7" fmla="*/ 1124809 w 2636877"/>
              <a:gd name="connsiteY7" fmla="*/ 2420459 h 2420459"/>
              <a:gd name="connsiteX8" fmla="*/ 737551 w 2636877"/>
              <a:gd name="connsiteY8" fmla="*/ 2033201 h 2420459"/>
              <a:gd name="connsiteX9" fmla="*/ 0 w 2636877"/>
              <a:gd name="connsiteY9" fmla="*/ 2033201 h 242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6877" h="2420459">
                <a:moveTo>
                  <a:pt x="0" y="0"/>
                </a:moveTo>
                <a:lnTo>
                  <a:pt x="2249619" y="0"/>
                </a:lnTo>
                <a:lnTo>
                  <a:pt x="2249619" y="629342"/>
                </a:lnTo>
                <a:cubicBezTo>
                  <a:pt x="2463496" y="629342"/>
                  <a:pt x="2636877" y="802723"/>
                  <a:pt x="2636877" y="1016600"/>
                </a:cubicBezTo>
                <a:cubicBezTo>
                  <a:pt x="2636877" y="1230477"/>
                  <a:pt x="2463496" y="1403858"/>
                  <a:pt x="2249619" y="1403858"/>
                </a:cubicBezTo>
                <a:lnTo>
                  <a:pt x="2249619" y="2033201"/>
                </a:lnTo>
                <a:lnTo>
                  <a:pt x="1512067" y="2033201"/>
                </a:lnTo>
                <a:cubicBezTo>
                  <a:pt x="1512067" y="2247078"/>
                  <a:pt x="1338686" y="2420459"/>
                  <a:pt x="1124809" y="2420459"/>
                </a:cubicBezTo>
                <a:cubicBezTo>
                  <a:pt x="910932" y="2420459"/>
                  <a:pt x="737551" y="2247078"/>
                  <a:pt x="737551" y="2033201"/>
                </a:cubicBezTo>
                <a:lnTo>
                  <a:pt x="0" y="203320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7" name="3">
            <a:extLst>
              <a:ext uri="{FF2B5EF4-FFF2-40B4-BE49-F238E27FC236}">
                <a16:creationId xmlns:a16="http://schemas.microsoft.com/office/drawing/2014/main" id="{5F4E0DB1-7FDF-468E-A772-07A14DA8B9CF}"/>
              </a:ext>
            </a:extLst>
          </p:cNvPr>
          <p:cNvSpPr/>
          <p:nvPr/>
        </p:nvSpPr>
        <p:spPr>
          <a:xfrm>
            <a:off x="4424159" y="1402783"/>
            <a:ext cx="1536480" cy="1693445"/>
          </a:xfrm>
          <a:custGeom>
            <a:avLst/>
            <a:gdLst>
              <a:gd name="connsiteX0" fmla="*/ 0 w 2249619"/>
              <a:gd name="connsiteY0" fmla="*/ 0 h 2420459"/>
              <a:gd name="connsiteX1" fmla="*/ 2249619 w 2249619"/>
              <a:gd name="connsiteY1" fmla="*/ 0 h 2420459"/>
              <a:gd name="connsiteX2" fmla="*/ 2249619 w 2249619"/>
              <a:gd name="connsiteY2" fmla="*/ 2033201 h 2420459"/>
              <a:gd name="connsiteX3" fmla="*/ 1512067 w 2249619"/>
              <a:gd name="connsiteY3" fmla="*/ 2033201 h 2420459"/>
              <a:gd name="connsiteX4" fmla="*/ 1124809 w 2249619"/>
              <a:gd name="connsiteY4" fmla="*/ 2420459 h 2420459"/>
              <a:gd name="connsiteX5" fmla="*/ 737551 w 2249619"/>
              <a:gd name="connsiteY5" fmla="*/ 2033201 h 2420459"/>
              <a:gd name="connsiteX6" fmla="*/ 0 w 2249619"/>
              <a:gd name="connsiteY6" fmla="*/ 2033201 h 2420459"/>
              <a:gd name="connsiteX7" fmla="*/ 0 w 2249619"/>
              <a:gd name="connsiteY7" fmla="*/ 1403858 h 2420459"/>
              <a:gd name="connsiteX8" fmla="*/ 387258 w 2249619"/>
              <a:gd name="connsiteY8" fmla="*/ 1016600 h 2420459"/>
              <a:gd name="connsiteX9" fmla="*/ 0 w 2249619"/>
              <a:gd name="connsiteY9" fmla="*/ 629342 h 242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49619" h="2420459">
                <a:moveTo>
                  <a:pt x="0" y="0"/>
                </a:moveTo>
                <a:lnTo>
                  <a:pt x="2249619" y="0"/>
                </a:lnTo>
                <a:lnTo>
                  <a:pt x="2249619" y="2033201"/>
                </a:lnTo>
                <a:lnTo>
                  <a:pt x="1512067" y="2033201"/>
                </a:lnTo>
                <a:cubicBezTo>
                  <a:pt x="1512067" y="2247078"/>
                  <a:pt x="1338686" y="2420459"/>
                  <a:pt x="1124809" y="2420459"/>
                </a:cubicBezTo>
                <a:cubicBezTo>
                  <a:pt x="910932" y="2420459"/>
                  <a:pt x="737551" y="2247078"/>
                  <a:pt x="737551" y="2033201"/>
                </a:cubicBezTo>
                <a:lnTo>
                  <a:pt x="0" y="2033201"/>
                </a:lnTo>
                <a:lnTo>
                  <a:pt x="0" y="1403858"/>
                </a:lnTo>
                <a:cubicBezTo>
                  <a:pt x="213877" y="1403858"/>
                  <a:pt x="387258" y="1230477"/>
                  <a:pt x="387258" y="1016600"/>
                </a:cubicBezTo>
                <a:cubicBezTo>
                  <a:pt x="387258" y="802723"/>
                  <a:pt x="213877" y="629342"/>
                  <a:pt x="0" y="62934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6600" b="1">
              <a:solidFill>
                <a:schemeClr val="bg1"/>
              </a:solidFill>
            </a:endParaRPr>
          </a:p>
        </p:txBody>
      </p:sp>
      <p:sp>
        <p:nvSpPr>
          <p:cNvPr id="12" name="Google Shape;1768;p43">
            <a:extLst>
              <a:ext uri="{FF2B5EF4-FFF2-40B4-BE49-F238E27FC236}">
                <a16:creationId xmlns:a16="http://schemas.microsoft.com/office/drawing/2014/main" id="{DFB6EBD7-176C-4DC1-9D18-C8D53E9D0A15}"/>
              </a:ext>
            </a:extLst>
          </p:cNvPr>
          <p:cNvSpPr txBox="1">
            <a:spLocks/>
          </p:cNvSpPr>
          <p:nvPr/>
        </p:nvSpPr>
        <p:spPr>
          <a:xfrm>
            <a:off x="3666833" y="3707240"/>
            <a:ext cx="13937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2800" b="1">
                <a:solidFill>
                  <a:srgbClr val="002060"/>
                </a:solidFill>
                <a:latin typeface="Comic Sans MS" panose="030F0702030302020204" pitchFamily="66" charset="0"/>
              </a:rPr>
              <a:t>top</a:t>
            </a:r>
            <a:endParaRPr 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top">
            <a:hlinkClick r:id="" action="ppaction://media"/>
            <a:extLst>
              <a:ext uri="{FF2B5EF4-FFF2-40B4-BE49-F238E27FC236}">
                <a16:creationId xmlns:a16="http://schemas.microsoft.com/office/drawing/2014/main" id="{B5A8F901-EABB-493D-B744-4E113B477B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87154" y="3884217"/>
            <a:ext cx="405245" cy="405245"/>
          </a:xfrm>
          <a:prstGeom prst="rect">
            <a:avLst/>
          </a:prstGeom>
        </p:spPr>
      </p:pic>
      <p:sp>
        <p:nvSpPr>
          <p:cNvPr id="14" name="4">
            <a:extLst>
              <a:ext uri="{FF2B5EF4-FFF2-40B4-BE49-F238E27FC236}">
                <a16:creationId xmlns:a16="http://schemas.microsoft.com/office/drawing/2014/main" id="{B2F25447-1548-4289-AAF1-A08480A33F47}"/>
              </a:ext>
            </a:extLst>
          </p:cNvPr>
          <p:cNvSpPr/>
          <p:nvPr/>
        </p:nvSpPr>
        <p:spPr>
          <a:xfrm>
            <a:off x="4160083" y="2805937"/>
            <a:ext cx="1800976" cy="1422505"/>
          </a:xfrm>
          <a:custGeom>
            <a:avLst/>
            <a:gdLst>
              <a:gd name="connsiteX0" fmla="*/ 387258 w 2636877"/>
              <a:gd name="connsiteY0" fmla="*/ 0 h 2033201"/>
              <a:gd name="connsiteX1" fmla="*/ 1121776 w 2636877"/>
              <a:gd name="connsiteY1" fmla="*/ 0 h 2033201"/>
              <a:gd name="connsiteX2" fmla="*/ 1509034 w 2636877"/>
              <a:gd name="connsiteY2" fmla="*/ 387258 h 2033201"/>
              <a:gd name="connsiteX3" fmla="*/ 1896292 w 2636877"/>
              <a:gd name="connsiteY3" fmla="*/ 0 h 2033201"/>
              <a:gd name="connsiteX4" fmla="*/ 2636877 w 2636877"/>
              <a:gd name="connsiteY4" fmla="*/ 0 h 2033201"/>
              <a:gd name="connsiteX5" fmla="*/ 2636877 w 2636877"/>
              <a:gd name="connsiteY5" fmla="*/ 2033201 h 2033201"/>
              <a:gd name="connsiteX6" fmla="*/ 387258 w 2636877"/>
              <a:gd name="connsiteY6" fmla="*/ 2033201 h 2033201"/>
              <a:gd name="connsiteX7" fmla="*/ 387258 w 2636877"/>
              <a:gd name="connsiteY7" fmla="*/ 1403858 h 2033201"/>
              <a:gd name="connsiteX8" fmla="*/ 0 w 2636877"/>
              <a:gd name="connsiteY8" fmla="*/ 1016600 h 2033201"/>
              <a:gd name="connsiteX9" fmla="*/ 387258 w 2636877"/>
              <a:gd name="connsiteY9" fmla="*/ 629342 h 203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6877" h="2033201">
                <a:moveTo>
                  <a:pt x="387258" y="0"/>
                </a:moveTo>
                <a:lnTo>
                  <a:pt x="1121776" y="0"/>
                </a:lnTo>
                <a:cubicBezTo>
                  <a:pt x="1121776" y="213877"/>
                  <a:pt x="1295157" y="387258"/>
                  <a:pt x="1509034" y="387258"/>
                </a:cubicBezTo>
                <a:cubicBezTo>
                  <a:pt x="1722911" y="387258"/>
                  <a:pt x="1896292" y="213877"/>
                  <a:pt x="1896292" y="0"/>
                </a:cubicBezTo>
                <a:lnTo>
                  <a:pt x="2636877" y="0"/>
                </a:lnTo>
                <a:lnTo>
                  <a:pt x="2636877" y="2033201"/>
                </a:lnTo>
                <a:lnTo>
                  <a:pt x="387258" y="2033201"/>
                </a:lnTo>
                <a:lnTo>
                  <a:pt x="387258" y="1403858"/>
                </a:lnTo>
                <a:cubicBezTo>
                  <a:pt x="173381" y="1403858"/>
                  <a:pt x="0" y="1230477"/>
                  <a:pt x="0" y="1016600"/>
                </a:cubicBezTo>
                <a:cubicBezTo>
                  <a:pt x="0" y="802723"/>
                  <a:pt x="173381" y="629342"/>
                  <a:pt x="387258" y="62934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6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2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2" grpId="0"/>
      <p:bldP spid="14" grpId="1" animBg="1"/>
      <p:bldP spid="14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768;p43">
            <a:extLst>
              <a:ext uri="{FF2B5EF4-FFF2-40B4-BE49-F238E27FC236}">
                <a16:creationId xmlns:a16="http://schemas.microsoft.com/office/drawing/2014/main" id="{DFB6EBD7-176C-4DC1-9D18-C8D53E9D0A15}"/>
              </a:ext>
            </a:extLst>
          </p:cNvPr>
          <p:cNvSpPr txBox="1">
            <a:spLocks/>
          </p:cNvSpPr>
          <p:nvPr/>
        </p:nvSpPr>
        <p:spPr>
          <a:xfrm>
            <a:off x="3923306" y="3662636"/>
            <a:ext cx="13937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2800" b="1">
                <a:solidFill>
                  <a:srgbClr val="002060"/>
                </a:solidFill>
                <a:latin typeface="Comic Sans MS" panose="030F0702030302020204" pitchFamily="66" charset="0"/>
              </a:rPr>
              <a:t>turtle</a:t>
            </a:r>
            <a:endParaRPr 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turtle">
            <a:hlinkClick r:id="" action="ppaction://media"/>
            <a:extLst>
              <a:ext uri="{FF2B5EF4-FFF2-40B4-BE49-F238E27FC236}">
                <a16:creationId xmlns:a16="http://schemas.microsoft.com/office/drawing/2014/main" id="{477CB903-02EF-4A2C-966E-392D91EACC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92202" y="3821463"/>
            <a:ext cx="423395" cy="42339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97ED57C-DE87-40F9-B2E1-7BBCD89C01DD}"/>
              </a:ext>
            </a:extLst>
          </p:cNvPr>
          <p:cNvGrpSpPr/>
          <p:nvPr/>
        </p:nvGrpSpPr>
        <p:grpSpPr>
          <a:xfrm>
            <a:off x="1778887" y="178420"/>
            <a:ext cx="5586226" cy="664005"/>
            <a:chOff x="1778887" y="178420"/>
            <a:chExt cx="5586226" cy="664005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2DDBCEF9-37F1-4398-A9E6-B94349E3223C}"/>
                </a:ext>
              </a:extLst>
            </p:cNvPr>
            <p:cNvSpPr/>
            <p:nvPr/>
          </p:nvSpPr>
          <p:spPr>
            <a:xfrm>
              <a:off x="1778887" y="194779"/>
              <a:ext cx="5586226" cy="647646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Google Shape;1768;p43">
              <a:extLst>
                <a:ext uri="{FF2B5EF4-FFF2-40B4-BE49-F238E27FC236}">
                  <a16:creationId xmlns:a16="http://schemas.microsoft.com/office/drawing/2014/main" id="{B4AFAC50-5AB1-40B7-AB38-42482C60CCD8}"/>
                </a:ext>
              </a:extLst>
            </p:cNvPr>
            <p:cNvSpPr txBox="1">
              <a:spLocks/>
            </p:cNvSpPr>
            <p:nvPr/>
          </p:nvSpPr>
          <p:spPr>
            <a:xfrm>
              <a:off x="1933042" y="178420"/>
              <a:ext cx="5432071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ctr"/>
              <a:r>
                <a:rPr lang="en-US" sz="2800" b="1">
                  <a:solidFill>
                    <a:srgbClr val="002060"/>
                  </a:solidFill>
                  <a:latin typeface="Comic Sans MS" panose="030F0702030302020204" pitchFamily="66" charset="0"/>
                </a:rPr>
                <a:t>What’s this picture?</a:t>
              </a:r>
              <a:endParaRPr lang="en-US" sz="2800" b="1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027" name="Picture 3">
            <a:extLst>
              <a:ext uri="{FF2B5EF4-FFF2-40B4-BE49-F238E27FC236}">
                <a16:creationId xmlns:a16="http://schemas.microsoft.com/office/drawing/2014/main" id="{F40A72CB-F115-4E37-BFA3-E7A802404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" r="68"/>
          <a:stretch/>
        </p:blipFill>
        <p:spPr bwMode="auto">
          <a:xfrm>
            <a:off x="3485474" y="1980735"/>
            <a:ext cx="2020467" cy="168096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3">
            <a:extLst>
              <a:ext uri="{FF2B5EF4-FFF2-40B4-BE49-F238E27FC236}">
                <a16:creationId xmlns:a16="http://schemas.microsoft.com/office/drawing/2014/main" id="{5F4E0DB1-7FDF-468E-A772-07A14DA8B9CF}"/>
              </a:ext>
            </a:extLst>
          </p:cNvPr>
          <p:cNvSpPr/>
          <p:nvPr/>
        </p:nvSpPr>
        <p:spPr>
          <a:xfrm>
            <a:off x="4424159" y="1358179"/>
            <a:ext cx="1536480" cy="1693445"/>
          </a:xfrm>
          <a:custGeom>
            <a:avLst/>
            <a:gdLst>
              <a:gd name="connsiteX0" fmla="*/ 0 w 2249619"/>
              <a:gd name="connsiteY0" fmla="*/ 0 h 2420459"/>
              <a:gd name="connsiteX1" fmla="*/ 2249619 w 2249619"/>
              <a:gd name="connsiteY1" fmla="*/ 0 h 2420459"/>
              <a:gd name="connsiteX2" fmla="*/ 2249619 w 2249619"/>
              <a:gd name="connsiteY2" fmla="*/ 2033201 h 2420459"/>
              <a:gd name="connsiteX3" fmla="*/ 1512067 w 2249619"/>
              <a:gd name="connsiteY3" fmla="*/ 2033201 h 2420459"/>
              <a:gd name="connsiteX4" fmla="*/ 1124809 w 2249619"/>
              <a:gd name="connsiteY4" fmla="*/ 2420459 h 2420459"/>
              <a:gd name="connsiteX5" fmla="*/ 737551 w 2249619"/>
              <a:gd name="connsiteY5" fmla="*/ 2033201 h 2420459"/>
              <a:gd name="connsiteX6" fmla="*/ 0 w 2249619"/>
              <a:gd name="connsiteY6" fmla="*/ 2033201 h 2420459"/>
              <a:gd name="connsiteX7" fmla="*/ 0 w 2249619"/>
              <a:gd name="connsiteY7" fmla="*/ 1403858 h 2420459"/>
              <a:gd name="connsiteX8" fmla="*/ 387258 w 2249619"/>
              <a:gd name="connsiteY8" fmla="*/ 1016600 h 2420459"/>
              <a:gd name="connsiteX9" fmla="*/ 0 w 2249619"/>
              <a:gd name="connsiteY9" fmla="*/ 629342 h 242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49619" h="2420459">
                <a:moveTo>
                  <a:pt x="0" y="0"/>
                </a:moveTo>
                <a:lnTo>
                  <a:pt x="2249619" y="0"/>
                </a:lnTo>
                <a:lnTo>
                  <a:pt x="2249619" y="2033201"/>
                </a:lnTo>
                <a:lnTo>
                  <a:pt x="1512067" y="2033201"/>
                </a:lnTo>
                <a:cubicBezTo>
                  <a:pt x="1512067" y="2247078"/>
                  <a:pt x="1338686" y="2420459"/>
                  <a:pt x="1124809" y="2420459"/>
                </a:cubicBezTo>
                <a:cubicBezTo>
                  <a:pt x="910932" y="2420459"/>
                  <a:pt x="737551" y="2247078"/>
                  <a:pt x="737551" y="2033201"/>
                </a:cubicBezTo>
                <a:lnTo>
                  <a:pt x="0" y="2033201"/>
                </a:lnTo>
                <a:lnTo>
                  <a:pt x="0" y="1403858"/>
                </a:lnTo>
                <a:cubicBezTo>
                  <a:pt x="213877" y="1403858"/>
                  <a:pt x="387258" y="1230477"/>
                  <a:pt x="387258" y="1016600"/>
                </a:cubicBezTo>
                <a:cubicBezTo>
                  <a:pt x="387258" y="802723"/>
                  <a:pt x="213877" y="629342"/>
                  <a:pt x="0" y="62934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6600" b="1">
              <a:solidFill>
                <a:schemeClr val="bg1"/>
              </a:solidFill>
            </a:endParaRPr>
          </a:p>
        </p:txBody>
      </p:sp>
      <p:sp>
        <p:nvSpPr>
          <p:cNvPr id="14" name="4">
            <a:extLst>
              <a:ext uri="{FF2B5EF4-FFF2-40B4-BE49-F238E27FC236}">
                <a16:creationId xmlns:a16="http://schemas.microsoft.com/office/drawing/2014/main" id="{B2F25447-1548-4289-AAF1-A08480A33F47}"/>
              </a:ext>
            </a:extLst>
          </p:cNvPr>
          <p:cNvSpPr/>
          <p:nvPr/>
        </p:nvSpPr>
        <p:spPr>
          <a:xfrm>
            <a:off x="4160083" y="2761333"/>
            <a:ext cx="1800976" cy="1422505"/>
          </a:xfrm>
          <a:custGeom>
            <a:avLst/>
            <a:gdLst>
              <a:gd name="connsiteX0" fmla="*/ 387258 w 2636877"/>
              <a:gd name="connsiteY0" fmla="*/ 0 h 2033201"/>
              <a:gd name="connsiteX1" fmla="*/ 1121776 w 2636877"/>
              <a:gd name="connsiteY1" fmla="*/ 0 h 2033201"/>
              <a:gd name="connsiteX2" fmla="*/ 1509034 w 2636877"/>
              <a:gd name="connsiteY2" fmla="*/ 387258 h 2033201"/>
              <a:gd name="connsiteX3" fmla="*/ 1896292 w 2636877"/>
              <a:gd name="connsiteY3" fmla="*/ 0 h 2033201"/>
              <a:gd name="connsiteX4" fmla="*/ 2636877 w 2636877"/>
              <a:gd name="connsiteY4" fmla="*/ 0 h 2033201"/>
              <a:gd name="connsiteX5" fmla="*/ 2636877 w 2636877"/>
              <a:gd name="connsiteY5" fmla="*/ 2033201 h 2033201"/>
              <a:gd name="connsiteX6" fmla="*/ 387258 w 2636877"/>
              <a:gd name="connsiteY6" fmla="*/ 2033201 h 2033201"/>
              <a:gd name="connsiteX7" fmla="*/ 387258 w 2636877"/>
              <a:gd name="connsiteY7" fmla="*/ 1403858 h 2033201"/>
              <a:gd name="connsiteX8" fmla="*/ 0 w 2636877"/>
              <a:gd name="connsiteY8" fmla="*/ 1016600 h 2033201"/>
              <a:gd name="connsiteX9" fmla="*/ 387258 w 2636877"/>
              <a:gd name="connsiteY9" fmla="*/ 629342 h 203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6877" h="2033201">
                <a:moveTo>
                  <a:pt x="387258" y="0"/>
                </a:moveTo>
                <a:lnTo>
                  <a:pt x="1121776" y="0"/>
                </a:lnTo>
                <a:cubicBezTo>
                  <a:pt x="1121776" y="213877"/>
                  <a:pt x="1295157" y="387258"/>
                  <a:pt x="1509034" y="387258"/>
                </a:cubicBezTo>
                <a:cubicBezTo>
                  <a:pt x="1722911" y="387258"/>
                  <a:pt x="1896292" y="213877"/>
                  <a:pt x="1896292" y="0"/>
                </a:cubicBezTo>
                <a:lnTo>
                  <a:pt x="2636877" y="0"/>
                </a:lnTo>
                <a:lnTo>
                  <a:pt x="2636877" y="2033201"/>
                </a:lnTo>
                <a:lnTo>
                  <a:pt x="387258" y="2033201"/>
                </a:lnTo>
                <a:lnTo>
                  <a:pt x="387258" y="1403858"/>
                </a:lnTo>
                <a:cubicBezTo>
                  <a:pt x="173381" y="1403858"/>
                  <a:pt x="0" y="1230477"/>
                  <a:pt x="0" y="1016600"/>
                </a:cubicBezTo>
                <a:cubicBezTo>
                  <a:pt x="0" y="802723"/>
                  <a:pt x="173381" y="629342"/>
                  <a:pt x="387258" y="62934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6600" b="1">
              <a:solidFill>
                <a:schemeClr val="bg1"/>
              </a:solidFill>
            </a:endParaRPr>
          </a:p>
        </p:txBody>
      </p:sp>
      <p:sp>
        <p:nvSpPr>
          <p:cNvPr id="10" name="6">
            <a:extLst>
              <a:ext uri="{FF2B5EF4-FFF2-40B4-BE49-F238E27FC236}">
                <a16:creationId xmlns:a16="http://schemas.microsoft.com/office/drawing/2014/main" id="{A0FE7E95-25B4-4D7D-B678-946865288F63}"/>
              </a:ext>
            </a:extLst>
          </p:cNvPr>
          <p:cNvSpPr/>
          <p:nvPr/>
        </p:nvSpPr>
        <p:spPr>
          <a:xfrm>
            <a:off x="2882670" y="2761334"/>
            <a:ext cx="1555514" cy="1422505"/>
          </a:xfrm>
          <a:custGeom>
            <a:avLst/>
            <a:gdLst>
              <a:gd name="connsiteX0" fmla="*/ 0 w 2249619"/>
              <a:gd name="connsiteY0" fmla="*/ 0 h 2033201"/>
              <a:gd name="connsiteX1" fmla="*/ 713093 w 2249619"/>
              <a:gd name="connsiteY1" fmla="*/ 0 h 2033201"/>
              <a:gd name="connsiteX2" fmla="*/ 1100351 w 2249619"/>
              <a:gd name="connsiteY2" fmla="*/ 387258 h 2033201"/>
              <a:gd name="connsiteX3" fmla="*/ 1487609 w 2249619"/>
              <a:gd name="connsiteY3" fmla="*/ 0 h 2033201"/>
              <a:gd name="connsiteX4" fmla="*/ 2249619 w 2249619"/>
              <a:gd name="connsiteY4" fmla="*/ 0 h 2033201"/>
              <a:gd name="connsiteX5" fmla="*/ 2249619 w 2249619"/>
              <a:gd name="connsiteY5" fmla="*/ 629342 h 2033201"/>
              <a:gd name="connsiteX6" fmla="*/ 1862361 w 2249619"/>
              <a:gd name="connsiteY6" fmla="*/ 1016600 h 2033201"/>
              <a:gd name="connsiteX7" fmla="*/ 2249619 w 2249619"/>
              <a:gd name="connsiteY7" fmla="*/ 1403858 h 2033201"/>
              <a:gd name="connsiteX8" fmla="*/ 2249619 w 2249619"/>
              <a:gd name="connsiteY8" fmla="*/ 2033201 h 2033201"/>
              <a:gd name="connsiteX9" fmla="*/ 0 w 2249619"/>
              <a:gd name="connsiteY9" fmla="*/ 2033201 h 203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49619" h="2033201">
                <a:moveTo>
                  <a:pt x="0" y="0"/>
                </a:moveTo>
                <a:lnTo>
                  <a:pt x="713093" y="0"/>
                </a:lnTo>
                <a:cubicBezTo>
                  <a:pt x="713093" y="213877"/>
                  <a:pt x="886474" y="387258"/>
                  <a:pt x="1100351" y="387258"/>
                </a:cubicBezTo>
                <a:cubicBezTo>
                  <a:pt x="1314228" y="387258"/>
                  <a:pt x="1487609" y="213877"/>
                  <a:pt x="1487609" y="0"/>
                </a:cubicBezTo>
                <a:lnTo>
                  <a:pt x="2249619" y="0"/>
                </a:lnTo>
                <a:lnTo>
                  <a:pt x="2249619" y="629342"/>
                </a:lnTo>
                <a:cubicBezTo>
                  <a:pt x="2035742" y="629342"/>
                  <a:pt x="1862361" y="802723"/>
                  <a:pt x="1862361" y="1016600"/>
                </a:cubicBezTo>
                <a:cubicBezTo>
                  <a:pt x="1862361" y="1230477"/>
                  <a:pt x="2035742" y="1403858"/>
                  <a:pt x="2249619" y="1403858"/>
                </a:cubicBezTo>
                <a:lnTo>
                  <a:pt x="2249619" y="2033201"/>
                </a:lnTo>
                <a:lnTo>
                  <a:pt x="0" y="203320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6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4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/>
      <p:bldP spid="7" grpId="0" animBg="1"/>
      <p:bldP spid="7" grpId="1" animBg="1"/>
      <p:bldP spid="14" grpId="0" animBg="1"/>
      <p:bldP spid="14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768;p43">
            <a:extLst>
              <a:ext uri="{FF2B5EF4-FFF2-40B4-BE49-F238E27FC236}">
                <a16:creationId xmlns:a16="http://schemas.microsoft.com/office/drawing/2014/main" id="{DFB6EBD7-176C-4DC1-9D18-C8D53E9D0A15}"/>
              </a:ext>
            </a:extLst>
          </p:cNvPr>
          <p:cNvSpPr txBox="1">
            <a:spLocks/>
          </p:cNvSpPr>
          <p:nvPr/>
        </p:nvSpPr>
        <p:spPr>
          <a:xfrm>
            <a:off x="3278460" y="3707240"/>
            <a:ext cx="216333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2800" b="1">
                <a:solidFill>
                  <a:srgbClr val="002060"/>
                </a:solidFill>
                <a:latin typeface="Comic Sans MS" panose="030F0702030302020204" pitchFamily="66" charset="0"/>
              </a:rPr>
              <a:t>teddy bear</a:t>
            </a:r>
            <a:endParaRPr 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teddy bear">
            <a:hlinkClick r:id="" action="ppaction://media"/>
            <a:extLst>
              <a:ext uri="{FF2B5EF4-FFF2-40B4-BE49-F238E27FC236}">
                <a16:creationId xmlns:a16="http://schemas.microsoft.com/office/drawing/2014/main" id="{E18F64D7-EACA-4D92-BEC4-8CE590BEC4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0589" y="3906820"/>
            <a:ext cx="376203" cy="37620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97ED57C-DE87-40F9-B2E1-7BBCD89C01DD}"/>
              </a:ext>
            </a:extLst>
          </p:cNvPr>
          <p:cNvGrpSpPr/>
          <p:nvPr/>
        </p:nvGrpSpPr>
        <p:grpSpPr>
          <a:xfrm>
            <a:off x="1778887" y="178420"/>
            <a:ext cx="5586226" cy="664005"/>
            <a:chOff x="1778887" y="178420"/>
            <a:chExt cx="5586226" cy="664005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2DDBCEF9-37F1-4398-A9E6-B94349E3223C}"/>
                </a:ext>
              </a:extLst>
            </p:cNvPr>
            <p:cNvSpPr/>
            <p:nvPr/>
          </p:nvSpPr>
          <p:spPr>
            <a:xfrm>
              <a:off x="1778887" y="194779"/>
              <a:ext cx="5586226" cy="647646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Google Shape;1768;p43">
              <a:extLst>
                <a:ext uri="{FF2B5EF4-FFF2-40B4-BE49-F238E27FC236}">
                  <a16:creationId xmlns:a16="http://schemas.microsoft.com/office/drawing/2014/main" id="{B4AFAC50-5AB1-40B7-AB38-42482C60CCD8}"/>
                </a:ext>
              </a:extLst>
            </p:cNvPr>
            <p:cNvSpPr txBox="1">
              <a:spLocks/>
            </p:cNvSpPr>
            <p:nvPr/>
          </p:nvSpPr>
          <p:spPr>
            <a:xfrm>
              <a:off x="1933042" y="178420"/>
              <a:ext cx="5432071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ctr"/>
              <a:r>
                <a:rPr lang="en-US" sz="2800" b="1">
                  <a:solidFill>
                    <a:srgbClr val="002060"/>
                  </a:solidFill>
                  <a:latin typeface="Comic Sans MS" panose="030F0702030302020204" pitchFamily="66" charset="0"/>
                </a:rPr>
                <a:t>What’s this picture?</a:t>
              </a:r>
              <a:endParaRPr lang="en-US" sz="2800" b="1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027" name="Picture 3">
            <a:extLst>
              <a:ext uri="{FF2B5EF4-FFF2-40B4-BE49-F238E27FC236}">
                <a16:creationId xmlns:a16="http://schemas.microsoft.com/office/drawing/2014/main" id="{F40A72CB-F115-4E37-BFA3-E7A802404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 bwMode="auto">
          <a:xfrm>
            <a:off x="3427589" y="1959848"/>
            <a:ext cx="1690822" cy="174739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">
            <a:extLst>
              <a:ext uri="{FF2B5EF4-FFF2-40B4-BE49-F238E27FC236}">
                <a16:creationId xmlns:a16="http://schemas.microsoft.com/office/drawing/2014/main" id="{F462A964-BF59-47E4-908C-B372625FF2E8}"/>
              </a:ext>
            </a:extLst>
          </p:cNvPr>
          <p:cNvSpPr/>
          <p:nvPr/>
        </p:nvSpPr>
        <p:spPr>
          <a:xfrm>
            <a:off x="2890952" y="1400372"/>
            <a:ext cx="1800976" cy="1693445"/>
          </a:xfrm>
          <a:custGeom>
            <a:avLst/>
            <a:gdLst>
              <a:gd name="connsiteX0" fmla="*/ 0 w 2636877"/>
              <a:gd name="connsiteY0" fmla="*/ 0 h 2420459"/>
              <a:gd name="connsiteX1" fmla="*/ 2249619 w 2636877"/>
              <a:gd name="connsiteY1" fmla="*/ 0 h 2420459"/>
              <a:gd name="connsiteX2" fmla="*/ 2249619 w 2636877"/>
              <a:gd name="connsiteY2" fmla="*/ 629342 h 2420459"/>
              <a:gd name="connsiteX3" fmla="*/ 2636877 w 2636877"/>
              <a:gd name="connsiteY3" fmla="*/ 1016600 h 2420459"/>
              <a:gd name="connsiteX4" fmla="*/ 2249619 w 2636877"/>
              <a:gd name="connsiteY4" fmla="*/ 1403858 h 2420459"/>
              <a:gd name="connsiteX5" fmla="*/ 2249619 w 2636877"/>
              <a:gd name="connsiteY5" fmla="*/ 2033201 h 2420459"/>
              <a:gd name="connsiteX6" fmla="*/ 1512067 w 2636877"/>
              <a:gd name="connsiteY6" fmla="*/ 2033201 h 2420459"/>
              <a:gd name="connsiteX7" fmla="*/ 1124809 w 2636877"/>
              <a:gd name="connsiteY7" fmla="*/ 2420459 h 2420459"/>
              <a:gd name="connsiteX8" fmla="*/ 737551 w 2636877"/>
              <a:gd name="connsiteY8" fmla="*/ 2033201 h 2420459"/>
              <a:gd name="connsiteX9" fmla="*/ 0 w 2636877"/>
              <a:gd name="connsiteY9" fmla="*/ 2033201 h 242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6877" h="2420459">
                <a:moveTo>
                  <a:pt x="0" y="0"/>
                </a:moveTo>
                <a:lnTo>
                  <a:pt x="2249619" y="0"/>
                </a:lnTo>
                <a:lnTo>
                  <a:pt x="2249619" y="629342"/>
                </a:lnTo>
                <a:cubicBezTo>
                  <a:pt x="2463496" y="629342"/>
                  <a:pt x="2636877" y="802723"/>
                  <a:pt x="2636877" y="1016600"/>
                </a:cubicBezTo>
                <a:cubicBezTo>
                  <a:pt x="2636877" y="1230477"/>
                  <a:pt x="2463496" y="1403858"/>
                  <a:pt x="2249619" y="1403858"/>
                </a:cubicBezTo>
                <a:lnTo>
                  <a:pt x="2249619" y="2033201"/>
                </a:lnTo>
                <a:lnTo>
                  <a:pt x="1512067" y="2033201"/>
                </a:lnTo>
                <a:cubicBezTo>
                  <a:pt x="1512067" y="2247078"/>
                  <a:pt x="1338686" y="2420459"/>
                  <a:pt x="1124809" y="2420459"/>
                </a:cubicBezTo>
                <a:cubicBezTo>
                  <a:pt x="910932" y="2420459"/>
                  <a:pt x="737551" y="2247078"/>
                  <a:pt x="737551" y="2033201"/>
                </a:cubicBezTo>
                <a:lnTo>
                  <a:pt x="0" y="203320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8" name="6">
            <a:extLst>
              <a:ext uri="{FF2B5EF4-FFF2-40B4-BE49-F238E27FC236}">
                <a16:creationId xmlns:a16="http://schemas.microsoft.com/office/drawing/2014/main" id="{5773F3DE-F090-4611-A564-D97BBAEDD379}"/>
              </a:ext>
            </a:extLst>
          </p:cNvPr>
          <p:cNvSpPr/>
          <p:nvPr/>
        </p:nvSpPr>
        <p:spPr>
          <a:xfrm>
            <a:off x="2882670" y="2805938"/>
            <a:ext cx="1555514" cy="1422505"/>
          </a:xfrm>
          <a:custGeom>
            <a:avLst/>
            <a:gdLst>
              <a:gd name="connsiteX0" fmla="*/ 0 w 2249619"/>
              <a:gd name="connsiteY0" fmla="*/ 0 h 2033201"/>
              <a:gd name="connsiteX1" fmla="*/ 713093 w 2249619"/>
              <a:gd name="connsiteY1" fmla="*/ 0 h 2033201"/>
              <a:gd name="connsiteX2" fmla="*/ 1100351 w 2249619"/>
              <a:gd name="connsiteY2" fmla="*/ 387258 h 2033201"/>
              <a:gd name="connsiteX3" fmla="*/ 1487609 w 2249619"/>
              <a:gd name="connsiteY3" fmla="*/ 0 h 2033201"/>
              <a:gd name="connsiteX4" fmla="*/ 2249619 w 2249619"/>
              <a:gd name="connsiteY4" fmla="*/ 0 h 2033201"/>
              <a:gd name="connsiteX5" fmla="*/ 2249619 w 2249619"/>
              <a:gd name="connsiteY5" fmla="*/ 629342 h 2033201"/>
              <a:gd name="connsiteX6" fmla="*/ 1862361 w 2249619"/>
              <a:gd name="connsiteY6" fmla="*/ 1016600 h 2033201"/>
              <a:gd name="connsiteX7" fmla="*/ 2249619 w 2249619"/>
              <a:gd name="connsiteY7" fmla="*/ 1403858 h 2033201"/>
              <a:gd name="connsiteX8" fmla="*/ 2249619 w 2249619"/>
              <a:gd name="connsiteY8" fmla="*/ 2033201 h 2033201"/>
              <a:gd name="connsiteX9" fmla="*/ 0 w 2249619"/>
              <a:gd name="connsiteY9" fmla="*/ 2033201 h 203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49619" h="2033201">
                <a:moveTo>
                  <a:pt x="0" y="0"/>
                </a:moveTo>
                <a:lnTo>
                  <a:pt x="713093" y="0"/>
                </a:lnTo>
                <a:cubicBezTo>
                  <a:pt x="713093" y="213877"/>
                  <a:pt x="886474" y="387258"/>
                  <a:pt x="1100351" y="387258"/>
                </a:cubicBezTo>
                <a:cubicBezTo>
                  <a:pt x="1314228" y="387258"/>
                  <a:pt x="1487609" y="213877"/>
                  <a:pt x="1487609" y="0"/>
                </a:cubicBezTo>
                <a:lnTo>
                  <a:pt x="2249619" y="0"/>
                </a:lnTo>
                <a:lnTo>
                  <a:pt x="2249619" y="629342"/>
                </a:lnTo>
                <a:cubicBezTo>
                  <a:pt x="2035742" y="629342"/>
                  <a:pt x="1862361" y="802723"/>
                  <a:pt x="1862361" y="1016600"/>
                </a:cubicBezTo>
                <a:cubicBezTo>
                  <a:pt x="1862361" y="1230477"/>
                  <a:pt x="2035742" y="1403858"/>
                  <a:pt x="2249619" y="1403858"/>
                </a:cubicBezTo>
                <a:lnTo>
                  <a:pt x="2249619" y="2033201"/>
                </a:lnTo>
                <a:lnTo>
                  <a:pt x="0" y="203320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6600" b="1">
              <a:solidFill>
                <a:schemeClr val="bg1"/>
              </a:solidFill>
            </a:endParaRPr>
          </a:p>
        </p:txBody>
      </p:sp>
      <p:sp>
        <p:nvSpPr>
          <p:cNvPr id="10" name="4">
            <a:extLst>
              <a:ext uri="{FF2B5EF4-FFF2-40B4-BE49-F238E27FC236}">
                <a16:creationId xmlns:a16="http://schemas.microsoft.com/office/drawing/2014/main" id="{37626991-E616-4F3C-A326-A0C62F57A700}"/>
              </a:ext>
            </a:extLst>
          </p:cNvPr>
          <p:cNvSpPr/>
          <p:nvPr/>
        </p:nvSpPr>
        <p:spPr>
          <a:xfrm>
            <a:off x="4160083" y="2805937"/>
            <a:ext cx="1800976" cy="1422505"/>
          </a:xfrm>
          <a:custGeom>
            <a:avLst/>
            <a:gdLst>
              <a:gd name="connsiteX0" fmla="*/ 387258 w 2636877"/>
              <a:gd name="connsiteY0" fmla="*/ 0 h 2033201"/>
              <a:gd name="connsiteX1" fmla="*/ 1121776 w 2636877"/>
              <a:gd name="connsiteY1" fmla="*/ 0 h 2033201"/>
              <a:gd name="connsiteX2" fmla="*/ 1509034 w 2636877"/>
              <a:gd name="connsiteY2" fmla="*/ 387258 h 2033201"/>
              <a:gd name="connsiteX3" fmla="*/ 1896292 w 2636877"/>
              <a:gd name="connsiteY3" fmla="*/ 0 h 2033201"/>
              <a:gd name="connsiteX4" fmla="*/ 2636877 w 2636877"/>
              <a:gd name="connsiteY4" fmla="*/ 0 h 2033201"/>
              <a:gd name="connsiteX5" fmla="*/ 2636877 w 2636877"/>
              <a:gd name="connsiteY5" fmla="*/ 2033201 h 2033201"/>
              <a:gd name="connsiteX6" fmla="*/ 387258 w 2636877"/>
              <a:gd name="connsiteY6" fmla="*/ 2033201 h 2033201"/>
              <a:gd name="connsiteX7" fmla="*/ 387258 w 2636877"/>
              <a:gd name="connsiteY7" fmla="*/ 1403858 h 2033201"/>
              <a:gd name="connsiteX8" fmla="*/ 0 w 2636877"/>
              <a:gd name="connsiteY8" fmla="*/ 1016600 h 2033201"/>
              <a:gd name="connsiteX9" fmla="*/ 387258 w 2636877"/>
              <a:gd name="connsiteY9" fmla="*/ 629342 h 203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6877" h="2033201">
                <a:moveTo>
                  <a:pt x="387258" y="0"/>
                </a:moveTo>
                <a:lnTo>
                  <a:pt x="1121776" y="0"/>
                </a:lnTo>
                <a:cubicBezTo>
                  <a:pt x="1121776" y="213877"/>
                  <a:pt x="1295157" y="387258"/>
                  <a:pt x="1509034" y="387258"/>
                </a:cubicBezTo>
                <a:cubicBezTo>
                  <a:pt x="1722911" y="387258"/>
                  <a:pt x="1896292" y="213877"/>
                  <a:pt x="1896292" y="0"/>
                </a:cubicBezTo>
                <a:lnTo>
                  <a:pt x="2636877" y="0"/>
                </a:lnTo>
                <a:lnTo>
                  <a:pt x="2636877" y="2033201"/>
                </a:lnTo>
                <a:lnTo>
                  <a:pt x="387258" y="2033201"/>
                </a:lnTo>
                <a:lnTo>
                  <a:pt x="387258" y="1403858"/>
                </a:lnTo>
                <a:cubicBezTo>
                  <a:pt x="173381" y="1403858"/>
                  <a:pt x="0" y="1230477"/>
                  <a:pt x="0" y="1016600"/>
                </a:cubicBezTo>
                <a:cubicBezTo>
                  <a:pt x="0" y="802723"/>
                  <a:pt x="173381" y="629342"/>
                  <a:pt x="387258" y="62934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6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4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4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/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8159</TotalTime>
  <Words>227</Words>
  <Application>Microsoft Office PowerPoint</Application>
  <PresentationFormat>On-screen Show (16:9)</PresentationFormat>
  <Paragraphs>93</Paragraphs>
  <Slides>37</Slides>
  <Notes>19</Notes>
  <HiddenSlides>0</HiddenSlides>
  <MMClips>10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Comic Sans MS</vt:lpstr>
      <vt:lpstr>Nirmala UI Semilight</vt:lpstr>
      <vt:lpstr>VNI-Hobo</vt:lpstr>
      <vt:lpstr>Nunito</vt:lpstr>
      <vt:lpstr>Times New Roman</vt:lpstr>
      <vt:lpstr>Arial</vt:lpstr>
      <vt:lpstr>Kirang Haerang</vt:lpstr>
      <vt:lpstr>Cambria</vt:lpstr>
      <vt:lpstr>Nixie One</vt:lpstr>
      <vt:lpstr>Math Subject for Elementary - 1st Grade: Time by Slidesgo</vt:lpstr>
      <vt:lpstr>UNBD QUẬN DƯƠNG KINH TRƯỜNG TIỂU HỌC ANH DŨNG</vt:lpstr>
      <vt:lpstr>FUN TIME 4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DELL</cp:lastModifiedBy>
  <cp:revision>119</cp:revision>
  <dcterms:modified xsi:type="dcterms:W3CDTF">2025-04-03T05:35:23Z</dcterms:modified>
  <cp:category>9Slide.vn</cp:category>
</cp:coreProperties>
</file>