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38" r:id="rId2"/>
    <p:sldId id="332" r:id="rId3"/>
    <p:sldId id="261" r:id="rId4"/>
    <p:sldId id="313" r:id="rId5"/>
    <p:sldId id="262" r:id="rId6"/>
    <p:sldId id="317" r:id="rId7"/>
    <p:sldId id="316" r:id="rId8"/>
    <p:sldId id="323" r:id="rId9"/>
    <p:sldId id="314" r:id="rId10"/>
    <p:sldId id="326" r:id="rId11"/>
    <p:sldId id="331" r:id="rId12"/>
    <p:sldId id="309" r:id="rId13"/>
    <p:sldId id="308" r:id="rId14"/>
    <p:sldId id="333" r:id="rId15"/>
    <p:sldId id="327" r:id="rId16"/>
    <p:sldId id="312" r:id="rId17"/>
    <p:sldId id="328" r:id="rId18"/>
    <p:sldId id="329" r:id="rId19"/>
    <p:sldId id="334" r:id="rId20"/>
    <p:sldId id="335" r:id="rId21"/>
    <p:sldId id="336" r:id="rId22"/>
    <p:sldId id="337" r:id="rId23"/>
    <p:sldId id="33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FFC538-2597-476F-8777-BCA5120DDFBF}">
          <p14:sldIdLst>
            <p14:sldId id="338"/>
            <p14:sldId id="332"/>
          </p14:sldIdLst>
        </p14:section>
        <p14:section name="Warm-up" id="{2214F3F4-2845-49C5-9FAC-8A0C77B6FD0B}">
          <p14:sldIdLst>
            <p14:sldId id="261"/>
          </p14:sldIdLst>
        </p14:section>
        <p14:section name="Listen and chant" id="{F0DAE56A-85E4-44F7-9B30-495758122585}">
          <p14:sldIdLst>
            <p14:sldId id="313"/>
            <p14:sldId id="262"/>
            <p14:sldId id="317"/>
            <p14:sldId id="316"/>
            <p14:sldId id="323"/>
          </p14:sldIdLst>
        </p14:section>
        <p14:section name="Listen and tick" id="{58FEADAA-2791-46DD-8C65-45F39A928C83}">
          <p14:sldIdLst>
            <p14:sldId id="314"/>
            <p14:sldId id="326"/>
          </p14:sldIdLst>
        </p14:section>
        <p14:section name="Look and trace" id="{27C6FD33-92F2-4D3A-AD71-847EEF8B2DE3}">
          <p14:sldIdLst>
            <p14:sldId id="331"/>
            <p14:sldId id="309"/>
          </p14:sldIdLst>
        </p14:section>
        <p14:section name="Game" id="{5104B3B2-DA5E-4800-8CAB-CCEEB3812321}">
          <p14:sldIdLst>
            <p14:sldId id="308"/>
            <p14:sldId id="333"/>
            <p14:sldId id="327"/>
            <p14:sldId id="312"/>
            <p14:sldId id="328"/>
            <p14:sldId id="329"/>
          </p14:sldIdLst>
        </p14:section>
        <p14:section name="Wrap up" id="{7699F4D7-882D-441C-8DFE-54C512F945A8}">
          <p14:sldIdLst>
            <p14:sldId id="334"/>
            <p14:sldId id="335"/>
            <p14:sldId id="336"/>
            <p14:sldId id="337"/>
            <p14:sldId id="33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5" autoAdjust="0"/>
    <p:restoredTop sz="84671" autoAdjust="0"/>
  </p:normalViewPr>
  <p:slideViewPr>
    <p:cSldViewPr snapToGrid="0">
      <p:cViewPr varScale="1">
        <p:scale>
          <a:sx n="62" d="100"/>
          <a:sy n="62" d="100"/>
        </p:scale>
        <p:origin x="1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1729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339D6-EA8B-4315-8F7D-9436E0FEF5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35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47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Show the slide.</a:t>
            </a:r>
            <a:endParaRPr lang="en-US" b="0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At the 2nd time showing, there’s something missing in the picture. </a:t>
            </a:r>
            <a:endParaRPr lang="en-US" b="0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Encourage pupils to guess what is missing.</a:t>
            </a:r>
            <a:endParaRPr lang="en-US" b="0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The fastest pupil who can find out what the missing picture is and say out loud the word gets points for his/her team. 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737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92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79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68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01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Goodbye</a:t>
            </a:r>
          </a:p>
          <a:p>
            <a:endParaRPr lang="en-US" dirty="0"/>
          </a:p>
          <a:p>
            <a:r>
              <a:rPr lang="en-US" dirty="0"/>
              <a:t>Time: 2 minutes</a:t>
            </a:r>
          </a:p>
          <a:p>
            <a:endParaRPr lang="en-US" dirty="0"/>
          </a:p>
          <a:p>
            <a:r>
              <a:rPr lang="en-US" dirty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0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056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417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4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91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21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3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2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41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92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5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28/03/202525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8228711" y="280791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1363752" y="-154389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3143740" y="-2037861"/>
            <a:ext cx="5908429" cy="10875109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114600" y="2833276"/>
            <a:ext cx="1003971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6400" b="1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HELLO AND WELCOME TO MY ENGLISH CLASS</a:t>
            </a:r>
            <a:endParaRPr sz="1200" dirty="0"/>
          </a:p>
        </p:txBody>
      </p:sp>
      <p:sp>
        <p:nvSpPr>
          <p:cNvPr id="192" name="Google Shape;192;p8"/>
          <p:cNvSpPr/>
          <p:nvPr/>
        </p:nvSpPr>
        <p:spPr>
          <a:xfrm>
            <a:off x="10399096" y="121073"/>
            <a:ext cx="1792904" cy="98808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72308" y="5530809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4505" y="972258"/>
            <a:ext cx="74281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334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334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93;p8"/>
          <p:cNvSpPr/>
          <p:nvPr/>
        </p:nvSpPr>
        <p:spPr>
          <a:xfrm>
            <a:off x="1206491" y="5497490"/>
            <a:ext cx="740492" cy="1045905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526508" y="4550904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371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86" y="0"/>
            <a:ext cx="10515600" cy="1325563"/>
          </a:xfrm>
        </p:spPr>
        <p:txBody>
          <a:bodyPr/>
          <a:lstStyle/>
          <a:p>
            <a:r>
              <a:rPr lang="en-US" dirty="0"/>
              <a:t>Listen and tick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2847983"/>
            <a:ext cx="406400" cy="406400"/>
          </a:xfrm>
          <a:prstGeom prst="rect">
            <a:avLst/>
          </a:prstGeom>
        </p:spPr>
      </p:pic>
      <p:pic>
        <p:nvPicPr>
          <p:cNvPr id="7" name="Track 0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3831" y="535628"/>
            <a:ext cx="263951" cy="263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867" y="963405"/>
            <a:ext cx="10119357" cy="5894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644" y="2864916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644" y="6037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94" y="2720741"/>
            <a:ext cx="1681838" cy="1691182"/>
          </a:xfrm>
        </p:spPr>
      </p:pic>
      <p:grpSp>
        <p:nvGrpSpPr>
          <p:cNvPr id="11" name="Group 10"/>
          <p:cNvGrpSpPr/>
          <p:nvPr/>
        </p:nvGrpSpPr>
        <p:grpSpPr>
          <a:xfrm>
            <a:off x="3393910" y="2690842"/>
            <a:ext cx="3476375" cy="1691182"/>
            <a:chOff x="3657600" y="2301070"/>
            <a:chExt cx="5219047" cy="24798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4505849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.VnAvant" panose="020B7200000000000000" pitchFamily="34" charset="0"/>
              </a:rPr>
              <a:t>Look, trace and write</a:t>
            </a:r>
          </a:p>
        </p:txBody>
      </p:sp>
    </p:spTree>
    <p:extLst>
      <p:ext uri="{BB962C8B-B14F-4D97-AF65-F5344CB8AC3E}">
        <p14:creationId xmlns:p14="http://schemas.microsoft.com/office/powerpoint/2010/main" val="122827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7165-E314-4C2A-A1F3-17433DEF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trace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646C5-B4C7-4C15-966F-86DC26C07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Chờ</a:t>
            </a:r>
            <a:r>
              <a:rPr lang="en-US" dirty="0"/>
              <a:t> </a:t>
            </a:r>
            <a:r>
              <a:rPr lang="en-US" dirty="0" err="1"/>
              <a:t>Xuân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file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khoa </a:t>
            </a:r>
            <a:r>
              <a:rPr lang="en-US" dirty="0" err="1"/>
              <a:t>để</a:t>
            </a:r>
            <a:r>
              <a:rPr lang="en-US" dirty="0"/>
              <a:t> add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1825625"/>
            <a:ext cx="11523260" cy="36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52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2534730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dirty="0">
                <a:solidFill>
                  <a:srgbClr val="FFFFFF"/>
                </a:solidFill>
              </a:rPr>
              <a:t>What’s missing?</a:t>
            </a:r>
            <a:endParaRPr lang="en-US" sz="11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E0D67-CD73-4B46-B6DD-82BCF7C1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1718" y="0"/>
            <a:ext cx="2011332" cy="2270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267056-39BA-4C6C-B5E3-B5474797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0749" y="194988"/>
            <a:ext cx="2939864" cy="1587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3D5E2-FA6E-40DE-A01F-89F8565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1437">
            <a:off x="1920255" y="3611317"/>
            <a:ext cx="1974494" cy="186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0662E-46EB-4BCE-8705-05933ECC7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84" y="3103636"/>
            <a:ext cx="1657350" cy="1971675"/>
          </a:xfrm>
          <a:prstGeom prst="rect">
            <a:avLst/>
          </a:prstGeom>
        </p:spPr>
      </p:pic>
      <p:pic>
        <p:nvPicPr>
          <p:cNvPr id="9" name="Picture 2" descr="Kết quả hình ảnh cho question mark clipart">
            <a:extLst>
              <a:ext uri="{FF2B5EF4-FFF2-40B4-BE49-F238E27FC236}">
                <a16:creationId xmlns:a16="http://schemas.microsoft.com/office/drawing/2014/main" id="{5A016E8E-7549-44A3-A2FB-06E2287C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1" y="2095569"/>
            <a:ext cx="3330260" cy="2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CFF5F-538E-40CF-9717-84C359F496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6801" y="1782690"/>
            <a:ext cx="2620290" cy="2958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58" y="4741081"/>
            <a:ext cx="2534338" cy="19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01528 C -0.05326 -0.01528 0.03919 0.14074 0.03919 0.33426 C 0.03919 0.52708 -0.05326 0.68426 -0.16667 0.68426 C -0.28034 0.68426 -0.37227 0.52708 -0.37227 0.33426 C -0.37227 0.14074 -0.28034 -0.01528 -0.16667 -0.0152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38 -0.25232 C -0.3362 -0.42338 -0.20756 -0.46991 -0.11836 -0.35486 C -0.02839 -0.23866 -0.01342 -0.00672 -0.08334 0.16435 C -0.15365 0.33564 -0.28282 0.38055 -0.37188 0.26551 C -0.45938 0.14907 -0.47605 -0.08125 -0.40638 -0.25232 Z " pathEditMode="relative" rAng="1836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2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1 0.60116 C -0.10638 0.43102 -0.07969 0.20463 0.01588 0.09422 C 0.11093 -0.01574 0.23906 0.03287 0.30117 0.20232 C 0.36341 0.37292 0.33593 0.6 0.24049 0.70973 C 0.14531 0.81898 0.01796 0.77084 -0.04441 0.60116 Z " pathEditMode="relative" rAng="1422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9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7 -0.32778 C 0.51237 -0.14236 0.48333 0.10069 0.38034 0.21412 C 0.27839 0.32824 0.14219 0.27037 0.07682 0.08472 C 0.01198 -0.10069 0.04245 -0.34468 0.14466 -0.45648 C 0.24701 -0.57176 0.38281 -0.51296 0.44727 -0.32778 Z " pathEditMode="relative" rAng="348000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20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C -0.12057 0.08195 -0.25365 -0.01111 -0.29648 -0.20903 C -0.33906 -0.40648 -0.275 -0.63426 -0.15443 -0.71667 C -0.03346 -0.79907 0.09883 -0.70509 0.14128 -0.50741 C 0.18385 -0.30949 0.12109 -0.0831 -6.25E-7 -1.48148E-6 Z " pathEditMode="relative" rAng="954000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E0D67-CD73-4B46-B6DD-82BCF7C1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1718" y="0"/>
            <a:ext cx="2011332" cy="2270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267056-39BA-4C6C-B5E3-B5474797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0749" y="194988"/>
            <a:ext cx="2939864" cy="1587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3D5E2-FA6E-40DE-A01F-89F8565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1437">
            <a:off x="1920255" y="3611317"/>
            <a:ext cx="1974494" cy="186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0662E-46EB-4BCE-8705-05933ECC7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84" y="3103636"/>
            <a:ext cx="1657350" cy="1971675"/>
          </a:xfrm>
          <a:prstGeom prst="rect">
            <a:avLst/>
          </a:prstGeom>
        </p:spPr>
      </p:pic>
      <p:pic>
        <p:nvPicPr>
          <p:cNvPr id="9" name="Picture 2" descr="Kết quả hình ảnh cho question mark clipart">
            <a:extLst>
              <a:ext uri="{FF2B5EF4-FFF2-40B4-BE49-F238E27FC236}">
                <a16:creationId xmlns:a16="http://schemas.microsoft.com/office/drawing/2014/main" id="{5A016E8E-7549-44A3-A2FB-06E2287C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1" y="2095569"/>
            <a:ext cx="3330260" cy="2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58" y="4741081"/>
            <a:ext cx="2534338" cy="1948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66" y="2270858"/>
            <a:ext cx="3442627" cy="22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01528 C -0.05326 -0.01528 0.03919 0.14074 0.03919 0.33426 C 0.03919 0.52708 -0.05326 0.68426 -0.16667 0.68426 C -0.28034 0.68426 -0.37227 0.52708 -0.37227 0.33426 C -0.37227 0.14074 -0.28034 -0.01528 -0.16667 -0.0152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65 -0.25232 C -0.33633 -0.42361 -0.20782 -0.46991 -0.11862 -0.35486 C -0.02865 -0.23866 -0.01368 -0.00672 -0.0836 0.16435 C -0.15391 0.33564 -0.28295 0.38032 -0.37214 0.26551 C -0.45951 0.14884 -0.47605 -0.08149 -0.40665 -0.25232 Z " pathEditMode="relative" rAng="1836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2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1 0.60116 C -0.10638 0.43102 -0.07969 0.20463 0.01588 0.09422 C 0.11093 -0.01574 0.23906 0.03287 0.30117 0.20232 C 0.36341 0.37292 0.33593 0.6 0.24049 0.70973 C 0.14531 0.81898 0.01796 0.77084 -0.04441 0.60116 Z " pathEditMode="relative" rAng="1422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9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7 -0.32778 C 0.51237 -0.14236 0.48333 0.10069 0.38034 0.21412 C 0.27839 0.32824 0.14219 0.27037 0.07682 0.08472 C 0.01198 -0.10069 0.04245 -0.34468 0.14466 -0.45648 C 0.24701 -0.57176 0.38281 -0.51296 0.44727 -0.32778 Z " pathEditMode="relative" rAng="348000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20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C -0.12057 0.08195 -0.25365 -0.01111 -0.29648 -0.20903 C -0.33906 -0.40648 -0.275 -0.63426 -0.15443 -0.71667 C -0.03346 -0.79907 0.09883 -0.70509 0.14128 -0.50741 C 0.18385 -0.30949 0.12109 -0.0831 -6.25E-7 -1.48148E-6 Z " pathEditMode="relative" rAng="9540000" ptsTypes="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E0D67-CD73-4B46-B6DD-82BCF7C1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1718" y="0"/>
            <a:ext cx="2011332" cy="2270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267056-39BA-4C6C-B5E3-B5474797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0749" y="194988"/>
            <a:ext cx="2939864" cy="1587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3D5E2-FA6E-40DE-A01F-89F8565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1437">
            <a:off x="1920255" y="3611317"/>
            <a:ext cx="1974494" cy="186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0662E-46EB-4BCE-8705-05933ECC7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84" y="3103636"/>
            <a:ext cx="1657350" cy="1971675"/>
          </a:xfrm>
          <a:prstGeom prst="rect">
            <a:avLst/>
          </a:prstGeom>
        </p:spPr>
      </p:pic>
      <p:pic>
        <p:nvPicPr>
          <p:cNvPr id="9" name="Picture 2" descr="Kết quả hình ảnh cho question mark clipart">
            <a:extLst>
              <a:ext uri="{FF2B5EF4-FFF2-40B4-BE49-F238E27FC236}">
                <a16:creationId xmlns:a16="http://schemas.microsoft.com/office/drawing/2014/main" id="{5A016E8E-7549-44A3-A2FB-06E2287C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1" y="2095569"/>
            <a:ext cx="3330260" cy="2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66" y="5075311"/>
            <a:ext cx="2275675" cy="1749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26" y="2260622"/>
            <a:ext cx="2953306" cy="22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01528 C -0.05326 -0.01528 0.03919 0.14074 0.03919 0.33426 C 0.03919 0.52708 -0.05326 0.68426 -0.16667 0.68426 C -0.28034 0.68426 -0.37227 0.52708 -0.37227 0.33426 C -0.37227 0.14074 -0.28034 -0.01528 -0.16667 -0.0152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38 -0.25232 C -0.3362 -0.42338 -0.20756 -0.46991 -0.11836 -0.35486 C -0.02839 -0.23866 -0.01342 -0.00672 -0.08334 0.16435 C -0.15365 0.33564 -0.28282 0.38055 -0.37188 0.26551 C -0.45938 0.14907 -0.47605 -0.08125 -0.40638 -0.25232 Z " pathEditMode="relative" rAng="1836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2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1 0.60116 C -0.10638 0.43102 -0.07969 0.20463 0.01588 0.09422 C 0.11093 -0.01574 0.23906 0.03287 0.30117 0.20232 C 0.36341 0.37292 0.33593 0.6 0.24049 0.70973 C 0.14531 0.81898 0.01796 0.77084 -0.04441 0.60116 Z " pathEditMode="relative" rAng="1422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9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7 -0.32778 C 0.51237 -0.14236 0.48333 0.10069 0.38034 0.21412 C 0.27839 0.32824 0.14219 0.27037 0.07682 0.08472 C 0.01198 -0.10069 0.04245 -0.34468 0.14466 -0.45648 C 0.24701 -0.57176 0.38281 -0.51296 0.44727 -0.32778 Z " pathEditMode="relative" rAng="348000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20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-0.10117 0.0838 -0.22604 -0.00972 -0.27838 -0.20926 C -0.33073 -0.40879 -0.29088 -0.63912 -0.18958 -0.72314 C -0.08815 -0.80717 0.03646 -0.71319 0.0888 -0.51389 C 0.14115 -0.31412 0.10157 -0.08426 -2.5E-6 -3.33333E-6 Z " pathEditMode="relative" rAng="9300000" ptsTypes="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361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E0D67-CD73-4B46-B6DD-82BCF7C1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1718" y="0"/>
            <a:ext cx="2011332" cy="2270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267056-39BA-4C6C-B5E3-B5474797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0749" y="194988"/>
            <a:ext cx="2939864" cy="1587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3D5E2-FA6E-40DE-A01F-89F8565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1437">
            <a:off x="1920255" y="3611317"/>
            <a:ext cx="1974494" cy="186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0662E-46EB-4BCE-8705-05933ECC7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84" y="3103636"/>
            <a:ext cx="1657350" cy="1971675"/>
          </a:xfrm>
          <a:prstGeom prst="rect">
            <a:avLst/>
          </a:prstGeom>
        </p:spPr>
      </p:pic>
      <p:pic>
        <p:nvPicPr>
          <p:cNvPr id="9" name="Picture 2" descr="Kết quả hình ảnh cho question mark clipart">
            <a:extLst>
              <a:ext uri="{FF2B5EF4-FFF2-40B4-BE49-F238E27FC236}">
                <a16:creationId xmlns:a16="http://schemas.microsoft.com/office/drawing/2014/main" id="{5A016E8E-7549-44A3-A2FB-06E2287C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1" y="2095569"/>
            <a:ext cx="3330260" cy="2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9C0BEB-3BE8-4396-9458-432705F0D4E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7607" y="1969604"/>
            <a:ext cx="2453477" cy="2918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58" y="4741081"/>
            <a:ext cx="2534338" cy="19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01528 C -0.05326 -0.01528 0.03919 0.14074 0.03919 0.33426 C 0.03919 0.52708 -0.05326 0.68426 -0.16667 0.68426 C -0.28034 0.68426 -0.37227 0.52708 -0.37227 0.33426 C -0.37227 0.14074 -0.28034 -0.01528 -0.16667 -0.0152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38 -0.25232 C -0.3362 -0.42338 -0.20756 -0.46991 -0.11836 -0.35486 C -0.02839 -0.23866 -0.01342 -0.00672 -0.08334 0.16435 C -0.15365 0.33564 -0.28282 0.38055 -0.37188 0.26551 C -0.45938 0.14907 -0.47605 -0.08125 -0.40638 -0.25232 Z " pathEditMode="relative" rAng="1836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2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1 0.60116 C -0.10638 0.43102 -0.07969 0.20463 0.01588 0.09422 C 0.11093 -0.01574 0.23906 0.03287 0.30117 0.20232 C 0.36341 0.37292 0.33593 0.6 0.24049 0.70973 C 0.14531 0.81898 0.01796 0.77084 -0.04441 0.60116 Z " pathEditMode="relative" rAng="1422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9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7 -0.32778 C 0.51237 -0.14236 0.48333 0.10069 0.38034 0.21412 C 0.27839 0.32824 0.14219 0.27037 0.07682 0.08472 C 0.01198 -0.10069 0.04245 -0.34468 0.14466 -0.45648 C 0.24701 -0.57176 0.38281 -0.51296 0.44727 -0.32778 Z " pathEditMode="relative" rAng="348000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20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C -0.12057 0.08195 -0.25365 -0.01111 -0.29648 -0.20903 C -0.33906 -0.40648 -0.275 -0.63426 -0.15443 -0.71667 C -0.03346 -0.79907 0.09883 -0.70509 0.14128 -0.50741 C 0.18385 -0.30949 0.12109 -0.0831 -6.25E-7 -1.48148E-6 Z " pathEditMode="relative" rAng="954000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E0D67-CD73-4B46-B6DD-82BCF7C1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1718" y="0"/>
            <a:ext cx="2011332" cy="2270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267056-39BA-4C6C-B5E3-B5474797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0749" y="194988"/>
            <a:ext cx="2939864" cy="1587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3D5E2-FA6E-40DE-A01F-89F8565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1437">
            <a:off x="1920255" y="3611317"/>
            <a:ext cx="1974494" cy="186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0662E-46EB-4BCE-8705-05933ECC7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84" y="3103636"/>
            <a:ext cx="1657350" cy="1971675"/>
          </a:xfrm>
          <a:prstGeom prst="rect">
            <a:avLst/>
          </a:prstGeom>
        </p:spPr>
      </p:pic>
      <p:pic>
        <p:nvPicPr>
          <p:cNvPr id="9" name="Picture 2" descr="Kết quả hình ảnh cho question mark clipart">
            <a:extLst>
              <a:ext uri="{FF2B5EF4-FFF2-40B4-BE49-F238E27FC236}">
                <a16:creationId xmlns:a16="http://schemas.microsoft.com/office/drawing/2014/main" id="{5A016E8E-7549-44A3-A2FB-06E2287C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1" y="2095569"/>
            <a:ext cx="3330260" cy="26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9237B-5226-427D-9BAF-27393D1521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1502" y="2137873"/>
            <a:ext cx="2734967" cy="25822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58" y="4741081"/>
            <a:ext cx="2534338" cy="19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-0.01528 C -0.05326 -0.01528 0.03919 0.14074 0.03919 0.33426 C 0.03919 0.52708 -0.05326 0.68426 -0.16667 0.68426 C -0.28034 0.68426 -0.37227 0.52708 -0.37227 0.33426 C -0.37227 0.14074 -0.28034 -0.01528 -0.16667 -0.01528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38 -0.25232 C -0.3362 -0.42338 -0.20756 -0.46991 -0.11836 -0.35486 C -0.02839 -0.23866 -0.01342 -0.00672 -0.08334 0.16435 C -0.15365 0.33564 -0.28282 0.38055 -0.37188 0.26551 C -0.45938 0.14907 -0.47605 -0.08125 -0.40638 -0.25232 Z " pathEditMode="relative" rAng="1836000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2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1 0.60116 C -0.10638 0.43102 -0.07969 0.20463 0.01588 0.09422 C 0.11093 -0.01574 0.23906 0.03287 0.30117 0.20232 C 0.36341 0.37292 0.33593 0.6 0.24049 0.70973 C 0.14531 0.81898 0.01796 0.77084 -0.04441 0.60116 Z " pathEditMode="relative" rAng="1422000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9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7 -0.32778 C 0.51237 -0.14236 0.48333 0.10069 0.38034 0.21412 C 0.27839 0.32824 0.14219 0.27037 0.07682 0.08472 C 0.01198 -0.10069 0.04245 -0.34468 0.14466 -0.45648 C 0.24701 -0.57176 0.38281 -0.51296 0.44727 -0.32778 Z " pathEditMode="relative" rAng="348000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20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C -0.12057 0.08195 -0.25365 -0.01111 -0.29648 -0.20903 C -0.33906 -0.40648 -0.275 -0.63426 -0.15443 -0.71667 C -0.03346 -0.79907 0.09883 -0.70509 0.14128 -0.50741 C 0.18385 -0.30949 0.12109 -0.0831 -6.25E-7 -1.48148E-6 Z " pathEditMode="relative" rAng="9540000" ptsTypes="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112" y="893929"/>
            <a:ext cx="408622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2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Unit 13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In the school canteen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/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Lesson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" y="1104452"/>
            <a:ext cx="7159188" cy="487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28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73" y="2242158"/>
            <a:ext cx="3113480" cy="2980653"/>
          </a:xfrm>
        </p:spPr>
      </p:pic>
    </p:spTree>
    <p:extLst>
      <p:ext uri="{BB962C8B-B14F-4D97-AF65-F5344CB8AC3E}">
        <p14:creationId xmlns:p14="http://schemas.microsoft.com/office/powerpoint/2010/main" val="834177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88" y="2163386"/>
            <a:ext cx="3717110" cy="28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2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45" y="2555310"/>
            <a:ext cx="3624196" cy="21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09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8194" y="0"/>
            <a:ext cx="9575614" cy="549500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2"/>
          <p:cNvSpPr txBox="1"/>
          <p:nvPr/>
        </p:nvSpPr>
        <p:spPr>
          <a:xfrm>
            <a:off x="1729597" y="1532273"/>
            <a:ext cx="8952447" cy="246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>
                <a:solidFill>
                  <a:schemeClr val="bg1"/>
                </a:solidFill>
                <a:latin typeface="Corben"/>
                <a:ea typeface="Corben"/>
                <a:cs typeface="Corben"/>
                <a:sym typeface="Corben"/>
              </a:rPr>
              <a:t>THANK YOU FOR </a:t>
            </a:r>
            <a:r>
              <a:rPr lang="en-US" sz="5334" b="1">
                <a:solidFill>
                  <a:schemeClr val="bg1"/>
                </a:solidFill>
                <a:latin typeface="Corben"/>
                <a:ea typeface="Corben"/>
                <a:cs typeface="Corben"/>
                <a:sym typeface="Corben"/>
              </a:rPr>
              <a:t>LISTENING!</a:t>
            </a:r>
            <a:endParaRPr sz="5334">
              <a:solidFill>
                <a:schemeClr val="bg1"/>
              </a:solidFill>
            </a:endParaRPr>
          </a:p>
        </p:txBody>
      </p:sp>
      <p:pic>
        <p:nvPicPr>
          <p:cNvPr id="493" name="Google Shape;49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22000" y="-43446"/>
            <a:ext cx="1281194" cy="1237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2"/>
          <p:cNvPicPr preferRelativeResize="0"/>
          <p:nvPr/>
        </p:nvPicPr>
        <p:blipFill rotWithShape="1">
          <a:blip r:embed="rId6">
            <a:alphaModFix/>
          </a:blip>
          <a:srcRect l="3467" t="2472" r="4646" b="6838"/>
          <a:stretch/>
        </p:blipFill>
        <p:spPr>
          <a:xfrm>
            <a:off x="1" y="1"/>
            <a:ext cx="1346199" cy="1346199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5" name="Google Shape;495;p32"/>
          <p:cNvSpPr/>
          <p:nvPr/>
        </p:nvSpPr>
        <p:spPr>
          <a:xfrm>
            <a:off x="-203200" y="5874631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 extrusionOk="0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32"/>
          <p:cNvPicPr preferRelativeResize="0"/>
          <p:nvPr/>
        </p:nvPicPr>
        <p:blipFill rotWithShape="1">
          <a:blip r:embed="rId8">
            <a:alphaModFix/>
          </a:blip>
          <a:srcRect t="33481"/>
          <a:stretch/>
        </p:blipFill>
        <p:spPr>
          <a:xfrm>
            <a:off x="0" y="4792392"/>
            <a:ext cx="1491617" cy="122740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2"/>
          <p:cNvSpPr/>
          <p:nvPr/>
        </p:nvSpPr>
        <p:spPr>
          <a:xfrm flipH="1">
            <a:off x="9324490" y="2338173"/>
            <a:ext cx="2715110" cy="4515839"/>
          </a:xfrm>
          <a:custGeom>
            <a:avLst/>
            <a:gdLst/>
            <a:ahLst/>
            <a:cxnLst/>
            <a:rect l="l" t="t" r="r" b="b"/>
            <a:pathLst>
              <a:path w="4927473" h="8229600" extrusionOk="0">
                <a:moveTo>
                  <a:pt x="0" y="0"/>
                </a:moveTo>
                <a:lnTo>
                  <a:pt x="4927473" y="0"/>
                </a:lnTo>
                <a:lnTo>
                  <a:pt x="49274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4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2071213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Labelling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32E11E-988F-405B-B469-66ED44F9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801395"/>
            <a:ext cx="11353800" cy="132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/>
              <a:t>Listen and chant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87652" y="1725400"/>
            <a:ext cx="5423509" cy="2600329"/>
            <a:chOff x="3457184" y="1635495"/>
            <a:chExt cx="5423509" cy="26003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4" y="1714419"/>
              <a:ext cx="2526082" cy="25214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40" y="1635495"/>
              <a:ext cx="260515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013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80E15-68A5-4392-9CF0-47968C172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40" t="17611" r="21822" b="9584"/>
          <a:stretch/>
        </p:blipFill>
        <p:spPr>
          <a:xfrm>
            <a:off x="1144290" y="14866"/>
            <a:ext cx="9903419" cy="68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1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F38CA5-28AE-40BE-99D6-7B80F4B29A3B}"/>
              </a:ext>
            </a:extLst>
          </p:cNvPr>
          <p:cNvSpPr txBox="1"/>
          <p:nvPr/>
        </p:nvSpPr>
        <p:spPr>
          <a:xfrm>
            <a:off x="2758575" y="5372076"/>
            <a:ext cx="8560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.VnAvant" panose="020B7200000000000000" pitchFamily="34" charset="0"/>
              </a:rPr>
              <a:t>Nam’s having nuts.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60826" y="222798"/>
            <a:ext cx="7189964" cy="4747509"/>
            <a:chOff x="3360826" y="222798"/>
            <a:chExt cx="7189964" cy="47475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013992-B4F1-4A92-BD4B-BAA701EA3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30168" y="1527849"/>
              <a:ext cx="2920622" cy="27575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240E18-8B22-44D3-B137-EA189DCAF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731" t="22550" r="54231" b="29905"/>
            <a:stretch/>
          </p:blipFill>
          <p:spPr>
            <a:xfrm>
              <a:off x="3360826" y="222798"/>
              <a:ext cx="4269342" cy="4747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877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75B5-8EAE-494C-921E-EE9BC31B4814}"/>
              </a:ext>
            </a:extLst>
          </p:cNvPr>
          <p:cNvSpPr txBox="1"/>
          <p:nvPr/>
        </p:nvSpPr>
        <p:spPr>
          <a:xfrm>
            <a:off x="1806557" y="4677633"/>
            <a:ext cx="92464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.VnAvant" panose="020B7200000000000000" pitchFamily="34" charset="0"/>
              </a:rPr>
              <a:t>Nick’s having noodles.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61" y="-277022"/>
            <a:ext cx="4086225" cy="5086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14" y="1364776"/>
            <a:ext cx="3593247" cy="27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chant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1" y="1536192"/>
            <a:ext cx="11237153" cy="4632731"/>
          </a:xfrm>
        </p:spPr>
      </p:pic>
      <p:pic>
        <p:nvPicPr>
          <p:cNvPr id="6" name="Track 075_U13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0299" y="830627"/>
            <a:ext cx="403840" cy="40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dirty="0"/>
              <a:t>Listen and tick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21616" y="2367159"/>
            <a:ext cx="5548767" cy="2625333"/>
            <a:chOff x="3519814" y="2155629"/>
            <a:chExt cx="5548767" cy="2625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122</Words>
  <Application>Microsoft Office PowerPoint</Application>
  <PresentationFormat>Widescreen</PresentationFormat>
  <Paragraphs>55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.VnAvant</vt:lpstr>
      <vt:lpstr>Arial</vt:lpstr>
      <vt:lpstr>Calibri</vt:lpstr>
      <vt:lpstr>Calibri Light</vt:lpstr>
      <vt:lpstr>Corben</vt:lpstr>
      <vt:lpstr>Federo</vt:lpstr>
      <vt:lpstr>Times New Roman</vt:lpstr>
      <vt:lpstr>Office Theme</vt:lpstr>
      <vt:lpstr>PowerPoint Presentation</vt:lpstr>
      <vt:lpstr>Unit 13 In the school canteen  Lesson 2</vt:lpstr>
      <vt:lpstr> Labelling</vt:lpstr>
      <vt:lpstr>Listen and chant</vt:lpstr>
      <vt:lpstr>PowerPoint Presentation</vt:lpstr>
      <vt:lpstr>PowerPoint Presentation</vt:lpstr>
      <vt:lpstr>PowerPoint Presentation</vt:lpstr>
      <vt:lpstr>Listen and chant</vt:lpstr>
      <vt:lpstr>Listen and tick</vt:lpstr>
      <vt:lpstr>Listen and tick</vt:lpstr>
      <vt:lpstr>PowerPoint Presentation</vt:lpstr>
      <vt:lpstr>Look and trace </vt:lpstr>
      <vt:lpstr>What’s missing?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DELL</cp:lastModifiedBy>
  <cp:revision>38</cp:revision>
  <dcterms:created xsi:type="dcterms:W3CDTF">2020-02-18T08:15:26Z</dcterms:created>
  <dcterms:modified xsi:type="dcterms:W3CDTF">2025-03-28T02:36:50Z</dcterms:modified>
</cp:coreProperties>
</file>