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63" r:id="rId2"/>
    <p:sldId id="329" r:id="rId3"/>
    <p:sldId id="261" r:id="rId4"/>
    <p:sldId id="330" r:id="rId5"/>
    <p:sldId id="358" r:id="rId6"/>
    <p:sldId id="356" r:id="rId7"/>
    <p:sldId id="357" r:id="rId8"/>
    <p:sldId id="354" r:id="rId9"/>
    <p:sldId id="355" r:id="rId10"/>
    <p:sldId id="351" r:id="rId11"/>
    <p:sldId id="353" r:id="rId12"/>
    <p:sldId id="352" r:id="rId13"/>
    <p:sldId id="326" r:id="rId14"/>
    <p:sldId id="362" r:id="rId15"/>
    <p:sldId id="325" r:id="rId16"/>
    <p:sldId id="359" r:id="rId17"/>
    <p:sldId id="259" r:id="rId18"/>
    <p:sldId id="333" r:id="rId19"/>
    <p:sldId id="314" r:id="rId20"/>
    <p:sldId id="316" r:id="rId21"/>
    <p:sldId id="317" r:id="rId22"/>
    <p:sldId id="318" r:id="rId23"/>
    <p:sldId id="319" r:id="rId24"/>
    <p:sldId id="320" r:id="rId25"/>
    <p:sldId id="321" r:id="rId26"/>
    <p:sldId id="334" r:id="rId27"/>
    <p:sldId id="335" r:id="rId28"/>
    <p:sldId id="336" r:id="rId29"/>
    <p:sldId id="337" r:id="rId30"/>
    <p:sldId id="338" r:id="rId31"/>
    <p:sldId id="339" r:id="rId32"/>
    <p:sldId id="324" r:id="rId33"/>
    <p:sldId id="341" r:id="rId34"/>
    <p:sldId id="342" r:id="rId35"/>
    <p:sldId id="343" r:id="rId36"/>
    <p:sldId id="308" r:id="rId37"/>
    <p:sldId id="345" r:id="rId38"/>
    <p:sldId id="346" r:id="rId39"/>
    <p:sldId id="347" r:id="rId40"/>
    <p:sldId id="348" r:id="rId41"/>
    <p:sldId id="349" r:id="rId42"/>
    <p:sldId id="360" r:id="rId43"/>
    <p:sldId id="300" r:id="rId44"/>
    <p:sldId id="298" r:id="rId45"/>
    <p:sldId id="299" r:id="rId46"/>
    <p:sldId id="301" r:id="rId47"/>
    <p:sldId id="36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BC071C-6C73-4DE0-81A5-EFEDF5C7FF4D}">
          <p14:sldIdLst>
            <p14:sldId id="363"/>
            <p14:sldId id="329"/>
          </p14:sldIdLst>
        </p14:section>
        <p14:section name="Warm up" id="{D1495900-0294-4E4B-B222-42C1C4111C3B}">
          <p14:sldIdLst>
            <p14:sldId id="261"/>
            <p14:sldId id="330"/>
            <p14:sldId id="358"/>
            <p14:sldId id="356"/>
            <p14:sldId id="357"/>
            <p14:sldId id="354"/>
            <p14:sldId id="355"/>
            <p14:sldId id="351"/>
            <p14:sldId id="353"/>
            <p14:sldId id="352"/>
          </p14:sldIdLst>
        </p14:section>
        <p14:section name="Listen and Repeat" id="{A19BAC87-BCFB-4574-8660-01CA430C80FC}">
          <p14:sldIdLst>
            <p14:sldId id="326"/>
            <p14:sldId id="362"/>
          </p14:sldIdLst>
        </p14:section>
        <p14:section name="Let's talk" id="{2BDD28A9-A492-4992-95B6-C3F323141136}">
          <p14:sldIdLst>
            <p14:sldId id="325"/>
            <p14:sldId id="359"/>
            <p14:sldId id="259"/>
            <p14:sldId id="333"/>
            <p14:sldId id="314"/>
            <p14:sldId id="316"/>
            <p14:sldId id="317"/>
            <p14:sldId id="318"/>
            <p14:sldId id="319"/>
            <p14:sldId id="320"/>
            <p14:sldId id="321"/>
            <p14:sldId id="334"/>
            <p14:sldId id="335"/>
            <p14:sldId id="336"/>
            <p14:sldId id="337"/>
            <p14:sldId id="338"/>
            <p14:sldId id="339"/>
          </p14:sldIdLst>
        </p14:section>
        <p14:section name="Let's sing" id="{2AEB3651-FF4D-4DA7-8B81-1630E3BFEF71}">
          <p14:sldIdLst>
            <p14:sldId id="324"/>
            <p14:sldId id="341"/>
            <p14:sldId id="342"/>
            <p14:sldId id="343"/>
          </p14:sldIdLst>
        </p14:section>
        <p14:section name="Game" id="{57DAB1AB-E4E8-4625-B006-57129C776835}">
          <p14:sldIdLst>
            <p14:sldId id="308"/>
            <p14:sldId id="345"/>
            <p14:sldId id="346"/>
            <p14:sldId id="347"/>
            <p14:sldId id="348"/>
            <p14:sldId id="349"/>
            <p14:sldId id="360"/>
          </p14:sldIdLst>
        </p14:section>
        <p14:section name="Wrap up" id="{6D2004DD-EBF3-44B0-A348-5731FAB54851}">
          <p14:sldIdLst>
            <p14:sldId id="300"/>
            <p14:sldId id="298"/>
            <p14:sldId id="299"/>
            <p14:sldId id="301"/>
            <p14:sldId id="3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47" autoAdjust="0"/>
    <p:restoredTop sz="84238" autoAdjust="0"/>
  </p:normalViewPr>
  <p:slideViewPr>
    <p:cSldViewPr snapToGrid="0">
      <p:cViewPr varScale="1">
        <p:scale>
          <a:sx n="59" d="100"/>
          <a:sy n="59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6350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kỳ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link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</a:t>
            </a:r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r>
              <a:rPr lang="en-US" dirty="0" err="1"/>
              <a:t>Muốn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d</a:t>
            </a:r>
            <a:r>
              <a:rPr lang="vi-VN" dirty="0"/>
              <a:t>ư</a:t>
            </a:r>
            <a:r>
              <a:rPr lang="en-US" dirty="0" err="1"/>
              <a:t>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 </a:t>
            </a:r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slide </a:t>
            </a:r>
            <a:r>
              <a:rPr lang="en-US" dirty="0" err="1"/>
              <a:t>powerpoint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79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69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60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sing </a:t>
            </a:r>
            <a:r>
              <a:rPr lang="en-US" dirty="0"/>
              <a:t>is divided into 3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read the song lyrics.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the song lyrics in chorus then in groups.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sing a long the song with TPR.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listen and sing a long the song in chorus then in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groups create their own TPR for the song then present.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Finish the song with the TRP for High five and fist bump.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2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06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pupils to look at the board.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of the words will disappear when teacher press any buttons.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work in pairs to create a new version by replace some words to the missing places.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Give pupils 1-2 mins to prepare.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Call some pairs to the front to sing, give points to the team.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65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Hidden picture</a:t>
            </a:r>
          </a:p>
          <a:p>
            <a:r>
              <a:rPr lang="en-US" dirty="0"/>
              <a:t>* Teacher presses any buttons, some blocks will disappear, the fastest pupil with the correct answer will get points for their team.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3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94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56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041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854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3810" indent="-1270" algn="just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Show the slide of food or fruit. </a:t>
            </a:r>
            <a:endParaRPr lang="en-US" b="0" dirty="0">
              <a:effectLst/>
            </a:endParaRPr>
          </a:p>
          <a:p>
            <a:pPr marR="3810" indent="-1270" algn="just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Have pupils say the word.</a:t>
            </a:r>
            <a:endParaRPr lang="en-US" b="0" dirty="0">
              <a:effectLst/>
            </a:endParaRPr>
          </a:p>
          <a:p>
            <a:pPr marR="3810" indent="-1270" algn="just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Give marks for the group that has a member say the word correctly and quickly.</a:t>
            </a:r>
            <a:endParaRPr lang="en-US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5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is divided into 2 steps.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8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62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94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3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37.png"/><Relationship Id="rId26" Type="http://schemas.openxmlformats.org/officeDocument/2006/relationships/slide" Target="slide28.xml"/><Relationship Id="rId21" Type="http://schemas.openxmlformats.org/officeDocument/2006/relationships/slide" Target="slide26.xml"/><Relationship Id="rId34" Type="http://schemas.openxmlformats.org/officeDocument/2006/relationships/image" Target="../media/image30.wmf"/><Relationship Id="rId7" Type="http://schemas.openxmlformats.org/officeDocument/2006/relationships/notesSlide" Target="../notesSlides/notesSlide10.xml"/><Relationship Id="rId12" Type="http://schemas.openxmlformats.org/officeDocument/2006/relationships/slide" Target="slide22.xml"/><Relationship Id="rId17" Type="http://schemas.openxmlformats.org/officeDocument/2006/relationships/slide" Target="slide24.xml"/><Relationship Id="rId25" Type="http://schemas.openxmlformats.org/officeDocument/2006/relationships/image" Target="../media/image29.wmf"/><Relationship Id="rId33" Type="http://schemas.openxmlformats.org/officeDocument/2006/relationships/image" Target="../media/image43.png"/><Relationship Id="rId2" Type="http://schemas.openxmlformats.org/officeDocument/2006/relationships/control" Target="../activeX/activeX1.xml"/><Relationship Id="rId16" Type="http://schemas.openxmlformats.org/officeDocument/2006/relationships/image" Target="../media/image28.wmf"/><Relationship Id="rId20" Type="http://schemas.openxmlformats.org/officeDocument/2006/relationships/image" Target="../media/image38.png"/><Relationship Id="rId29" Type="http://schemas.openxmlformats.org/officeDocument/2006/relationships/image" Target="../media/image41.pn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24" Type="http://schemas.openxmlformats.org/officeDocument/2006/relationships/oleObject" Target="../embeddings/oleObject2.bin"/><Relationship Id="rId32" Type="http://schemas.openxmlformats.org/officeDocument/2006/relationships/slide" Target="slide31.xml"/><Relationship Id="rId37" Type="http://schemas.openxmlformats.org/officeDocument/2006/relationships/image" Target="../media/image33.wmf"/><Relationship Id="rId5" Type="http://schemas.openxmlformats.org/officeDocument/2006/relationships/control" Target="../activeX/activeX4.xml"/><Relationship Id="rId15" Type="http://schemas.openxmlformats.org/officeDocument/2006/relationships/oleObject" Target="../embeddings/oleObject1.bin"/><Relationship Id="rId23" Type="http://schemas.openxmlformats.org/officeDocument/2006/relationships/slide" Target="slide27.xml"/><Relationship Id="rId28" Type="http://schemas.openxmlformats.org/officeDocument/2006/relationships/slide" Target="slide29.xml"/><Relationship Id="rId36" Type="http://schemas.openxmlformats.org/officeDocument/2006/relationships/image" Target="../media/image32.wmf"/><Relationship Id="rId10" Type="http://schemas.openxmlformats.org/officeDocument/2006/relationships/slide" Target="slide21.xml"/><Relationship Id="rId19" Type="http://schemas.openxmlformats.org/officeDocument/2006/relationships/slide" Target="slide25.xml"/><Relationship Id="rId31" Type="http://schemas.openxmlformats.org/officeDocument/2006/relationships/image" Target="../media/image42.png"/><Relationship Id="rId4" Type="http://schemas.openxmlformats.org/officeDocument/2006/relationships/control" Target="../activeX/activeX3.xml"/><Relationship Id="rId9" Type="http://schemas.openxmlformats.org/officeDocument/2006/relationships/image" Target="../media/image34.png"/><Relationship Id="rId14" Type="http://schemas.openxmlformats.org/officeDocument/2006/relationships/slide" Target="slide23.xml"/><Relationship Id="rId22" Type="http://schemas.openxmlformats.org/officeDocument/2006/relationships/image" Target="../media/image39.png"/><Relationship Id="rId27" Type="http://schemas.openxmlformats.org/officeDocument/2006/relationships/image" Target="../media/image40.png"/><Relationship Id="rId30" Type="http://schemas.openxmlformats.org/officeDocument/2006/relationships/slide" Target="slide30.xml"/><Relationship Id="rId35" Type="http://schemas.openxmlformats.org/officeDocument/2006/relationships/image" Target="../media/image31.wmf"/><Relationship Id="rId8" Type="http://schemas.openxmlformats.org/officeDocument/2006/relationships/slide" Target="slide20.xml"/><Relationship Id="rId3" Type="http://schemas.openxmlformats.org/officeDocument/2006/relationships/control" Target="../activeX/activeX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slide" Target="slide19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slide" Target="slide19.xml"/><Relationship Id="rId4" Type="http://schemas.openxmlformats.org/officeDocument/2006/relationships/image" Target="../media/image5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slide" Target="slide19.xml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slide" Target="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slide" Target="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8228711" y="280791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1363752" y="-154389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3143740" y="-2037861"/>
            <a:ext cx="5908429" cy="10875109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114600" y="2833276"/>
            <a:ext cx="1003971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6400" b="1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HELLO AND WELCOME TO MY ENGLISH CLASS</a:t>
            </a:r>
            <a:endParaRPr sz="1200" dirty="0"/>
          </a:p>
        </p:txBody>
      </p:sp>
      <p:sp>
        <p:nvSpPr>
          <p:cNvPr id="192" name="Google Shape;192;p8"/>
          <p:cNvSpPr/>
          <p:nvPr/>
        </p:nvSpPr>
        <p:spPr>
          <a:xfrm>
            <a:off x="10399096" y="121073"/>
            <a:ext cx="1792904" cy="98808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72308" y="5530809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4505" y="972258"/>
            <a:ext cx="74281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334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334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93;p8"/>
          <p:cNvSpPr/>
          <p:nvPr/>
        </p:nvSpPr>
        <p:spPr>
          <a:xfrm>
            <a:off x="1206491" y="5497490"/>
            <a:ext cx="740492" cy="1045905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526508" y="4550904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589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28" y="1134357"/>
            <a:ext cx="6902382" cy="400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61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95537"/>
            <a:ext cx="50292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0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1100138"/>
            <a:ext cx="3179814" cy="39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60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D0B05F-C57E-40E5-9EAA-2FA922541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3"/>
            <a:ext cx="520680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Listen and repeat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7A465B-6667-4FD4-AA8F-F394C2D3C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2797" y="1357959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AF9581-3CC8-4E19-BB29-4FBCB0F3E1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7748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1B13D0-916A-4B34-AD9F-C5691567B2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2162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79" y="1357959"/>
            <a:ext cx="1990262" cy="19865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21" y="3505521"/>
            <a:ext cx="1997090" cy="1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18CADA-5D2D-FCF9-2675-FB9BE62858BC}"/>
              </a:ext>
            </a:extLst>
          </p:cNvPr>
          <p:cNvGrpSpPr/>
          <p:nvPr/>
        </p:nvGrpSpPr>
        <p:grpSpPr>
          <a:xfrm>
            <a:off x="0" y="1871697"/>
            <a:ext cx="12192000" cy="4203178"/>
            <a:chOff x="0" y="1871697"/>
            <a:chExt cx="12192000" cy="42031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7C9352-37F0-FD62-A74B-71E18D40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871697"/>
              <a:ext cx="12192000" cy="42031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4C794B-570F-C533-7D79-5EEDDC620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91964" b="76676"/>
            <a:stretch/>
          </p:blipFill>
          <p:spPr>
            <a:xfrm>
              <a:off x="4855028" y="3973286"/>
              <a:ext cx="979714" cy="980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AC8793-2BC1-0FBB-0017-804754EA8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91964" b="76676"/>
            <a:stretch/>
          </p:blipFill>
          <p:spPr>
            <a:xfrm>
              <a:off x="5976256" y="4910426"/>
              <a:ext cx="979714" cy="980360"/>
            </a:xfrm>
            <a:prstGeom prst="rect">
              <a:avLst/>
            </a:prstGeom>
          </p:spPr>
        </p:pic>
      </p:grpSp>
      <p:pic>
        <p:nvPicPr>
          <p:cNvPr id="7" name="Track 077">
            <a:hlinkClick r:id="" action="ppaction://media"/>
            <a:extLst>
              <a:ext uri="{FF2B5EF4-FFF2-40B4-BE49-F238E27FC236}">
                <a16:creationId xmlns:a16="http://schemas.microsoft.com/office/drawing/2014/main" id="{9EE4AF3F-9E8E-039B-ED00-F613E1BC7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538" y="1262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7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1B1B1B"/>
                </a:solidFill>
              </a:rPr>
              <a:t>Let’s talk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BC3EAFD-A275-4F9B-8F62-72B6678F35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43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6E64A6D-2B9F-4AAD-AB42-A61BAF01A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433B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51881DD-AD85-41BE-8A49-C2FB45800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FF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68" y="896194"/>
            <a:ext cx="2568828" cy="256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33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385"/>
            <a:ext cx="12192000" cy="47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66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games clipart">
            <a:extLst>
              <a:ext uri="{FF2B5EF4-FFF2-40B4-BE49-F238E27FC236}">
                <a16:creationId xmlns:a16="http://schemas.microsoft.com/office/drawing/2014/main" id="{D3B9D238-DA32-45FA-A7D6-4B4033A4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1194217"/>
            <a:ext cx="6710363" cy="363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18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47E647-785B-4693-ABBC-4371B4F1534C}"/>
              </a:ext>
            </a:extLst>
          </p:cNvPr>
          <p:cNvSpPr/>
          <p:nvPr/>
        </p:nvSpPr>
        <p:spPr>
          <a:xfrm>
            <a:off x="585304" y="289965"/>
            <a:ext cx="25138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Rules:</a:t>
            </a:r>
          </a:p>
        </p:txBody>
      </p:sp>
      <p:pic>
        <p:nvPicPr>
          <p:cNvPr id="3074" name="Picture 2" descr="Kết quả hình ảnh cho star gif">
            <a:extLst>
              <a:ext uri="{FF2B5EF4-FFF2-40B4-BE49-F238E27FC236}">
                <a16:creationId xmlns:a16="http://schemas.microsoft.com/office/drawing/2014/main" id="{AF6995C5-E67A-4B05-AF41-C7F7396DF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71" y="1593605"/>
            <a:ext cx="1032363" cy="103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bomb gif">
            <a:extLst>
              <a:ext uri="{FF2B5EF4-FFF2-40B4-BE49-F238E27FC236}">
                <a16:creationId xmlns:a16="http://schemas.microsoft.com/office/drawing/2014/main" id="{49DF05CF-9EF5-4962-8DAB-CFF0327D3B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84" y="2931431"/>
            <a:ext cx="1930338" cy="14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giftbox gif">
            <a:extLst>
              <a:ext uri="{FF2B5EF4-FFF2-40B4-BE49-F238E27FC236}">
                <a16:creationId xmlns:a16="http://schemas.microsoft.com/office/drawing/2014/main" id="{2CF14B7A-60EB-4FAD-AF55-F7927922C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71" y="4338383"/>
            <a:ext cx="1412631" cy="141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FA5293-F692-430A-BD4E-CD744A96B9D6}"/>
              </a:ext>
            </a:extLst>
          </p:cNvPr>
          <p:cNvSpPr/>
          <p:nvPr/>
        </p:nvSpPr>
        <p:spPr>
          <a:xfrm>
            <a:off x="3779331" y="1425639"/>
            <a:ext cx="35552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= 1 point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0D8076-F5A8-42D8-8EC9-891926F98444}"/>
              </a:ext>
            </a:extLst>
          </p:cNvPr>
          <p:cNvSpPr/>
          <p:nvPr/>
        </p:nvSpPr>
        <p:spPr>
          <a:xfrm>
            <a:off x="3779331" y="3034742"/>
            <a:ext cx="56888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= lose 3 points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E0EB4E-BD3E-41A6-8706-2DEF42E3249B}"/>
              </a:ext>
            </a:extLst>
          </p:cNvPr>
          <p:cNvSpPr/>
          <p:nvPr/>
        </p:nvSpPr>
        <p:spPr>
          <a:xfrm>
            <a:off x="3779331" y="4622530"/>
            <a:ext cx="39238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= 5 points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793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F1159797-47EA-4D5E-99C7-FD16157C59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338" y="2714625"/>
            <a:ext cx="1466850" cy="142875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E829E356-A4AA-462A-85B3-4A51CDDD07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1802" y="2714625"/>
            <a:ext cx="1562100" cy="1409700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968454CE-9A86-461C-9851-1B59BEA28A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1687" y="2714625"/>
            <a:ext cx="1704975" cy="1457325"/>
          </a:xfrm>
          <a:prstGeom prst="rect">
            <a:avLst/>
          </a:prstGeom>
        </p:spPr>
      </p:pic>
      <p:graphicFrame>
        <p:nvGraphicFramePr>
          <p:cNvPr id="5" name="Object 4">
            <a:hlinkClick r:id="rId14" action="ppaction://hlinksldjump"/>
            <a:extLst>
              <a:ext uri="{FF2B5EF4-FFF2-40B4-BE49-F238E27FC236}">
                <a16:creationId xmlns:a16="http://schemas.microsoft.com/office/drawing/2014/main" id="{3B0C6D3E-FA63-4827-A553-F3564D923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49" y="2705100"/>
          <a:ext cx="15240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Bitmap Image" r:id="rId15" imgW="1523880" imgH="1419120" progId="Paint.Picture">
                  <p:embed/>
                </p:oleObj>
              </mc:Choice>
              <mc:Fallback>
                <p:oleObj name="Bitmap Image" r:id="rId15" imgW="1523880" imgH="1419120" progId="Paint.Picture">
                  <p:embed/>
                  <p:pic>
                    <p:nvPicPr>
                      <p:cNvPr id="5" name="Object 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3B0C6D3E-FA63-4827-A553-F3564D9231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48449" y="2705100"/>
                        <a:ext cx="1524000" cy="141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hlinkClick r:id="rId17" action="ppaction://hlinksldjump"/>
            <a:extLst>
              <a:ext uri="{FF2B5EF4-FFF2-40B4-BE49-F238E27FC236}">
                <a16:creationId xmlns:a16="http://schemas.microsoft.com/office/drawing/2014/main" id="{825E75B4-1057-4278-8AD7-47FB24367E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35501" y="2705100"/>
            <a:ext cx="1581150" cy="1409700"/>
          </a:xfrm>
          <a:prstGeom prst="rect">
            <a:avLst/>
          </a:prstGeom>
        </p:spPr>
      </p:pic>
      <p:pic>
        <p:nvPicPr>
          <p:cNvPr id="7" name="Picture 6">
            <a:hlinkClick r:id="rId19" action="ppaction://hlinksldjump"/>
            <a:extLst>
              <a:ext uri="{FF2B5EF4-FFF2-40B4-BE49-F238E27FC236}">
                <a16:creationId xmlns:a16="http://schemas.microsoft.com/office/drawing/2014/main" id="{2E1C2580-24ED-456E-8425-90807BAFEF7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75997" y="2543175"/>
            <a:ext cx="1847850" cy="158115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  <a:extLst>
              <a:ext uri="{FF2B5EF4-FFF2-40B4-BE49-F238E27FC236}">
                <a16:creationId xmlns:a16="http://schemas.microsoft.com/office/drawing/2014/main" id="{AC95EF81-8A4F-42BE-A99A-93E571A6D1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3112" y="4781548"/>
            <a:ext cx="1504950" cy="1419225"/>
          </a:xfrm>
          <a:prstGeom prst="rect">
            <a:avLst/>
          </a:prstGeom>
        </p:spPr>
      </p:pic>
      <p:graphicFrame>
        <p:nvGraphicFramePr>
          <p:cNvPr id="9" name="Object 8">
            <a:hlinkClick r:id="rId23" action="ppaction://hlinksldjump"/>
            <a:extLst>
              <a:ext uri="{FF2B5EF4-FFF2-40B4-BE49-F238E27FC236}">
                <a16:creationId xmlns:a16="http://schemas.microsoft.com/office/drawing/2014/main" id="{BE48C9E6-DEAD-4B3F-879E-2A419B2798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4190" y="4667248"/>
          <a:ext cx="1457325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Bitmap Image" r:id="rId24" imgW="1457280" imgH="1533600" progId="Paint.Picture">
                  <p:embed/>
                </p:oleObj>
              </mc:Choice>
              <mc:Fallback>
                <p:oleObj name="Bitmap Image" r:id="rId24" imgW="1457280" imgH="1533600" progId="Paint.Picture">
                  <p:embed/>
                  <p:pic>
                    <p:nvPicPr>
                      <p:cNvPr id="9" name="Object 8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BE48C9E6-DEAD-4B3F-879E-2A419B279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754190" y="4667248"/>
                        <a:ext cx="1457325" cy="153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hlinkClick r:id="rId26" action="ppaction://hlinksldjump"/>
            <a:extLst>
              <a:ext uri="{FF2B5EF4-FFF2-40B4-BE49-F238E27FC236}">
                <a16:creationId xmlns:a16="http://schemas.microsoft.com/office/drawing/2014/main" id="{7A82845F-BD67-4405-A7F2-7F3CD3BAB68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66529" y="4781548"/>
            <a:ext cx="1438275" cy="1419225"/>
          </a:xfrm>
          <a:prstGeom prst="rect">
            <a:avLst/>
          </a:prstGeom>
        </p:spPr>
      </p:pic>
      <p:pic>
        <p:nvPicPr>
          <p:cNvPr id="11" name="Picture 10">
            <a:hlinkClick r:id="rId28" action="ppaction://hlinksldjump"/>
            <a:extLst>
              <a:ext uri="{FF2B5EF4-FFF2-40B4-BE49-F238E27FC236}">
                <a16:creationId xmlns:a16="http://schemas.microsoft.com/office/drawing/2014/main" id="{534CC712-A8B3-4807-9C7D-C61BA73998D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690213" y="4800598"/>
            <a:ext cx="1524000" cy="1400175"/>
          </a:xfrm>
          <a:prstGeom prst="rect">
            <a:avLst/>
          </a:prstGeom>
        </p:spPr>
      </p:pic>
      <p:pic>
        <p:nvPicPr>
          <p:cNvPr id="12" name="Picture 11">
            <a:hlinkClick r:id="rId30" action="ppaction://hlinksldjump"/>
            <a:extLst>
              <a:ext uri="{FF2B5EF4-FFF2-40B4-BE49-F238E27FC236}">
                <a16:creationId xmlns:a16="http://schemas.microsoft.com/office/drawing/2014/main" id="{5412F673-4547-494D-8963-51CC822DF5F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99622" y="4714873"/>
            <a:ext cx="1476375" cy="1485900"/>
          </a:xfrm>
          <a:prstGeom prst="rect">
            <a:avLst/>
          </a:prstGeom>
        </p:spPr>
      </p:pic>
      <p:pic>
        <p:nvPicPr>
          <p:cNvPr id="13" name="Picture 12">
            <a:hlinkClick r:id="rId32" action="ppaction://hlinksldjump"/>
            <a:extLst>
              <a:ext uri="{FF2B5EF4-FFF2-40B4-BE49-F238E27FC236}">
                <a16:creationId xmlns:a16="http://schemas.microsoft.com/office/drawing/2014/main" id="{E450496E-7BC8-411E-A026-19FC4621B52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94764" y="4724398"/>
            <a:ext cx="1524000" cy="14763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1287E9-1BC4-4C1B-AEAB-208CB2429AC6}"/>
              </a:ext>
            </a:extLst>
          </p:cNvPr>
          <p:cNvSpPr/>
          <p:nvPr/>
        </p:nvSpPr>
        <p:spPr>
          <a:xfrm>
            <a:off x="52374" y="490190"/>
            <a:ext cx="19740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1: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E08CCE-7C4C-40EC-94E2-1023BFDF4AB5}"/>
              </a:ext>
            </a:extLst>
          </p:cNvPr>
          <p:cNvSpPr/>
          <p:nvPr/>
        </p:nvSpPr>
        <p:spPr>
          <a:xfrm>
            <a:off x="2980598" y="435057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2: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F74C20-5DDC-4DA9-B627-EACD3C4DF4DD}"/>
              </a:ext>
            </a:extLst>
          </p:cNvPr>
          <p:cNvSpPr/>
          <p:nvPr/>
        </p:nvSpPr>
        <p:spPr>
          <a:xfrm>
            <a:off x="6261361" y="490190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3: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F22528-DAC4-4B5E-AA23-3EBBA9004CD9}"/>
              </a:ext>
            </a:extLst>
          </p:cNvPr>
          <p:cNvSpPr/>
          <p:nvPr/>
        </p:nvSpPr>
        <p:spPr>
          <a:xfrm>
            <a:off x="9550251" y="490189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4: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6" name="TextBox5" r:id="rId2" imgW="1266840" imgH="514440"/>
        </mc:Choice>
        <mc:Fallback>
          <p:control name="TextBox5" r:id="rId2" imgW="1266840" imgH="514440">
            <p:pic>
              <p:nvPicPr>
                <p:cNvPr id="61" name="TextBox5">
                  <a:extLst>
                    <a:ext uri="{FF2B5EF4-FFF2-40B4-BE49-F238E27FC236}">
                      <a16:creationId xmlns:a16="http://schemas.microsoft.com/office/drawing/2014/main" id="{6A7FCECB-915E-45D9-81A7-746EC62F2F8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4"/>
                <a:srcRect/>
                <a:stretch>
                  <a:fillRect/>
                </a:stretch>
              </p:blipFill>
              <p:spPr bwMode="auto">
                <a:xfrm>
                  <a:off x="347177" y="1455608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1" r:id="rId3" imgW="1266840" imgH="514440"/>
        </mc:Choice>
        <mc:Fallback>
          <p:control name="TextBox1" r:id="rId3" imgW="1266840" imgH="514440">
            <p:pic>
              <p:nvPicPr>
                <p:cNvPr id="62" name="TextBox1">
                  <a:extLst>
                    <a:ext uri="{FF2B5EF4-FFF2-40B4-BE49-F238E27FC236}">
                      <a16:creationId xmlns:a16="http://schemas.microsoft.com/office/drawing/2014/main" id="{76136A4D-5472-47F4-ADFD-8083C6CA0092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5"/>
                <a:srcRect/>
                <a:stretch>
                  <a:fillRect/>
                </a:stretch>
              </p:blipFill>
              <p:spPr bwMode="auto">
                <a:xfrm>
                  <a:off x="3306361" y="1455608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8" name="TextBox2" r:id="rId4" imgW="1266840" imgH="514440"/>
        </mc:Choice>
        <mc:Fallback>
          <p:control name="TextBox2" r:id="rId4" imgW="1266840" imgH="514440">
            <p:pic>
              <p:nvPicPr>
                <p:cNvPr id="63" name="TextBox2">
                  <a:extLst>
                    <a:ext uri="{FF2B5EF4-FFF2-40B4-BE49-F238E27FC236}">
                      <a16:creationId xmlns:a16="http://schemas.microsoft.com/office/drawing/2014/main" id="{F100A2F4-0D6A-4C21-B4DA-DC50920129C1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6"/>
                <a:srcRect/>
                <a:stretch>
                  <a:fillRect/>
                </a:stretch>
              </p:blipFill>
              <p:spPr bwMode="auto">
                <a:xfrm>
                  <a:off x="6348821" y="1469586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9" name="TextBox3" r:id="rId5" imgW="1266840" imgH="514440"/>
        </mc:Choice>
        <mc:Fallback>
          <p:control name="TextBox3" r:id="rId5" imgW="1266840" imgH="51444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id="{4F38CC09-33BF-410B-BE84-D54EF916BCC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7"/>
                <a:srcRect/>
                <a:stretch>
                  <a:fillRect/>
                </a:stretch>
              </p:blipFill>
              <p:spPr bwMode="auto">
                <a:xfrm>
                  <a:off x="9831512" y="1454316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523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 fontScale="90000"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Unit 13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In the school canteen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/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Lesson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64" y="430213"/>
            <a:ext cx="5705242" cy="59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8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B139279-291B-42E7-879D-0807B77F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90" y="203325"/>
            <a:ext cx="4739420" cy="43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AF8783EB-804B-45F7-9B69-08A95CA15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9" y="601909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D128F2D6-6FD8-4F42-9EBE-3D465469A8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99" y="191138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07718222-EADF-4AA7-A135-B4155DE4D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53" y="601909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F3C8657C-4E10-4617-8212-CF22F7DC4C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76368-C679-4439-8E9B-1BDB6E602B9D}"/>
              </a:ext>
            </a:extLst>
          </p:cNvPr>
          <p:cNvSpPr txBox="1"/>
          <p:nvPr/>
        </p:nvSpPr>
        <p:spPr>
          <a:xfrm>
            <a:off x="2510075" y="4829743"/>
            <a:ext cx="71400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nuts.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6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eating chips gif">
            <a:extLst>
              <a:ext uri="{FF2B5EF4-FFF2-40B4-BE49-F238E27FC236}">
                <a16:creationId xmlns:a16="http://schemas.microsoft.com/office/drawing/2014/main" id="{2E9F46ED-8BDB-4945-850F-49F209231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Kết quả hình ảnh cho eating chips gif">
            <a:extLst>
              <a:ext uri="{FF2B5EF4-FFF2-40B4-BE49-F238E27FC236}">
                <a16:creationId xmlns:a16="http://schemas.microsoft.com/office/drawing/2014/main" id="{4B6BF0C8-0EA0-4C71-9388-0247DF98C7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48" y="586887"/>
            <a:ext cx="3675704" cy="412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Kết quả hình ảnh cho giftbox gif">
            <a:extLst>
              <a:ext uri="{FF2B5EF4-FFF2-40B4-BE49-F238E27FC236}">
                <a16:creationId xmlns:a16="http://schemas.microsoft.com/office/drawing/2014/main" id="{C45D4C90-BE76-4701-89F0-354652083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7" y="214891"/>
            <a:ext cx="2434891" cy="2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06AAB65D-80B4-409D-98F6-2F15BE8948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7538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F0C2C-84C7-4534-93AD-9FE54E9802FF}"/>
              </a:ext>
            </a:extLst>
          </p:cNvPr>
          <p:cNvSpPr txBox="1"/>
          <p:nvPr/>
        </p:nvSpPr>
        <p:spPr>
          <a:xfrm>
            <a:off x="2254243" y="5163117"/>
            <a:ext cx="76835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chips.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51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id="{CCC50E04-084E-44DF-B342-DB242177EB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B38A3F9D-CDC1-4A47-8D75-8220FC029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7939">
            <a:off x="1070309" y="405980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star gif">
            <a:extLst>
              <a:ext uri="{FF2B5EF4-FFF2-40B4-BE49-F238E27FC236}">
                <a16:creationId xmlns:a16="http://schemas.microsoft.com/office/drawing/2014/main" id="{6A366CD2-3473-4086-8E84-5103AEE1F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0530">
            <a:off x="1070309" y="253962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288609F-3AB1-431C-AE72-783133945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t="5798" r="43668" b="42568"/>
          <a:stretch/>
        </p:blipFill>
        <p:spPr bwMode="auto">
          <a:xfrm>
            <a:off x="4079630" y="521148"/>
            <a:ext cx="4689231" cy="42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C5C86285-E984-478C-8994-615E6C65A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C90DB-C166-4AB5-B21A-23BEE40D14F7}"/>
              </a:ext>
            </a:extLst>
          </p:cNvPr>
          <p:cNvSpPr txBox="1"/>
          <p:nvPr/>
        </p:nvSpPr>
        <p:spPr>
          <a:xfrm>
            <a:off x="3344090" y="5209932"/>
            <a:ext cx="71400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nuts.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0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3D71B5A-CDCA-478A-8372-7C7F4A1C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661" y="0"/>
            <a:ext cx="5876925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B0422BD8-79B3-49CA-B9D2-C605994670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065EF6F5-3D25-46EB-AB84-86D71E497F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47" y="1943543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AD48D645-B605-4A37-A00D-13EA269D5F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1" y="1943543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4F509F23-0337-4AA1-BBF0-4872E1295B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1742A9-BEDA-40C4-BF47-DAB80ABBB9FA}"/>
              </a:ext>
            </a:extLst>
          </p:cNvPr>
          <p:cNvSpPr txBox="1"/>
          <p:nvPr/>
        </p:nvSpPr>
        <p:spPr>
          <a:xfrm>
            <a:off x="2510075" y="4829743"/>
            <a:ext cx="76835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chips.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2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bomb gif">
            <a:extLst>
              <a:ext uri="{FF2B5EF4-FFF2-40B4-BE49-F238E27FC236}">
                <a16:creationId xmlns:a16="http://schemas.microsoft.com/office/drawing/2014/main" id="{70E8363A-C41E-4AEC-BD1F-74246F15E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8" y="516477"/>
            <a:ext cx="3119400" cy="22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70C8DE0-76ED-44A1-B509-4F02BD67E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6" t="2564" r="5429" b="39316"/>
          <a:stretch/>
        </p:blipFill>
        <p:spPr bwMode="auto">
          <a:xfrm>
            <a:off x="4188964" y="0"/>
            <a:ext cx="4508500" cy="45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360D6D60-1D25-47C1-8CD2-DF733F400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755FB3-7DA2-47DF-8422-00501F4217B9}"/>
              </a:ext>
            </a:extLst>
          </p:cNvPr>
          <p:cNvSpPr txBox="1"/>
          <p:nvPr/>
        </p:nvSpPr>
        <p:spPr>
          <a:xfrm>
            <a:off x="1712428" y="4829743"/>
            <a:ext cx="8767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noodles.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91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id="{43DDDD3C-21C7-4AE4-BFB1-020BC66C99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C754E384-F643-45DF-9FFE-867CF664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229348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ết quả hình ảnh cho girl eating apples gif">
            <a:extLst>
              <a:ext uri="{FF2B5EF4-FFF2-40B4-BE49-F238E27FC236}">
                <a16:creationId xmlns:a16="http://schemas.microsoft.com/office/drawing/2014/main" id="{1F438AE8-502D-4E23-B0D1-E4F1298DC6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44" y="540149"/>
            <a:ext cx="5663584" cy="313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C689EBA6-8242-472E-B51F-F88BFF513A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90709-4F67-45D3-802A-4D9892A2D6A6}"/>
              </a:ext>
            </a:extLst>
          </p:cNvPr>
          <p:cNvSpPr txBox="1"/>
          <p:nvPr/>
        </p:nvSpPr>
        <p:spPr>
          <a:xfrm>
            <a:off x="1804394" y="4143943"/>
            <a:ext cx="96007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She’s having an apple.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00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ết quả hình ảnh cho giftbox gif">
            <a:extLst>
              <a:ext uri="{FF2B5EF4-FFF2-40B4-BE49-F238E27FC236}">
                <a16:creationId xmlns:a16="http://schemas.microsoft.com/office/drawing/2014/main" id="{9EC30351-E313-4845-AFAA-C546649ED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7" y="214891"/>
            <a:ext cx="2434891" cy="2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girl eating fish fried gif">
            <a:extLst>
              <a:ext uri="{FF2B5EF4-FFF2-40B4-BE49-F238E27FC236}">
                <a16:creationId xmlns:a16="http://schemas.microsoft.com/office/drawing/2014/main" id="{C5940742-9E68-4391-968D-79A1C5018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68" y="485409"/>
            <a:ext cx="5227818" cy="294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0335650A-75D8-46A2-8A70-F3210A9B95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49A22-F141-4BF3-86BD-F9A8B4355B9C}"/>
              </a:ext>
            </a:extLst>
          </p:cNvPr>
          <p:cNvSpPr txBox="1"/>
          <p:nvPr/>
        </p:nvSpPr>
        <p:spPr>
          <a:xfrm>
            <a:off x="569111" y="3938396"/>
            <a:ext cx="11479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She’s having fish and chips.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9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B64ADDE-0B46-400F-B7CF-941642F8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47" y="134765"/>
            <a:ext cx="5514975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89807B4E-1AEF-4053-8F76-C25377A295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" y="1478002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6C9EB2EE-5E96-4765-B196-2D50B48143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66" y="32926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123D6261-A5E2-4692-AA00-19BC7F352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45" y="248160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ết quả hình ảnh cho star gif">
            <a:extLst>
              <a:ext uri="{FF2B5EF4-FFF2-40B4-BE49-F238E27FC236}">
                <a16:creationId xmlns:a16="http://schemas.microsoft.com/office/drawing/2014/main" id="{31CA84EA-26A0-43E8-8BE9-F13C11D699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27" y="119471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563F3488-C0B4-4497-9360-861F8F9316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30A5F-142E-464F-8943-B30419B46205}"/>
              </a:ext>
            </a:extLst>
          </p:cNvPr>
          <p:cNvSpPr txBox="1"/>
          <p:nvPr/>
        </p:nvSpPr>
        <p:spPr>
          <a:xfrm>
            <a:off x="1590704" y="4993415"/>
            <a:ext cx="91406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She’s having noodles.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083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id="{DDF1D29A-FC68-48BE-8B26-0ADF55884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" y="1170706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F36993D9-3908-4FC4-A437-7C9E58E30C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26" y="17686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star gif">
            <a:extLst>
              <a:ext uri="{FF2B5EF4-FFF2-40B4-BE49-F238E27FC236}">
                <a16:creationId xmlns:a16="http://schemas.microsoft.com/office/drawing/2014/main" id="{EE91F628-CD75-4EB4-BFB4-9ED8742344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02" y="244588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star gif">
            <a:extLst>
              <a:ext uri="{FF2B5EF4-FFF2-40B4-BE49-F238E27FC236}">
                <a16:creationId xmlns:a16="http://schemas.microsoft.com/office/drawing/2014/main" id="{089A6BD5-37B6-4D82-A841-D881A1FBA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78" y="2119524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star gif">
            <a:extLst>
              <a:ext uri="{FF2B5EF4-FFF2-40B4-BE49-F238E27FC236}">
                <a16:creationId xmlns:a16="http://schemas.microsoft.com/office/drawing/2014/main" id="{B80E37FD-6F9E-489A-916C-4A1B1CAF8B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41" y="81004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ết quả hình ảnh cho girl eating fish fried gif">
            <a:extLst>
              <a:ext uri="{FF2B5EF4-FFF2-40B4-BE49-F238E27FC236}">
                <a16:creationId xmlns:a16="http://schemas.microsoft.com/office/drawing/2014/main" id="{70973CA3-1083-4E6E-BD10-E923558940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76" y="244226"/>
            <a:ext cx="6676998" cy="37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28A54BF4-4505-4501-918E-168D405A04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840491-98B4-4974-84A4-ACBB10A0F35B}"/>
              </a:ext>
            </a:extLst>
          </p:cNvPr>
          <p:cNvSpPr txBox="1"/>
          <p:nvPr/>
        </p:nvSpPr>
        <p:spPr>
          <a:xfrm>
            <a:off x="3032156" y="4380038"/>
            <a:ext cx="88024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She’s having a cake.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95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boy eating chicken gif">
            <a:extLst>
              <a:ext uri="{FF2B5EF4-FFF2-40B4-BE49-F238E27FC236}">
                <a16:creationId xmlns:a16="http://schemas.microsoft.com/office/drawing/2014/main" id="{AB5E52EA-FC64-41B9-A37C-83FC9517C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92" y="249264"/>
            <a:ext cx="3868616" cy="461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49A925CD-A886-40B2-AAAF-1695AE28A4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AC618F50-CDFC-44E7-B522-68F9C662E8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2DEBE-5842-425A-A731-682825D1F95B}"/>
              </a:ext>
            </a:extLst>
          </p:cNvPr>
          <p:cNvSpPr txBox="1"/>
          <p:nvPr/>
        </p:nvSpPr>
        <p:spPr>
          <a:xfrm>
            <a:off x="1888647" y="5012096"/>
            <a:ext cx="88344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chicken.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6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2653263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dirty="0">
                <a:solidFill>
                  <a:srgbClr val="FFFFFF"/>
                </a:solidFill>
              </a:rPr>
              <a:t>Who’s faster?</a:t>
            </a:r>
            <a:endParaRPr lang="en-US" sz="11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37888F1-B137-42B6-972A-5259A569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20" y="0"/>
            <a:ext cx="5321177" cy="515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ết quả hình ảnh cho bomb gif">
            <a:extLst>
              <a:ext uri="{FF2B5EF4-FFF2-40B4-BE49-F238E27FC236}">
                <a16:creationId xmlns:a16="http://schemas.microsoft.com/office/drawing/2014/main" id="{54E6FD11-26A6-4ED6-912B-143871B4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687"/>
            <a:ext cx="3215905" cy="234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9DEF9AC0-E877-4393-9D8E-B4F75B870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194C6-D2CC-4860-99DD-5D9ED5640CCB}"/>
              </a:ext>
            </a:extLst>
          </p:cNvPr>
          <p:cNvSpPr txBox="1"/>
          <p:nvPr/>
        </p:nvSpPr>
        <p:spPr>
          <a:xfrm>
            <a:off x="337437" y="4962475"/>
            <a:ext cx="11479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She’s having fish and chips.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40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ết quả hình ảnh cho eating apples gif">
            <a:extLst>
              <a:ext uri="{FF2B5EF4-FFF2-40B4-BE49-F238E27FC236}">
                <a16:creationId xmlns:a16="http://schemas.microsoft.com/office/drawing/2014/main" id="{AA8D9C44-4CE7-40B0-B0A1-6081953798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66" y="455099"/>
            <a:ext cx="7047839" cy="328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7A300831-58EB-42F8-B923-D0AA689B14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7E3C4692-0147-4F13-8885-EEF293C2F8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2429916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1A29A83B-D7D9-40CA-ADD1-4D18FEC2EC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E1DBB0-25EB-4DF4-8487-928C5808DAF2}"/>
              </a:ext>
            </a:extLst>
          </p:cNvPr>
          <p:cNvSpPr txBox="1"/>
          <p:nvPr/>
        </p:nvSpPr>
        <p:spPr>
          <a:xfrm>
            <a:off x="2120006" y="4524943"/>
            <a:ext cx="9227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an apple.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666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58368"/>
            <a:ext cx="373469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050133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07" y="212003"/>
            <a:ext cx="80867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09" y="4020170"/>
            <a:ext cx="1658541" cy="185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8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97"/>
            <a:ext cx="12192000" cy="65306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829" y="87085"/>
            <a:ext cx="275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Let’s sing</a:t>
            </a:r>
          </a:p>
        </p:txBody>
      </p:sp>
      <p:pic>
        <p:nvPicPr>
          <p:cNvPr id="4" name="Track 0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5693" y="498064"/>
            <a:ext cx="210231" cy="21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6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my creative">
            <a:extLst>
              <a:ext uri="{FF2B5EF4-FFF2-40B4-BE49-F238E27FC236}">
                <a16:creationId xmlns:a16="http://schemas.microsoft.com/office/drawing/2014/main" id="{55EC5340-85C5-44CF-9693-09066279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3" y="1277937"/>
            <a:ext cx="12219053" cy="430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382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C60BD0-22FD-441A-886E-EA115B4DF416}"/>
              </a:ext>
            </a:extLst>
          </p:cNvPr>
          <p:cNvSpPr/>
          <p:nvPr/>
        </p:nvSpPr>
        <p:spPr>
          <a:xfrm>
            <a:off x="4699000" y="1852612"/>
            <a:ext cx="86360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4AD0F4-C74C-4A6D-9829-FD7BAF17569B}"/>
              </a:ext>
            </a:extLst>
          </p:cNvPr>
          <p:cNvSpPr/>
          <p:nvPr/>
        </p:nvSpPr>
        <p:spPr>
          <a:xfrm>
            <a:off x="838200" y="2339974"/>
            <a:ext cx="86360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D93433-17D9-4533-8FDE-2FABAE6522AB}"/>
              </a:ext>
            </a:extLst>
          </p:cNvPr>
          <p:cNvSpPr/>
          <p:nvPr/>
        </p:nvSpPr>
        <p:spPr>
          <a:xfrm>
            <a:off x="2921000" y="2913856"/>
            <a:ext cx="86360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239" y="0"/>
            <a:ext cx="12845845" cy="720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90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0761507E-2520-486C-9D23-6143C24E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84" y="41294"/>
            <a:ext cx="7886192" cy="722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423984" y="6148899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trick Hand" panose="00000500000000000000" pitchFamily="2" charset="0"/>
              </a:rPr>
              <a:t>www.Games4esl.com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909384" y="-48126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1518984" y="28074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3671634" y="124727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5786184" y="2466474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/>
          <p:cNvSpPr/>
          <p:nvPr/>
        </p:nvSpPr>
        <p:spPr>
          <a:xfrm>
            <a:off x="5786184" y="4904874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/>
          <p:cNvSpPr/>
          <p:nvPr/>
        </p:nvSpPr>
        <p:spPr>
          <a:xfrm>
            <a:off x="3633534" y="368567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5805234" y="2807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/>
          <p:cNvSpPr/>
          <p:nvPr/>
        </p:nvSpPr>
        <p:spPr>
          <a:xfrm>
            <a:off x="1538034" y="2497937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/>
          <p:cNvSpPr/>
          <p:nvPr/>
        </p:nvSpPr>
        <p:spPr>
          <a:xfrm>
            <a:off x="3671634" y="-114701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1518984" y="486677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-614616" y="124727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/>
          <p:cNvSpPr/>
          <p:nvPr/>
        </p:nvSpPr>
        <p:spPr>
          <a:xfrm>
            <a:off x="-652716" y="368567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/>
          <p:cNvSpPr/>
          <p:nvPr/>
        </p:nvSpPr>
        <p:spPr>
          <a:xfrm>
            <a:off x="-614616" y="-112156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/>
        </p:nvSpPr>
        <p:spPr>
          <a:xfrm>
            <a:off x="3671634" y="6148899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>
            <a:off x="7938834" y="612407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-595566" y="612407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7957884" y="-1191126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7938834" y="3685674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Hexagon 31"/>
          <p:cNvSpPr/>
          <p:nvPr/>
        </p:nvSpPr>
        <p:spPr>
          <a:xfrm>
            <a:off x="7957884" y="1228224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643560" y="5819274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528FBE18-FBC2-46FF-BF28-D06EE2918228}"/>
              </a:ext>
            </a:extLst>
          </p:cNvPr>
          <p:cNvSpPr/>
          <p:nvPr/>
        </p:nvSpPr>
        <p:spPr>
          <a:xfrm>
            <a:off x="10110533" y="2331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22ACB376-50F1-4587-B109-0A898A5AB3FF}"/>
              </a:ext>
            </a:extLst>
          </p:cNvPr>
          <p:cNvSpPr/>
          <p:nvPr/>
        </p:nvSpPr>
        <p:spPr>
          <a:xfrm>
            <a:off x="10110534" y="2471236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4FEC7ADA-8C24-4DFE-81CF-130158F1B5EB}"/>
              </a:ext>
            </a:extLst>
          </p:cNvPr>
          <p:cNvSpPr/>
          <p:nvPr/>
        </p:nvSpPr>
        <p:spPr>
          <a:xfrm>
            <a:off x="10105771" y="492392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8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9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8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3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4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4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4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7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7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8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3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7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" grpId="0" animBg="1"/>
      <p:bldP spid="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FF2B5EF4-FFF2-40B4-BE49-F238E27FC236}">
                <a16:creationId xmlns:a16="http://schemas.microsoft.com/office/drawing/2014/main" id="{2E882408-CE55-4350-8FB0-43DEF36E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45" y="-12721"/>
            <a:ext cx="7670740" cy="742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423984" y="6068689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trick Hand" panose="00000500000000000000" pitchFamily="2" charset="0"/>
              </a:rPr>
              <a:t>www.Games4esl.com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909384" y="-128336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1518984" y="-52136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3671634" y="11670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5786184" y="2386264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/>
          <p:cNvSpPr/>
          <p:nvPr/>
        </p:nvSpPr>
        <p:spPr>
          <a:xfrm>
            <a:off x="5786184" y="4824664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/>
          <p:cNvSpPr/>
          <p:nvPr/>
        </p:nvSpPr>
        <p:spPr>
          <a:xfrm>
            <a:off x="3633534" y="360546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5805234" y="-52136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/>
          <p:cNvSpPr/>
          <p:nvPr/>
        </p:nvSpPr>
        <p:spPr>
          <a:xfrm>
            <a:off x="1538034" y="2417727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/>
          <p:cNvSpPr/>
          <p:nvPr/>
        </p:nvSpPr>
        <p:spPr>
          <a:xfrm>
            <a:off x="3671634" y="-122722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1518984" y="478656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-614616" y="11670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/>
          <p:cNvSpPr/>
          <p:nvPr/>
        </p:nvSpPr>
        <p:spPr>
          <a:xfrm>
            <a:off x="-652716" y="360546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/>
          <p:cNvSpPr/>
          <p:nvPr/>
        </p:nvSpPr>
        <p:spPr>
          <a:xfrm>
            <a:off x="-614616" y="-120177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/>
        </p:nvSpPr>
        <p:spPr>
          <a:xfrm>
            <a:off x="3671634" y="6068689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>
            <a:off x="7938834" y="604386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-595566" y="60438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7957884" y="-1271336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7938834" y="3605464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Hexagon 31"/>
          <p:cNvSpPr/>
          <p:nvPr/>
        </p:nvSpPr>
        <p:spPr>
          <a:xfrm>
            <a:off x="7957884" y="1148014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643560" y="5739064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528FBE18-FBC2-46FF-BF28-D06EE2918228}"/>
              </a:ext>
            </a:extLst>
          </p:cNvPr>
          <p:cNvSpPr/>
          <p:nvPr/>
        </p:nvSpPr>
        <p:spPr>
          <a:xfrm>
            <a:off x="10110533" y="-569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22ACB376-50F1-4587-B109-0A898A5AB3FF}"/>
              </a:ext>
            </a:extLst>
          </p:cNvPr>
          <p:cNvSpPr/>
          <p:nvPr/>
        </p:nvSpPr>
        <p:spPr>
          <a:xfrm>
            <a:off x="10110534" y="2391026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4FEC7ADA-8C24-4DFE-81CF-130158F1B5EB}"/>
              </a:ext>
            </a:extLst>
          </p:cNvPr>
          <p:cNvSpPr/>
          <p:nvPr/>
        </p:nvSpPr>
        <p:spPr>
          <a:xfrm>
            <a:off x="10105771" y="484371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9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8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3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4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4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4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7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7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8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3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7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" grpId="0" animBg="1"/>
      <p:bldP spid="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CE81AFAD-B23F-4EC7-9A1B-D2002F28A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083" y="188995"/>
            <a:ext cx="6991351" cy="672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423984" y="6068689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trick Hand" panose="00000500000000000000" pitchFamily="2" charset="0"/>
              </a:rPr>
              <a:t>www.Games4esl.com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909384" y="-128336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1518984" y="-52136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3671634" y="11670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5786184" y="2386264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/>
          <p:cNvSpPr/>
          <p:nvPr/>
        </p:nvSpPr>
        <p:spPr>
          <a:xfrm>
            <a:off x="5786184" y="4824664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/>
          <p:cNvSpPr/>
          <p:nvPr/>
        </p:nvSpPr>
        <p:spPr>
          <a:xfrm>
            <a:off x="3633534" y="360546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5805234" y="-52136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/>
          <p:cNvSpPr/>
          <p:nvPr/>
        </p:nvSpPr>
        <p:spPr>
          <a:xfrm>
            <a:off x="1538034" y="2417727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/>
          <p:cNvSpPr/>
          <p:nvPr/>
        </p:nvSpPr>
        <p:spPr>
          <a:xfrm>
            <a:off x="3671634" y="-122722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1518984" y="478656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-614616" y="11670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/>
          <p:cNvSpPr/>
          <p:nvPr/>
        </p:nvSpPr>
        <p:spPr>
          <a:xfrm>
            <a:off x="-652716" y="360546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/>
          <p:cNvSpPr/>
          <p:nvPr/>
        </p:nvSpPr>
        <p:spPr>
          <a:xfrm>
            <a:off x="-614616" y="-120177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/>
        </p:nvSpPr>
        <p:spPr>
          <a:xfrm>
            <a:off x="3671634" y="6068689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>
            <a:off x="7938834" y="604386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-595566" y="60438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7957884" y="-1271336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7938834" y="3605464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Hexagon 31"/>
          <p:cNvSpPr/>
          <p:nvPr/>
        </p:nvSpPr>
        <p:spPr>
          <a:xfrm>
            <a:off x="7957884" y="1148014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643560" y="5739064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528FBE18-FBC2-46FF-BF28-D06EE2918228}"/>
              </a:ext>
            </a:extLst>
          </p:cNvPr>
          <p:cNvSpPr/>
          <p:nvPr/>
        </p:nvSpPr>
        <p:spPr>
          <a:xfrm>
            <a:off x="10110533" y="-569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22ACB376-50F1-4587-B109-0A898A5AB3FF}"/>
              </a:ext>
            </a:extLst>
          </p:cNvPr>
          <p:cNvSpPr/>
          <p:nvPr/>
        </p:nvSpPr>
        <p:spPr>
          <a:xfrm>
            <a:off x="10110534" y="2391026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4FEC7ADA-8C24-4DFE-81CF-130158F1B5EB}"/>
              </a:ext>
            </a:extLst>
          </p:cNvPr>
          <p:cNvSpPr/>
          <p:nvPr/>
        </p:nvSpPr>
        <p:spPr>
          <a:xfrm>
            <a:off x="10105771" y="484371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9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8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3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4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4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4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7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7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8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3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7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" grpId="0" animBg="1"/>
      <p:bldP spid="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2653431"/>
            <a:ext cx="4646395" cy="191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18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8" y="-381048"/>
            <a:ext cx="9324621" cy="731224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23984" y="6068689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trick Hand" panose="00000500000000000000" pitchFamily="2" charset="0"/>
              </a:rPr>
              <a:t>www.Games4esl.com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909384" y="-128336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1518984" y="-52136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3671634" y="11670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5786184" y="2386264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/>
          <p:cNvSpPr/>
          <p:nvPr/>
        </p:nvSpPr>
        <p:spPr>
          <a:xfrm>
            <a:off x="5786184" y="4824664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/>
          <p:cNvSpPr/>
          <p:nvPr/>
        </p:nvSpPr>
        <p:spPr>
          <a:xfrm>
            <a:off x="3633534" y="360546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5805234" y="-52136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/>
          <p:cNvSpPr/>
          <p:nvPr/>
        </p:nvSpPr>
        <p:spPr>
          <a:xfrm>
            <a:off x="1538034" y="2417727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/>
          <p:cNvSpPr/>
          <p:nvPr/>
        </p:nvSpPr>
        <p:spPr>
          <a:xfrm>
            <a:off x="3671634" y="-122722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1518984" y="478656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-614616" y="11670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/>
          <p:cNvSpPr/>
          <p:nvPr/>
        </p:nvSpPr>
        <p:spPr>
          <a:xfrm>
            <a:off x="-652716" y="360546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/>
          <p:cNvSpPr/>
          <p:nvPr/>
        </p:nvSpPr>
        <p:spPr>
          <a:xfrm>
            <a:off x="-614616" y="-120177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/>
        </p:nvSpPr>
        <p:spPr>
          <a:xfrm>
            <a:off x="3671634" y="6068689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>
            <a:off x="7938834" y="604386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-595566" y="60438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7957884" y="-1271336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7938834" y="3605464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Hexagon 31"/>
          <p:cNvSpPr/>
          <p:nvPr/>
        </p:nvSpPr>
        <p:spPr>
          <a:xfrm>
            <a:off x="7957884" y="1148014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643560" y="5739064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528FBE18-FBC2-46FF-BF28-D06EE2918228}"/>
              </a:ext>
            </a:extLst>
          </p:cNvPr>
          <p:cNvSpPr/>
          <p:nvPr/>
        </p:nvSpPr>
        <p:spPr>
          <a:xfrm>
            <a:off x="10110533" y="-569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22ACB376-50F1-4587-B109-0A898A5AB3FF}"/>
              </a:ext>
            </a:extLst>
          </p:cNvPr>
          <p:cNvSpPr/>
          <p:nvPr/>
        </p:nvSpPr>
        <p:spPr>
          <a:xfrm>
            <a:off x="10110534" y="2391026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4FEC7ADA-8C24-4DFE-81CF-130158F1B5EB}"/>
              </a:ext>
            </a:extLst>
          </p:cNvPr>
          <p:cNvSpPr/>
          <p:nvPr/>
        </p:nvSpPr>
        <p:spPr>
          <a:xfrm>
            <a:off x="10105771" y="484371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9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8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3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4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4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4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7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7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8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3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7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" grpId="0" animBg="1"/>
      <p:bldP spid="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3" y="-486239"/>
            <a:ext cx="7642577" cy="712531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23984" y="6068689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trick Hand" panose="00000500000000000000" pitchFamily="2" charset="0"/>
              </a:rPr>
              <a:t>www.Games4esl.com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909384" y="-128336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1518984" y="-52136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3671634" y="11670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5786184" y="2386264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/>
          <p:cNvSpPr/>
          <p:nvPr/>
        </p:nvSpPr>
        <p:spPr>
          <a:xfrm>
            <a:off x="5786184" y="4824664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/>
          <p:cNvSpPr/>
          <p:nvPr/>
        </p:nvSpPr>
        <p:spPr>
          <a:xfrm>
            <a:off x="3633534" y="360546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5805234" y="-52136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/>
          <p:cNvSpPr/>
          <p:nvPr/>
        </p:nvSpPr>
        <p:spPr>
          <a:xfrm>
            <a:off x="1538034" y="2417727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/>
          <p:cNvSpPr/>
          <p:nvPr/>
        </p:nvSpPr>
        <p:spPr>
          <a:xfrm>
            <a:off x="3671634" y="-122722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1518984" y="478656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-614616" y="11670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/>
          <p:cNvSpPr/>
          <p:nvPr/>
        </p:nvSpPr>
        <p:spPr>
          <a:xfrm>
            <a:off x="-652716" y="360546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/>
          <p:cNvSpPr/>
          <p:nvPr/>
        </p:nvSpPr>
        <p:spPr>
          <a:xfrm>
            <a:off x="-614616" y="-120177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/>
        </p:nvSpPr>
        <p:spPr>
          <a:xfrm>
            <a:off x="3671634" y="6068689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>
            <a:off x="7938834" y="604386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-595566" y="60438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7957884" y="-1271336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7938834" y="3605464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Hexagon 31"/>
          <p:cNvSpPr/>
          <p:nvPr/>
        </p:nvSpPr>
        <p:spPr>
          <a:xfrm>
            <a:off x="7957884" y="1148014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643560" y="5739064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528FBE18-FBC2-46FF-BF28-D06EE2918228}"/>
              </a:ext>
            </a:extLst>
          </p:cNvPr>
          <p:cNvSpPr/>
          <p:nvPr/>
        </p:nvSpPr>
        <p:spPr>
          <a:xfrm>
            <a:off x="10110533" y="-569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22ACB376-50F1-4587-B109-0A898A5AB3FF}"/>
              </a:ext>
            </a:extLst>
          </p:cNvPr>
          <p:cNvSpPr/>
          <p:nvPr/>
        </p:nvSpPr>
        <p:spPr>
          <a:xfrm>
            <a:off x="10110534" y="2391026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4FEC7ADA-8C24-4DFE-81CF-130158F1B5EB}"/>
              </a:ext>
            </a:extLst>
          </p:cNvPr>
          <p:cNvSpPr/>
          <p:nvPr/>
        </p:nvSpPr>
        <p:spPr>
          <a:xfrm>
            <a:off x="10105771" y="484371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9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8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3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4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4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4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7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7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8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3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7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" grpId="0" animBg="1"/>
      <p:bldP spid="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15" y="-553155"/>
            <a:ext cx="8769619" cy="728575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23984" y="6068689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www.Games4esl.com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909384" y="-128336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1518984" y="-52136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3671634" y="11670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5786184" y="2386264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5786184" y="4824664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3633534" y="360546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5805234" y="-52136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1538034" y="2417727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3671634" y="-122722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1518984" y="478656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-614616" y="11670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652716" y="360546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-614616" y="-1201773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3671634" y="6068689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7938834" y="6043864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-595566" y="604386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7957884" y="-1271336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7938834" y="3605464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7957884" y="1148014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643560" y="5739064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SHOW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528FBE18-FBC2-46FF-BF28-D06EE2918228}"/>
              </a:ext>
            </a:extLst>
          </p:cNvPr>
          <p:cNvSpPr/>
          <p:nvPr/>
        </p:nvSpPr>
        <p:spPr>
          <a:xfrm>
            <a:off x="10110533" y="-569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22ACB376-50F1-4587-B109-0A898A5AB3FF}"/>
              </a:ext>
            </a:extLst>
          </p:cNvPr>
          <p:cNvSpPr/>
          <p:nvPr/>
        </p:nvSpPr>
        <p:spPr>
          <a:xfrm>
            <a:off x="10110534" y="2391026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4FEC7ADA-8C24-4DFE-81CF-130158F1B5EB}"/>
              </a:ext>
            </a:extLst>
          </p:cNvPr>
          <p:cNvSpPr/>
          <p:nvPr/>
        </p:nvSpPr>
        <p:spPr>
          <a:xfrm>
            <a:off x="10105771" y="4843714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9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8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3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4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4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4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7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7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8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3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7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" grpId="0" animBg="1"/>
      <p:bldP spid="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66" y="1469570"/>
            <a:ext cx="2891403" cy="359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47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31" y="2593842"/>
            <a:ext cx="3113363" cy="23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9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40" y="2659065"/>
            <a:ext cx="3489605" cy="20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33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994" y="2286000"/>
            <a:ext cx="302463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979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8194" y="0"/>
            <a:ext cx="9575614" cy="549500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2"/>
          <p:cNvSpPr txBox="1"/>
          <p:nvPr/>
        </p:nvSpPr>
        <p:spPr>
          <a:xfrm>
            <a:off x="1729597" y="1532273"/>
            <a:ext cx="8952447" cy="246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>
                <a:solidFill>
                  <a:schemeClr val="bg1"/>
                </a:solidFill>
                <a:latin typeface="Corben"/>
                <a:ea typeface="Corben"/>
                <a:cs typeface="Corben"/>
                <a:sym typeface="Corben"/>
              </a:rPr>
              <a:t>THANK YOU FOR </a:t>
            </a:r>
            <a:r>
              <a:rPr lang="en-US" sz="5334" b="1">
                <a:solidFill>
                  <a:schemeClr val="bg1"/>
                </a:solidFill>
                <a:latin typeface="Corben"/>
                <a:ea typeface="Corben"/>
                <a:cs typeface="Corben"/>
                <a:sym typeface="Corben"/>
              </a:rPr>
              <a:t>LISTENING!</a:t>
            </a:r>
            <a:endParaRPr sz="5334">
              <a:solidFill>
                <a:schemeClr val="bg1"/>
              </a:solidFill>
            </a:endParaRPr>
          </a:p>
        </p:txBody>
      </p:sp>
      <p:pic>
        <p:nvPicPr>
          <p:cNvPr id="493" name="Google Shape;49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22000" y="-43446"/>
            <a:ext cx="1281194" cy="1237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2"/>
          <p:cNvPicPr preferRelativeResize="0"/>
          <p:nvPr/>
        </p:nvPicPr>
        <p:blipFill rotWithShape="1">
          <a:blip r:embed="rId6">
            <a:alphaModFix/>
          </a:blip>
          <a:srcRect l="3467" t="2472" r="4646" b="6838"/>
          <a:stretch/>
        </p:blipFill>
        <p:spPr>
          <a:xfrm>
            <a:off x="1" y="1"/>
            <a:ext cx="1346199" cy="1346199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5" name="Google Shape;495;p32"/>
          <p:cNvSpPr/>
          <p:nvPr/>
        </p:nvSpPr>
        <p:spPr>
          <a:xfrm>
            <a:off x="-203200" y="5874631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 extrusionOk="0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32"/>
          <p:cNvPicPr preferRelativeResize="0"/>
          <p:nvPr/>
        </p:nvPicPr>
        <p:blipFill rotWithShape="1">
          <a:blip r:embed="rId8">
            <a:alphaModFix/>
          </a:blip>
          <a:srcRect t="33481"/>
          <a:stretch/>
        </p:blipFill>
        <p:spPr>
          <a:xfrm>
            <a:off x="0" y="4792392"/>
            <a:ext cx="1491617" cy="122740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2"/>
          <p:cNvSpPr/>
          <p:nvPr/>
        </p:nvSpPr>
        <p:spPr>
          <a:xfrm flipH="1">
            <a:off x="9324490" y="2338173"/>
            <a:ext cx="2715110" cy="4515839"/>
          </a:xfrm>
          <a:custGeom>
            <a:avLst/>
            <a:gdLst/>
            <a:ahLst/>
            <a:cxnLst/>
            <a:rect l="l" t="t" r="r" b="b"/>
            <a:pathLst>
              <a:path w="4927473" h="8229600" extrusionOk="0">
                <a:moveTo>
                  <a:pt x="0" y="0"/>
                </a:moveTo>
                <a:lnTo>
                  <a:pt x="4927473" y="0"/>
                </a:lnTo>
                <a:lnTo>
                  <a:pt x="49274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4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55" y="1580707"/>
            <a:ext cx="4808289" cy="36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7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20" y="908749"/>
            <a:ext cx="5283165" cy="46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79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56" y="1480837"/>
            <a:ext cx="3999196" cy="382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8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65" y="986388"/>
            <a:ext cx="4120479" cy="38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5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63976A-79FB-4114-B5BC-87B943562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253" y="1106155"/>
            <a:ext cx="4297264" cy="464568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99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450</Words>
  <Application>Microsoft Office PowerPoint</Application>
  <PresentationFormat>Widescreen</PresentationFormat>
  <Paragraphs>117</Paragraphs>
  <Slides>47</Slides>
  <Notes>26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.VnAvant</vt:lpstr>
      <vt:lpstr>Arial</vt:lpstr>
      <vt:lpstr>Calibri</vt:lpstr>
      <vt:lpstr>Calibri Light</vt:lpstr>
      <vt:lpstr>Corben</vt:lpstr>
      <vt:lpstr>Federo</vt:lpstr>
      <vt:lpstr>Patrick Hand</vt:lpstr>
      <vt:lpstr>Poppins SemiBold</vt:lpstr>
      <vt:lpstr>Times New Roman</vt:lpstr>
      <vt:lpstr>Office Theme</vt:lpstr>
      <vt:lpstr>Bitmap Image</vt:lpstr>
      <vt:lpstr>PowerPoint Presentation</vt:lpstr>
      <vt:lpstr>Unit 13 In the school canteen  Lesson 3</vt:lpstr>
      <vt:lpstr>Who’s faster?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</vt:lpstr>
      <vt:lpstr>PowerPoint Presentation</vt:lpstr>
      <vt:lpstr>Let’s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sing</vt:lpstr>
      <vt:lpstr>PowerPoint Presentation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13  In the school canteen Lesson 3</dc:title>
  <dc:creator>Nguyễn Phúc Khánh Thy</dc:creator>
  <cp:lastModifiedBy>DELL</cp:lastModifiedBy>
  <cp:revision>23</cp:revision>
  <dcterms:created xsi:type="dcterms:W3CDTF">2020-05-16T14:35:19Z</dcterms:created>
  <dcterms:modified xsi:type="dcterms:W3CDTF">2025-03-28T02:55:36Z</dcterms:modified>
</cp:coreProperties>
</file>