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6" r:id="rId2"/>
    <p:sldId id="256" r:id="rId3"/>
    <p:sldId id="261" r:id="rId4"/>
    <p:sldId id="319" r:id="rId5"/>
    <p:sldId id="326" r:id="rId6"/>
    <p:sldId id="329" r:id="rId7"/>
    <p:sldId id="330" r:id="rId8"/>
    <p:sldId id="331" r:id="rId9"/>
    <p:sldId id="313" r:id="rId10"/>
    <p:sldId id="320" r:id="rId11"/>
    <p:sldId id="267" r:id="rId12"/>
    <p:sldId id="341" r:id="rId13"/>
    <p:sldId id="342" r:id="rId14"/>
    <p:sldId id="340" r:id="rId15"/>
    <p:sldId id="343" r:id="rId16"/>
    <p:sldId id="269" r:id="rId17"/>
    <p:sldId id="298" r:id="rId18"/>
    <p:sldId id="299" r:id="rId19"/>
    <p:sldId id="301" r:id="rId20"/>
    <p:sldId id="34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346"/>
            <p14:sldId id="256"/>
          </p14:sldIdLst>
        </p14:section>
        <p14:section name="Warm up" id="{25ACB1C2-973D-476C-80BF-19662B3EC863}">
          <p14:sldIdLst>
            <p14:sldId id="261"/>
          </p14:sldIdLst>
        </p14:section>
        <p14:section name="Listen and Repeat" id="{8FFE6284-7756-4DD7-87E0-C579CAA581FB}">
          <p14:sldIdLst>
            <p14:sldId id="319"/>
            <p14:sldId id="326"/>
            <p14:sldId id="329"/>
            <p14:sldId id="330"/>
            <p14:sldId id="331"/>
            <p14:sldId id="313"/>
          </p14:sldIdLst>
        </p14:section>
        <p14:section name="Point and say" id="{20E5085C-8816-42FA-9692-19044193153C}">
          <p14:sldIdLst>
            <p14:sldId id="320"/>
          </p14:sldIdLst>
        </p14:section>
        <p14:section name="Game" id="{3FBB002C-1AEB-4F8D-B00A-920AECE62F8D}">
          <p14:sldIdLst>
            <p14:sldId id="267"/>
            <p14:sldId id="341"/>
            <p14:sldId id="342"/>
            <p14:sldId id="340"/>
            <p14:sldId id="343"/>
          </p14:sldIdLst>
        </p14:section>
        <p14:section name="Wrap up" id="{588F34D2-76DC-4988-8015-2DC200997C58}">
          <p14:sldIdLst>
            <p14:sldId id="269"/>
            <p14:sldId id="298"/>
            <p14:sldId id="299"/>
            <p14:sldId id="301"/>
            <p14:sldId id="3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9" autoAdjust="0"/>
    <p:restoredTop sz="78802" autoAdjust="0"/>
  </p:normalViewPr>
  <p:slideViewPr>
    <p:cSldViewPr snapToGrid="0">
      <p:cViewPr varScale="1">
        <p:scale>
          <a:sx n="58" d="100"/>
          <a:sy n="58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3575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270" rtl="0">
              <a:spcBef>
                <a:spcPts val="0"/>
              </a:spcBef>
              <a:spcAft>
                <a:spcPts val="80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Hidden picture</a:t>
            </a:r>
            <a:endParaRPr lang="en-US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Show the screen with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colourful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blocks.</a:t>
            </a:r>
            <a:endParaRPr lang="en-US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Have pupils take turns to choose one block to reveal a picture. Pupils have to say aloud the word for that picture.</a:t>
            </a:r>
            <a:endParaRPr lang="en-US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8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Praise for each correct answer.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810" indent="-4445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Link: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https://www.youtube.com/watch?v=BoJBeGUHGv8</a:t>
            </a:r>
          </a:p>
          <a:p>
            <a:pPr marR="3810" indent="-4445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Have pupils listen to the song twice.</a:t>
            </a:r>
            <a:endParaRPr lang="en-US" b="0" dirty="0">
              <a:effectLst/>
            </a:endParaRPr>
          </a:p>
          <a:p>
            <a:pPr marR="3810" indent="-4445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Ask: 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What can you see in the song? What is the song about?  (Vietnamese is accepted).</a:t>
            </a:r>
            <a:endParaRPr lang="en-US" b="0" dirty="0">
              <a:effectLst/>
            </a:endParaRPr>
          </a:p>
          <a:p>
            <a:pPr marR="3810" indent="-4445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Point out the topic of the song: TOY.</a:t>
            </a:r>
            <a:endParaRPr lang="en-US" b="0" dirty="0">
              <a:effectLst/>
            </a:endParaRPr>
          </a:p>
          <a:p>
            <a:pPr marR="3810" indent="-4445" algn="just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Write the word TOY on the board and have pupils repeat the word 3 times.</a:t>
            </a:r>
            <a:endParaRPr lang="en-US" b="0" dirty="0">
              <a:effectLst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Have pupils sing along to the song.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6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28/03/202525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 rot="355353">
            <a:off x="8228711" y="280791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 rot="355353">
            <a:off x="-1363752" y="-154389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 rot="5400000">
            <a:off x="3143740" y="-2037861"/>
            <a:ext cx="5908429" cy="10875109"/>
          </a:xfrm>
          <a:custGeom>
            <a:avLst/>
            <a:gdLst/>
            <a:ahLst/>
            <a:cxnLst/>
            <a:rect l="l" t="t" r="r" b="b"/>
            <a:pathLst>
              <a:path w="8031162" h="15631762" extrusionOk="0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21" r="-37832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1114600" y="2833276"/>
            <a:ext cx="1003971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4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HELLO AND WELCOME TO MY ENGLISH CLASS</a:t>
            </a:r>
            <a:endParaRPr sz="1200" dirty="0"/>
          </a:p>
        </p:txBody>
      </p:sp>
      <p:sp>
        <p:nvSpPr>
          <p:cNvPr id="192" name="Google Shape;192;p8"/>
          <p:cNvSpPr/>
          <p:nvPr/>
        </p:nvSpPr>
        <p:spPr>
          <a:xfrm>
            <a:off x="10399096" y="121073"/>
            <a:ext cx="1792904" cy="988081"/>
          </a:xfrm>
          <a:custGeom>
            <a:avLst/>
            <a:gdLst/>
            <a:ahLst/>
            <a:cxnLst/>
            <a:rect l="l" t="t" r="r" b="b"/>
            <a:pathLst>
              <a:path w="1774389" h="977877" extrusionOk="0">
                <a:moveTo>
                  <a:pt x="0" y="0"/>
                </a:moveTo>
                <a:lnTo>
                  <a:pt x="1774389" y="0"/>
                </a:lnTo>
                <a:lnTo>
                  <a:pt x="1774389" y="977877"/>
                </a:lnTo>
                <a:lnTo>
                  <a:pt x="0" y="977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72308" y="5530809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4505" y="972258"/>
            <a:ext cx="7428100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4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3334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3334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93;p8"/>
          <p:cNvSpPr/>
          <p:nvPr/>
        </p:nvSpPr>
        <p:spPr>
          <a:xfrm>
            <a:off x="1206491" y="5497490"/>
            <a:ext cx="740492" cy="1045905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3;p8"/>
          <p:cNvSpPr/>
          <p:nvPr/>
        </p:nvSpPr>
        <p:spPr>
          <a:xfrm>
            <a:off x="526508" y="4550904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504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30" y="3436112"/>
            <a:ext cx="1718599" cy="17154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92" y="4853065"/>
            <a:ext cx="1637107" cy="16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40" y="223835"/>
            <a:ext cx="6136120" cy="659829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631C24C-9650-4131-B7C7-155956D30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292" y="-136470"/>
            <a:ext cx="6959134" cy="687426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23984" y="6068689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trick Hand" panose="00000500000000000000" pitchFamily="2" charset="0"/>
              </a:rPr>
              <a:t>www.Games4esl.com</a:t>
            </a:r>
          </a:p>
        </p:txBody>
      </p:sp>
      <p:sp>
        <p:nvSpPr>
          <p:cNvPr id="15" name="Hexagon 14"/>
          <p:cNvSpPr/>
          <p:nvPr/>
        </p:nvSpPr>
        <p:spPr>
          <a:xfrm>
            <a:off x="1518984" y="-52136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3671634" y="11670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5786184" y="2386264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5786184" y="4824664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3633534" y="360546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5805234" y="-52136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1510192" y="2382572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3671634" y="-1227223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1518984" y="4786564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614616" y="11670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652716" y="360546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614616" y="-1201773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3671634" y="6068689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938834" y="6043864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595566" y="60438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957884" y="-1271336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938834" y="3605464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Hexagon 31"/>
          <p:cNvSpPr/>
          <p:nvPr/>
        </p:nvSpPr>
        <p:spPr>
          <a:xfrm>
            <a:off x="7957884" y="1148014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643560" y="5739064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528FBE18-FBC2-46FF-BF28-D06EE2918228}"/>
              </a:ext>
            </a:extLst>
          </p:cNvPr>
          <p:cNvSpPr/>
          <p:nvPr/>
        </p:nvSpPr>
        <p:spPr>
          <a:xfrm>
            <a:off x="10110533" y="-569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22ACB376-50F1-4587-B109-0A898A5AB3FF}"/>
              </a:ext>
            </a:extLst>
          </p:cNvPr>
          <p:cNvSpPr/>
          <p:nvPr/>
        </p:nvSpPr>
        <p:spPr>
          <a:xfrm>
            <a:off x="10110534" y="2391026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4FEC7ADA-8C24-4DFE-81CF-130158F1B5EB}"/>
              </a:ext>
            </a:extLst>
          </p:cNvPr>
          <p:cNvSpPr/>
          <p:nvPr/>
        </p:nvSpPr>
        <p:spPr>
          <a:xfrm>
            <a:off x="10105771" y="484371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9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7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3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3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3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6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6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7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90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200"/>
                            </p:stCondLst>
                            <p:childTnLst>
                              <p:par>
                                <p:cTn id="85" presetID="10" presetClass="exit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600"/>
                            </p:stCondLst>
                            <p:childTnLst>
                              <p:par>
                                <p:cTn id="8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423984" y="6068689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trick Hand" panose="00000500000000000000" pitchFamily="2" charset="0"/>
              </a:rPr>
              <a:t>www.Games4esl.com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2B3A5BE-7F8B-4D1C-8039-99FE6F08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040" y="445260"/>
            <a:ext cx="8802194" cy="5196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9384" y="-128336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1518984" y="-52136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3671634" y="11670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5786184" y="2386264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5786184" y="4824664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3633534" y="360546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5805234" y="-52136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1510192" y="2382572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3671634" y="-1227223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1518984" y="4786564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614616" y="11670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652716" y="360546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614616" y="-1201773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3671634" y="6068689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938834" y="6043864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595566" y="60438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957884" y="-1271336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938834" y="3605464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Hexagon 31"/>
          <p:cNvSpPr/>
          <p:nvPr/>
        </p:nvSpPr>
        <p:spPr>
          <a:xfrm>
            <a:off x="7957884" y="1148014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643560" y="5739064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528FBE18-FBC2-46FF-BF28-D06EE2918228}"/>
              </a:ext>
            </a:extLst>
          </p:cNvPr>
          <p:cNvSpPr/>
          <p:nvPr/>
        </p:nvSpPr>
        <p:spPr>
          <a:xfrm>
            <a:off x="10110533" y="-569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22ACB376-50F1-4587-B109-0A898A5AB3FF}"/>
              </a:ext>
            </a:extLst>
          </p:cNvPr>
          <p:cNvSpPr/>
          <p:nvPr/>
        </p:nvSpPr>
        <p:spPr>
          <a:xfrm>
            <a:off x="10110534" y="2391026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4FEC7ADA-8C24-4DFE-81CF-130158F1B5EB}"/>
              </a:ext>
            </a:extLst>
          </p:cNvPr>
          <p:cNvSpPr/>
          <p:nvPr/>
        </p:nvSpPr>
        <p:spPr>
          <a:xfrm>
            <a:off x="10105771" y="484371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9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8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3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4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4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4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7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7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80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0" presetClass="exit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300"/>
                            </p:stCondLst>
                            <p:childTnLst>
                              <p:par>
                                <p:cTn id="89" presetID="10" presetClass="exit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700"/>
                            </p:stCondLst>
                            <p:childTnLst>
                              <p:par>
                                <p:cTn id="9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4" y="-671723"/>
            <a:ext cx="8197691" cy="765279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23984" y="6068689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trick Hand" panose="00000500000000000000" pitchFamily="2" charset="0"/>
              </a:rPr>
              <a:t>www.Games4esl.com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384" y="-128336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1518984" y="-52136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3671623" y="11670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5786184" y="2386264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5786184" y="4824664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3633534" y="360546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5805234" y="-52136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1510192" y="2382572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3671634" y="-1227223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1518984" y="4786564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614616" y="11670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652716" y="360546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614616" y="-1201773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3671634" y="6068689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938834" y="6043864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595566" y="60438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957884" y="-1271336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938834" y="3605464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Hexagon 31"/>
          <p:cNvSpPr/>
          <p:nvPr/>
        </p:nvSpPr>
        <p:spPr>
          <a:xfrm>
            <a:off x="7957884" y="1148014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643560" y="5739064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528FBE18-FBC2-46FF-BF28-D06EE2918228}"/>
              </a:ext>
            </a:extLst>
          </p:cNvPr>
          <p:cNvSpPr/>
          <p:nvPr/>
        </p:nvSpPr>
        <p:spPr>
          <a:xfrm>
            <a:off x="10110533" y="-569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22ACB376-50F1-4587-B109-0A898A5AB3FF}"/>
              </a:ext>
            </a:extLst>
          </p:cNvPr>
          <p:cNvSpPr/>
          <p:nvPr/>
        </p:nvSpPr>
        <p:spPr>
          <a:xfrm>
            <a:off x="10110534" y="2391026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4FEC7ADA-8C24-4DFE-81CF-130158F1B5EB}"/>
              </a:ext>
            </a:extLst>
          </p:cNvPr>
          <p:cNvSpPr/>
          <p:nvPr/>
        </p:nvSpPr>
        <p:spPr>
          <a:xfrm>
            <a:off x="10105771" y="484371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9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8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3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4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4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4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7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7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80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0" presetClass="exit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300"/>
                            </p:stCondLst>
                            <p:childTnLst>
                              <p:par>
                                <p:cTn id="89" presetID="10" presetClass="exit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700"/>
                            </p:stCondLst>
                            <p:childTnLst>
                              <p:par>
                                <p:cTn id="9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A98ED9F-43F7-4159-B886-5E520B18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491" y="-157026"/>
            <a:ext cx="6287233" cy="64873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23984" y="6068689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trick Hand" panose="00000500000000000000" pitchFamily="2" charset="0"/>
              </a:rPr>
              <a:t>www.Games4esl.com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384" y="-128336"/>
            <a:ext cx="9144000" cy="6858000"/>
          </a:xfrm>
          <a:prstGeom prst="rect">
            <a:avLst/>
          </a:pr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>
            <a:off x="1518984" y="-52136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3671634" y="11670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5786184" y="2386264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5786184" y="4824664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3633534" y="360546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5805234" y="-52136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1510192" y="2382572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3671634" y="-1227223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1518984" y="4786564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614616" y="11670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652716" y="360546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614616" y="-1201773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3671634" y="6068689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938834" y="6043864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595566" y="604386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957884" y="-1271336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938834" y="3605464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Hexagon 31"/>
          <p:cNvSpPr/>
          <p:nvPr/>
        </p:nvSpPr>
        <p:spPr>
          <a:xfrm>
            <a:off x="7957884" y="1148014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643560" y="5739064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528FBE18-FBC2-46FF-BF28-D06EE2918228}"/>
              </a:ext>
            </a:extLst>
          </p:cNvPr>
          <p:cNvSpPr/>
          <p:nvPr/>
        </p:nvSpPr>
        <p:spPr>
          <a:xfrm>
            <a:off x="10110533" y="-569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22ACB376-50F1-4587-B109-0A898A5AB3FF}"/>
              </a:ext>
            </a:extLst>
          </p:cNvPr>
          <p:cNvSpPr/>
          <p:nvPr/>
        </p:nvSpPr>
        <p:spPr>
          <a:xfrm>
            <a:off x="10110534" y="2391026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4FEC7ADA-8C24-4DFE-81CF-130158F1B5EB}"/>
              </a:ext>
            </a:extLst>
          </p:cNvPr>
          <p:cNvSpPr/>
          <p:nvPr/>
        </p:nvSpPr>
        <p:spPr>
          <a:xfrm>
            <a:off x="10105771" y="4843714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9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800"/>
                            </p:stCondLst>
                            <p:childTnLst>
                              <p:par>
                                <p:cTn id="5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300"/>
                            </p:stCondLst>
                            <p:childTnLst>
                              <p:par>
                                <p:cTn id="57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4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40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4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700"/>
                            </p:stCondLst>
                            <p:childTnLst>
                              <p:par>
                                <p:cTn id="7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700"/>
                            </p:stCondLst>
                            <p:childTnLst>
                              <p:par>
                                <p:cTn id="77" presetID="10" presetClass="exit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80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0" presetClass="exit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300"/>
                            </p:stCondLst>
                            <p:childTnLst>
                              <p:par>
                                <p:cTn id="89" presetID="10" presetClass="exit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700"/>
                            </p:stCondLst>
                            <p:childTnLst>
                              <p:par>
                                <p:cTn id="9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10" y="2067791"/>
            <a:ext cx="3672066" cy="3427985"/>
          </a:xfr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10" y="1761871"/>
            <a:ext cx="3437265" cy="36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89" y="2499333"/>
            <a:ext cx="3631708" cy="22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97" y="2161309"/>
            <a:ext cx="3415692" cy="33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404" y="2108200"/>
            <a:ext cx="4524973" cy="2076333"/>
          </a:xfrm>
        </p:spPr>
        <p:txBody>
          <a:bodyPr anchor="t">
            <a:normAutofit fontScale="90000"/>
          </a:bodyPr>
          <a:lstStyle/>
          <a:p>
            <a:r>
              <a:rPr lang="en-US" sz="4000" b="1" dirty="0"/>
              <a:t>Unit 14</a:t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5600" b="1" dirty="0"/>
              <a:t>In the toy shop</a:t>
            </a:r>
            <a:br>
              <a:rPr lang="en-US" sz="5600" b="1" dirty="0"/>
            </a:br>
            <a:r>
              <a:rPr lang="en-US" sz="5600" b="1" dirty="0"/>
              <a:t>Lesson 1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E8829-1375-47F3-A1C6-96B209E24D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3" r="1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194" y="0"/>
            <a:ext cx="9575614" cy="5495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2"/>
          <p:cNvSpPr txBox="1"/>
          <p:nvPr/>
        </p:nvSpPr>
        <p:spPr>
          <a:xfrm>
            <a:off x="1729597" y="1532273"/>
            <a:ext cx="8952447" cy="246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>
                <a:solidFill>
                  <a:schemeClr val="bg1"/>
                </a:solidFill>
                <a:latin typeface="Corben"/>
                <a:ea typeface="Corben"/>
                <a:cs typeface="Corben"/>
                <a:sym typeface="Corben"/>
              </a:rPr>
              <a:t>THANK YOU FOR </a:t>
            </a:r>
            <a:r>
              <a:rPr lang="en-US" sz="5334" b="1">
                <a:solidFill>
                  <a:schemeClr val="bg1"/>
                </a:solidFill>
                <a:latin typeface="Corben"/>
                <a:ea typeface="Corben"/>
                <a:cs typeface="Corben"/>
                <a:sym typeface="Corben"/>
              </a:rPr>
              <a:t>LISTENING!</a:t>
            </a:r>
            <a:endParaRPr sz="5334">
              <a:solidFill>
                <a:schemeClr val="bg1"/>
              </a:solidFill>
            </a:endParaRPr>
          </a:p>
        </p:txBody>
      </p:sp>
      <p:pic>
        <p:nvPicPr>
          <p:cNvPr id="493" name="Google Shape;49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2000" y="-43446"/>
            <a:ext cx="1281194" cy="123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2"/>
          <p:cNvPicPr preferRelativeResize="0"/>
          <p:nvPr/>
        </p:nvPicPr>
        <p:blipFill rotWithShape="1">
          <a:blip r:embed="rId6">
            <a:alphaModFix/>
          </a:blip>
          <a:srcRect l="3467" t="2472" r="4646" b="6838"/>
          <a:stretch/>
        </p:blipFill>
        <p:spPr>
          <a:xfrm>
            <a:off x="1" y="1"/>
            <a:ext cx="1346199" cy="13461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5" name="Google Shape;495;p32"/>
          <p:cNvSpPr/>
          <p:nvPr/>
        </p:nvSpPr>
        <p:spPr>
          <a:xfrm>
            <a:off x="-203200" y="5874631"/>
            <a:ext cx="5720251" cy="3109737"/>
          </a:xfrm>
          <a:custGeom>
            <a:avLst/>
            <a:gdLst/>
            <a:ahLst/>
            <a:cxnLst/>
            <a:rect l="l" t="t" r="r" b="b"/>
            <a:pathLst>
              <a:path w="8580377" h="4664605" extrusionOk="0">
                <a:moveTo>
                  <a:pt x="0" y="0"/>
                </a:moveTo>
                <a:lnTo>
                  <a:pt x="8580377" y="0"/>
                </a:lnTo>
                <a:lnTo>
                  <a:pt x="8580377" y="4664605"/>
                </a:lnTo>
                <a:lnTo>
                  <a:pt x="0" y="4664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p32"/>
          <p:cNvPicPr preferRelativeResize="0"/>
          <p:nvPr/>
        </p:nvPicPr>
        <p:blipFill rotWithShape="1">
          <a:blip r:embed="rId8">
            <a:alphaModFix/>
          </a:blip>
          <a:srcRect t="33481"/>
          <a:stretch/>
        </p:blipFill>
        <p:spPr>
          <a:xfrm>
            <a:off x="0" y="4792392"/>
            <a:ext cx="1491617" cy="122740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2"/>
          <p:cNvSpPr/>
          <p:nvPr/>
        </p:nvSpPr>
        <p:spPr>
          <a:xfrm flipH="1">
            <a:off x="9324490" y="2338173"/>
            <a:ext cx="2715110" cy="4515839"/>
          </a:xfrm>
          <a:custGeom>
            <a:avLst/>
            <a:gdLst/>
            <a:ahLst/>
            <a:cxnLst/>
            <a:rect l="l" t="t" r="r" b="b"/>
            <a:pathLst>
              <a:path w="4927473" h="8229600" extrusionOk="0">
                <a:moveTo>
                  <a:pt x="0" y="0"/>
                </a:moveTo>
                <a:lnTo>
                  <a:pt x="4927473" y="0"/>
                </a:lnTo>
                <a:lnTo>
                  <a:pt x="492747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4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79" y="406446"/>
            <a:ext cx="1936375" cy="19327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95" y="4566697"/>
            <a:ext cx="1914636" cy="19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59F1C1-B09D-491D-8D5C-B02BB5E893B1}"/>
              </a:ext>
            </a:extLst>
          </p:cNvPr>
          <p:cNvSpPr/>
          <p:nvPr/>
        </p:nvSpPr>
        <p:spPr>
          <a:xfrm>
            <a:off x="7740770" y="5391539"/>
            <a:ext cx="4253031" cy="132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0"/>
            <a:ext cx="6510973" cy="6764647"/>
          </a:xfrm>
          <a:prstGeom prst="rect">
            <a:avLst/>
          </a:prstGeom>
        </p:spPr>
      </p:pic>
      <p:pic>
        <p:nvPicPr>
          <p:cNvPr id="2" name="Track 079">
            <a:hlinkClick r:id="" action="ppaction://media"/>
            <a:extLst>
              <a:ext uri="{FF2B5EF4-FFF2-40B4-BE49-F238E27FC236}">
                <a16:creationId xmlns:a16="http://schemas.microsoft.com/office/drawing/2014/main" id="{681033B7-25ED-2367-07E1-0C1E74363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5475" y="257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B7CB8-2D01-4FED-ACC3-D3B4B81DA3F1}"/>
              </a:ext>
            </a:extLst>
          </p:cNvPr>
          <p:cNvSpPr txBox="1"/>
          <p:nvPr/>
        </p:nvSpPr>
        <p:spPr>
          <a:xfrm>
            <a:off x="4226397" y="4335974"/>
            <a:ext cx="5170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>
                <a:latin typeface=".VnAvant" panose="020B7200000000000000" pitchFamily="34" charset="0"/>
              </a:rPr>
              <a:t>eddy bear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597886"/>
            <a:ext cx="4235314" cy="3953794"/>
          </a:xfrm>
          <a:prstGeom prst="rect">
            <a:avLst/>
          </a:prstGeom>
        </p:spPr>
      </p:pic>
      <p:pic>
        <p:nvPicPr>
          <p:cNvPr id="5" name="teddy 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0938" y="5375270"/>
            <a:ext cx="320537" cy="3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B161A3-9218-43B9-BF9D-D9EF29BEE2A5}"/>
              </a:ext>
            </a:extLst>
          </p:cNvPr>
          <p:cNvSpPr txBox="1"/>
          <p:nvPr/>
        </p:nvSpPr>
        <p:spPr>
          <a:xfrm>
            <a:off x="5816758" y="4619638"/>
            <a:ext cx="2178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>
                <a:latin typeface=".VnAvant" panose="020B7200000000000000" pitchFamily="34" charset="0"/>
              </a:rPr>
              <a:t>iger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1" y="674171"/>
            <a:ext cx="3862370" cy="4153285"/>
          </a:xfrm>
          <a:prstGeom prst="rect">
            <a:avLst/>
          </a:prstGeom>
        </p:spPr>
      </p:pic>
      <p:pic>
        <p:nvPicPr>
          <p:cNvPr id="5" name="tig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6159" y="5735782"/>
            <a:ext cx="294741" cy="29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3C4CDB-4204-467D-BE45-6E312D9635FD}"/>
              </a:ext>
            </a:extLst>
          </p:cNvPr>
          <p:cNvSpPr txBox="1"/>
          <p:nvPr/>
        </p:nvSpPr>
        <p:spPr>
          <a:xfrm>
            <a:off x="5238875" y="4187213"/>
            <a:ext cx="1662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>
                <a:latin typeface=".VnAvant" panose="020B7200000000000000" pitchFamily="34" charset="0"/>
              </a:rPr>
              <a:t>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1" y="1194083"/>
            <a:ext cx="3204204" cy="3135363"/>
          </a:xfrm>
          <a:prstGeom prst="rect">
            <a:avLst/>
          </a:prstGeom>
        </p:spPr>
      </p:pic>
      <p:pic>
        <p:nvPicPr>
          <p:cNvPr id="5" name="t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0648" y="5247409"/>
            <a:ext cx="301336" cy="30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1D97FD-2887-41B2-A005-5FD513ECF244}"/>
              </a:ext>
            </a:extLst>
          </p:cNvPr>
          <p:cNvSpPr txBox="1"/>
          <p:nvPr/>
        </p:nvSpPr>
        <p:spPr>
          <a:xfrm>
            <a:off x="5112193" y="4734809"/>
            <a:ext cx="26324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spc="300" dirty="0">
                <a:latin typeface=".VnAvant" panose="020B7200000000000000" pitchFamily="34" charset="0"/>
              </a:rPr>
              <a:t>urtle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82" y="949732"/>
            <a:ext cx="6381420" cy="4006202"/>
          </a:xfrm>
          <a:prstGeom prst="rect">
            <a:avLst/>
          </a:prstGeom>
        </p:spPr>
      </p:pic>
      <p:pic>
        <p:nvPicPr>
          <p:cNvPr id="5" name="tur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96584" y="5713032"/>
            <a:ext cx="263670" cy="2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116</Words>
  <Application>Microsoft Office PowerPoint</Application>
  <PresentationFormat>Widescreen</PresentationFormat>
  <Paragraphs>67</Paragraphs>
  <Slides>20</Slides>
  <Notes>16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Corben</vt:lpstr>
      <vt:lpstr>Federo</vt:lpstr>
      <vt:lpstr>Patrick Hand</vt:lpstr>
      <vt:lpstr>Poppins SemiBold</vt:lpstr>
      <vt:lpstr>Times New Roman</vt:lpstr>
      <vt:lpstr>Office Theme</vt:lpstr>
      <vt:lpstr>PowerPoint Presentation</vt:lpstr>
      <vt:lpstr>Unit 14  In the toy shop Lesson 1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14  In the toyshop Lesson 2</dc:title>
  <dc:creator>Nguyễn Phúc Khánh Thy</dc:creator>
  <cp:lastModifiedBy>DELL</cp:lastModifiedBy>
  <cp:revision>18</cp:revision>
  <dcterms:created xsi:type="dcterms:W3CDTF">2020-05-17T04:38:04Z</dcterms:created>
  <dcterms:modified xsi:type="dcterms:W3CDTF">2025-03-28T04:10:50Z</dcterms:modified>
</cp:coreProperties>
</file>