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90" r:id="rId5"/>
    <p:sldId id="275" r:id="rId6"/>
    <p:sldId id="276" r:id="rId7"/>
    <p:sldId id="277" r:id="rId8"/>
    <p:sldId id="289" r:id="rId9"/>
    <p:sldId id="279" r:id="rId10"/>
    <p:sldId id="288" r:id="rId11"/>
    <p:sldId id="278" r:id="rId12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DFPOP1-W9" panose="02010609010101010101" pitchFamily="1" charset="-128"/>
      <p:regular r:id="rId15"/>
    </p:embeddedFont>
    <p:embeddedFont>
      <p:font typeface="Arial-Rounded" panose="020B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0"/>
            <p14:sldId id="275"/>
            <p14:sldId id="276"/>
            <p14:sldId id="277"/>
            <p14:sldId id="289"/>
            <p14:sldId id="279"/>
            <p14:sldId id="28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7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10745" y="2480834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3: BẠN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CỦA GIÓ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65782" y="-20648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02020" y="1803782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53481" y="4434613"/>
            <a:ext cx="927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53481" y="381822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1" y="0"/>
            <a:ext cx="9144000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140"/>
            <a:ext cx="9144000" cy="5628640"/>
          </a:xfrm>
          <a:prstGeom prst="rect">
            <a:avLst/>
          </a:prstGeom>
        </p:spPr>
      </p:pic>
      <p:pic>
        <p:nvPicPr>
          <p:cNvPr id="3" name="410_20200508095805_ban-cua-g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275302" y="-147641"/>
            <a:ext cx="9143999" cy="12599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36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7809" y="500761"/>
            <a:ext cx="361507" cy="35159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81075" y="27791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676378" y="55789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710239" y="284636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35680" y="279965"/>
            <a:ext cx="4187103" cy="46170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quá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0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hoài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779780" y="329797"/>
            <a:ext cx="4187103" cy="46170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000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vòm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biếc</a:t>
            </a:r>
            <a:r>
              <a:rPr lang="en-US" altLang="zh-CN" sz="30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0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437099" y="4640999"/>
            <a:ext cx="2928437" cy="98750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Ngân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endParaRPr lang="en-US" altLang="zh-CN" sz="2000" b="1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510174" y="3724326"/>
            <a:ext cx="802640" cy="101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36052" y="4665713"/>
            <a:ext cx="1154802" cy="1016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60728" y="4665713"/>
            <a:ext cx="663339" cy="1016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3810" y="2348180"/>
            <a:ext cx="672668" cy="119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0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4" y="-319824"/>
            <a:ext cx="9144000" cy="2452173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14953" y="794668"/>
            <a:ext cx="3861983" cy="255389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2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0226" y="2159262"/>
            <a:ext cx="4187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vòm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689216" y="1859519"/>
            <a:ext cx="1771994" cy="8966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434616" y="1815928"/>
            <a:ext cx="1910004" cy="89662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71321" y="2956188"/>
            <a:ext cx="2007784" cy="9072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78019" y="2853973"/>
            <a:ext cx="2096163" cy="10694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>
            <a:stCxn id="7" idx="0"/>
          </p:cNvCxnSpPr>
          <p:nvPr/>
        </p:nvCxnSpPr>
        <p:spPr>
          <a:xfrm>
            <a:off x="5459733" y="2307829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59733" y="3423894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3608440" y="4084685"/>
            <a:ext cx="1771994" cy="896620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6434616" y="4064828"/>
            <a:ext cx="1910004" cy="896620"/>
          </a:xfrm>
          <a:prstGeom prst="cloud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12854" y="4618624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4445" y="1798799"/>
            <a:ext cx="50671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37222" y="2239524"/>
            <a:ext cx="856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1392" y="3271655"/>
            <a:ext cx="8244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463" y="4618624"/>
            <a:ext cx="824403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43700" y="1059873"/>
            <a:ext cx="11845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897128" y="4084685"/>
            <a:ext cx="47941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30623" y="3658762"/>
            <a:ext cx="738447" cy="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11128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38354" y="1112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638354" y="123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753399"/>
            <a:ext cx="8674444" cy="42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 smtClean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89328" y="461074"/>
            <a:ext cx="887770" cy="9631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4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4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4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4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8822" y="1079567"/>
            <a:ext cx="2617384" cy="977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17215" y="1801822"/>
            <a:ext cx="2617384" cy="1048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44790" y="2568445"/>
            <a:ext cx="2935777" cy="1048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76411" y="3429373"/>
            <a:ext cx="2617384" cy="1048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8600" y="1038762"/>
            <a:ext cx="2617384" cy="1048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3738" y="1753262"/>
            <a:ext cx="2791962" cy="1048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66635" y="2749903"/>
            <a:ext cx="2858653" cy="805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3904" y="3493958"/>
            <a:ext cx="3348576" cy="10481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88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3" grpId="0"/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673"/>
            <a:ext cx="9268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216</Words>
  <Application>Microsoft Office PowerPoint</Application>
  <PresentationFormat>On-screen Show (16:9)</PresentationFormat>
  <Paragraphs>58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华康少女文字W5</vt:lpstr>
      <vt:lpstr>宋体</vt:lpstr>
      <vt:lpstr>DFPOP1-W9</vt:lpstr>
      <vt:lpstr>Arial-Rounded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60</cp:revision>
  <dcterms:created xsi:type="dcterms:W3CDTF">2020-08-13T09:19:08Z</dcterms:created>
  <dcterms:modified xsi:type="dcterms:W3CDTF">2025-04-05T07:20:53Z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