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2" r:id="rId5"/>
    <p:sldMasterId id="2147483728" r:id="rId6"/>
  </p:sldMasterIdLst>
  <p:notesMasterIdLst>
    <p:notesMasterId r:id="rId47"/>
  </p:notesMasterIdLst>
  <p:sldIdLst>
    <p:sldId id="364" r:id="rId7"/>
    <p:sldId id="258" r:id="rId8"/>
    <p:sldId id="256" r:id="rId9"/>
    <p:sldId id="309" r:id="rId10"/>
    <p:sldId id="310" r:id="rId11"/>
    <p:sldId id="263" r:id="rId12"/>
    <p:sldId id="271" r:id="rId13"/>
    <p:sldId id="272" r:id="rId14"/>
    <p:sldId id="273" r:id="rId15"/>
    <p:sldId id="270" r:id="rId16"/>
    <p:sldId id="257" r:id="rId17"/>
    <p:sldId id="286" r:id="rId18"/>
    <p:sldId id="285" r:id="rId19"/>
    <p:sldId id="291" r:id="rId20"/>
    <p:sldId id="293" r:id="rId21"/>
    <p:sldId id="292" r:id="rId22"/>
    <p:sldId id="311" r:id="rId23"/>
    <p:sldId id="295" r:id="rId24"/>
    <p:sldId id="296" r:id="rId25"/>
    <p:sldId id="299" r:id="rId26"/>
    <p:sldId id="312" r:id="rId27"/>
    <p:sldId id="2007577100" r:id="rId28"/>
    <p:sldId id="2007577097" r:id="rId29"/>
    <p:sldId id="2007577098" r:id="rId30"/>
    <p:sldId id="2007577099" r:id="rId31"/>
    <p:sldId id="2007577101" r:id="rId32"/>
    <p:sldId id="2007577102" r:id="rId33"/>
    <p:sldId id="2007577103" r:id="rId34"/>
    <p:sldId id="305" r:id="rId35"/>
    <p:sldId id="2007577104" r:id="rId36"/>
    <p:sldId id="2007577105" r:id="rId37"/>
    <p:sldId id="2007577106" r:id="rId38"/>
    <p:sldId id="2007577108" r:id="rId39"/>
    <p:sldId id="2007577107" r:id="rId40"/>
    <p:sldId id="2007577109" r:id="rId41"/>
    <p:sldId id="2007577110" r:id="rId42"/>
    <p:sldId id="278" r:id="rId43"/>
    <p:sldId id="2007577111" r:id="rId44"/>
    <p:sldId id="262" r:id="rId45"/>
    <p:sldId id="30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916C9-86C3-4D2F-8583-8DE783396E80}"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85440-13B4-43C4-82F6-9C95372CE103}" type="slidenum">
              <a:rPr lang="en-US" smtClean="0"/>
              <a:t>‹#›</a:t>
            </a:fld>
            <a:endParaRPr lang="en-US"/>
          </a:p>
        </p:txBody>
      </p:sp>
    </p:spTree>
    <p:extLst>
      <p:ext uri="{BB962C8B-B14F-4D97-AF65-F5344CB8AC3E}">
        <p14:creationId xmlns:p14="http://schemas.microsoft.com/office/powerpoint/2010/main" val="280745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C3F02-8EE5-411A-8B8B-61EBC2F5B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1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Mỗi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mỗi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đều</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riêng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mình</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nhưng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giống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nhau</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đều</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thấy</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rất</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vui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đọc</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18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thật</a:t>
            </a:r>
            <a:r>
              <a:rPr lang="en-US" sz="18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18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vui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nhà</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Tô</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Hoài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cũng</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nói</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điều</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này</a:t>
            </a:r>
            <a:r>
              <a:rPr lang="en-US" sz="1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D185440-13B4-43C4-82F6-9C95372CE103}" type="slidenum">
              <a:rPr lang="en-US" smtClean="0"/>
              <a:t>13</a:t>
            </a:fld>
            <a:endParaRPr lang="en-US"/>
          </a:p>
        </p:txBody>
      </p:sp>
    </p:spTree>
    <p:extLst>
      <p:ext uri="{BB962C8B-B14F-4D97-AF65-F5344CB8AC3E}">
        <p14:creationId xmlns:p14="http://schemas.microsoft.com/office/powerpoint/2010/main" val="219089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7"/>
        <p:cNvGrpSpPr/>
        <p:nvPr/>
      </p:nvGrpSpPr>
      <p:grpSpPr>
        <a:xfrm>
          <a:off x="0" y="0"/>
          <a:ext cx="0" cy="0"/>
          <a:chOff x="0" y="0"/>
          <a:chExt cx="0" cy="0"/>
        </a:xfrm>
      </p:grpSpPr>
      <p:sp>
        <p:nvSpPr>
          <p:cNvPr id="7378" name="Google Shape;7378;g13255e758a0_0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9" name="Google Shape;7379;g13255e758a0_0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Kết</a:t>
            </a:r>
            <a:r>
              <a:rPr lang="en-US" baseline="0" dirty="0"/>
              <a:t> </a:t>
            </a:r>
            <a:r>
              <a:rPr lang="en-US" baseline="0" dirty="0" err="1"/>
              <a:t>hợp</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trong</a:t>
            </a:r>
            <a:r>
              <a:rPr lang="en-US" baseline="0" dirty="0"/>
              <a:t> </a:t>
            </a:r>
            <a:r>
              <a:rPr lang="en-US" baseline="0" dirty="0" err="1"/>
              <a:t>từng</a:t>
            </a:r>
            <a:r>
              <a:rPr lang="en-US" baseline="0" dirty="0"/>
              <a:t> </a:t>
            </a:r>
            <a:r>
              <a:rPr lang="en-US" baseline="0" dirty="0" err="1"/>
              <a:t>lá</a:t>
            </a:r>
            <a:r>
              <a:rPr lang="en-US" baseline="0" dirty="0"/>
              <a:t> </a:t>
            </a:r>
            <a:r>
              <a:rPr lang="en-US" baseline="0" dirty="0" err="1"/>
              <a:t>cờ</a:t>
            </a:r>
            <a:r>
              <a:rPr lang="en-US" baseline="0" dirty="0"/>
              <a:t> </a:t>
            </a:r>
            <a:r>
              <a:rPr lang="en-US" baseline="0" dirty="0" err="1"/>
              <a:t>với</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từng</a:t>
            </a:r>
            <a:r>
              <a:rPr lang="en-US" baseline="0" dirty="0"/>
              <a:t> con </a:t>
            </a:r>
            <a:r>
              <a:rPr lang="en-US" baseline="0" dirty="0" err="1"/>
              <a:t>thuyền</a:t>
            </a:r>
            <a:r>
              <a:rPr lang="en-US" baseline="0" dirty="0"/>
              <a:t> </a:t>
            </a:r>
            <a:r>
              <a:rPr lang="en-US" baseline="0" dirty="0" err="1"/>
              <a:t>để</a:t>
            </a:r>
            <a:r>
              <a:rPr lang="en-US" baseline="0" dirty="0"/>
              <a:t> </a:t>
            </a:r>
            <a:r>
              <a:rPr lang="en-US" baseline="0" dirty="0" err="1"/>
              <a:t>tạo</a:t>
            </a:r>
            <a:r>
              <a:rPr lang="en-US" baseline="0" dirty="0"/>
              <a:t> </a:t>
            </a:r>
            <a:r>
              <a:rPr lang="en-US" baseline="0" dirty="0" err="1"/>
              <a:t>câu</a:t>
            </a:r>
            <a:r>
              <a:rPr lang="en-US" baseline="0" dirty="0"/>
              <a:t> </a:t>
            </a:r>
            <a:r>
              <a:rPr lang="en-US" baseline="0" dirty="0" err="1"/>
              <a:t>nêu</a:t>
            </a:r>
            <a:r>
              <a:rPr lang="en-US" baseline="0" dirty="0"/>
              <a:t> </a:t>
            </a:r>
            <a:r>
              <a:rPr lang="en-US" baseline="0" dirty="0" err="1"/>
              <a:t>hoạt</a:t>
            </a:r>
            <a:r>
              <a:rPr lang="en-US" baseline="0" dirty="0"/>
              <a:t> </a:t>
            </a:r>
            <a:r>
              <a:rPr lang="en-US" baseline="0" dirty="0" err="1"/>
              <a:t>động</a:t>
            </a:r>
            <a:r>
              <a:rPr lang="en-US" baseline="0" dirty="0"/>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85440-13B4-43C4-82F6-9C95372CE103}" type="slidenum">
              <a:rPr lang="en-US" smtClean="0"/>
              <a:t>38</a:t>
            </a:fld>
            <a:endParaRPr lang="en-US"/>
          </a:p>
        </p:txBody>
      </p:sp>
    </p:spTree>
    <p:extLst>
      <p:ext uri="{BB962C8B-B14F-4D97-AF65-F5344CB8AC3E}">
        <p14:creationId xmlns:p14="http://schemas.microsoft.com/office/powerpoint/2010/main" val="1072718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7"/>
        <p:cNvGrpSpPr/>
        <p:nvPr/>
      </p:nvGrpSpPr>
      <p:grpSpPr>
        <a:xfrm>
          <a:off x="0" y="0"/>
          <a:ext cx="0" cy="0"/>
          <a:chOff x="0" y="0"/>
          <a:chExt cx="0" cy="0"/>
        </a:xfrm>
      </p:grpSpPr>
      <p:sp>
        <p:nvSpPr>
          <p:cNvPr id="4208" name="Google Shape;4208;g131ef7d029c_0_32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9" name="Google Shape;4209;g131ef7d029c_0_32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3156843256"/>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892025269"/>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388572148"/>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3156827741"/>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95959649"/>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581963001"/>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4674930"/>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80882179"/>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849068864"/>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94236224"/>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366089"/>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452855813"/>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6299389"/>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8033650"/>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7234719"/>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2025/10/12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812318749"/>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02323"/>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639706"/>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1047056"/>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494776"/>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453218"/>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28060"/>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086683363"/>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0344075"/>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8673575"/>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1075841"/>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8039014"/>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703117"/>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307634"/>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476454"/>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49348"/>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243041"/>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31"/>
        <p:cNvGrpSpPr/>
        <p:nvPr/>
      </p:nvGrpSpPr>
      <p:grpSpPr>
        <a:xfrm>
          <a:off x="0" y="0"/>
          <a:ext cx="0" cy="0"/>
          <a:chOff x="0" y="0"/>
          <a:chExt cx="0" cy="0"/>
        </a:xfrm>
      </p:grpSpPr>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756600358"/>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20322996"/>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9"/>
        <p:cNvGrpSpPr/>
        <p:nvPr/>
      </p:nvGrpSpPr>
      <p:grpSpPr>
        <a:xfrm>
          <a:off x="0" y="0"/>
          <a:ext cx="0" cy="0"/>
          <a:chOff x="0" y="0"/>
          <a:chExt cx="0" cy="0"/>
        </a:xfrm>
      </p:grpSpPr>
      <p:sp>
        <p:nvSpPr>
          <p:cNvPr id="300" name="Google Shape;300;p4"/>
          <p:cNvSpPr/>
          <p:nvPr/>
        </p:nvSpPr>
        <p:spPr>
          <a:xfrm rot="-8474628">
            <a:off x="11192403" y="4193133"/>
            <a:ext cx="1584915" cy="1283132"/>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50689" y="5466346"/>
            <a:ext cx="12507664" cy="146339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460134" y="6023501"/>
            <a:ext cx="12784947" cy="906073"/>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3" name="Google Shape;303;p4"/>
          <p:cNvGrpSpPr/>
          <p:nvPr/>
        </p:nvGrpSpPr>
        <p:grpSpPr>
          <a:xfrm>
            <a:off x="1376608" y="5491341"/>
            <a:ext cx="2947608" cy="2725977"/>
            <a:chOff x="549400" y="3267150"/>
            <a:chExt cx="522675" cy="483375"/>
          </a:xfrm>
        </p:grpSpPr>
        <p:sp>
          <p:nvSpPr>
            <p:cNvPr id="304" name="Google Shape;304;p4"/>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4"/>
          <p:cNvGrpSpPr/>
          <p:nvPr/>
        </p:nvGrpSpPr>
        <p:grpSpPr>
          <a:xfrm flipH="1">
            <a:off x="11119172" y="5071621"/>
            <a:ext cx="1528179" cy="1492627"/>
            <a:chOff x="4061000" y="3528750"/>
            <a:chExt cx="443825" cy="433500"/>
          </a:xfrm>
        </p:grpSpPr>
        <p:sp>
          <p:nvSpPr>
            <p:cNvPr id="337" name="Google Shape;337;p4"/>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3" name="Google Shape;343;p4"/>
          <p:cNvSpPr/>
          <p:nvPr/>
        </p:nvSpPr>
        <p:spPr>
          <a:xfrm>
            <a:off x="339967" y="3522801"/>
            <a:ext cx="407933" cy="223100"/>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263433" y="2245534"/>
            <a:ext cx="288400" cy="15773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11640167" y="2180834"/>
            <a:ext cx="406733" cy="222433"/>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10716777" y="5825458"/>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10611173" y="57554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10496767" y="59377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4"/>
          <p:cNvSpPr/>
          <p:nvPr/>
        </p:nvSpPr>
        <p:spPr>
          <a:xfrm rot="4637302">
            <a:off x="1222089" y="5827299"/>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4"/>
          <p:cNvSpPr/>
          <p:nvPr/>
        </p:nvSpPr>
        <p:spPr>
          <a:xfrm rot="4637302">
            <a:off x="1331186" y="5694878"/>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4"/>
          <p:cNvSpPr/>
          <p:nvPr/>
        </p:nvSpPr>
        <p:spPr>
          <a:xfrm rot="4637302">
            <a:off x="1106463" y="5623024"/>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4"/>
          <p:cNvGrpSpPr/>
          <p:nvPr/>
        </p:nvGrpSpPr>
        <p:grpSpPr>
          <a:xfrm>
            <a:off x="11414202" y="638269"/>
            <a:ext cx="1590265" cy="1550251"/>
            <a:chOff x="669550" y="869000"/>
            <a:chExt cx="450075" cy="438750"/>
          </a:xfrm>
        </p:grpSpPr>
        <p:sp>
          <p:nvSpPr>
            <p:cNvPr id="353" name="Google Shape;353;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 name="Google Shape;398;p4"/>
          <p:cNvGrpSpPr/>
          <p:nvPr/>
        </p:nvGrpSpPr>
        <p:grpSpPr>
          <a:xfrm>
            <a:off x="-1006631" y="3674469"/>
            <a:ext cx="1590265" cy="1550251"/>
            <a:chOff x="669550" y="869000"/>
            <a:chExt cx="450075" cy="438750"/>
          </a:xfrm>
        </p:grpSpPr>
        <p:sp>
          <p:nvSpPr>
            <p:cNvPr id="399" name="Google Shape;399;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5" name="Google Shape;445;p4"/>
          <p:cNvSpPr txBox="1">
            <a:spLocks noGrp="1"/>
          </p:cNvSpPr>
          <p:nvPr>
            <p:ph type="body" idx="1"/>
          </p:nvPr>
        </p:nvSpPr>
        <p:spPr>
          <a:xfrm>
            <a:off x="960000" y="1566000"/>
            <a:ext cx="10272000" cy="3700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pic>
        <p:nvPicPr>
          <p:cNvPr id="148" name="Picture 14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49" name="Picture 14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5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51" name="Title 1">
            <a:extLst>
              <a:ext uri="{FF2B5EF4-FFF2-40B4-BE49-F238E27FC236}">
                <a16:creationId xmlns:a16="http://schemas.microsoft.com/office/drawing/2014/main" id="{6108D78E-8090-455C-81F2-F57D8860EAC5}"/>
              </a:ext>
            </a:extLst>
          </p:cNvPr>
          <p:cNvSpPr txBox="1">
            <a:spLocks/>
          </p:cNvSpPr>
          <p:nvPr userDrawn="1"/>
        </p:nvSpPr>
        <p:spPr>
          <a:xfrm>
            <a:off x="9304170" y="6501931"/>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5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1044141513"/>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6"/>
        <p:cNvGrpSpPr/>
        <p:nvPr/>
      </p:nvGrpSpPr>
      <p:grpSpPr>
        <a:xfrm>
          <a:off x="0" y="0"/>
          <a:ext cx="0" cy="0"/>
          <a:chOff x="0" y="0"/>
          <a:chExt cx="0" cy="0"/>
        </a:xfrm>
      </p:grpSpPr>
      <p:sp>
        <p:nvSpPr>
          <p:cNvPr id="447" name="Google Shape;447;p5"/>
          <p:cNvSpPr/>
          <p:nvPr/>
        </p:nvSpPr>
        <p:spPr>
          <a:xfrm>
            <a:off x="11383777" y="1761475"/>
            <a:ext cx="1273711" cy="10311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5"/>
          <p:cNvGrpSpPr/>
          <p:nvPr/>
        </p:nvGrpSpPr>
        <p:grpSpPr>
          <a:xfrm>
            <a:off x="0" y="4274548"/>
            <a:ext cx="12254088" cy="2656621"/>
            <a:chOff x="0" y="3205922"/>
            <a:chExt cx="9147573" cy="1992466"/>
          </a:xfrm>
        </p:grpSpPr>
        <p:sp>
          <p:nvSpPr>
            <p:cNvPr id="449" name="Google Shape;449;p5"/>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 name="Google Shape;452;p5"/>
            <p:cNvGrpSpPr/>
            <p:nvPr/>
          </p:nvGrpSpPr>
          <p:grpSpPr>
            <a:xfrm rot="10800000">
              <a:off x="3494" y="4677586"/>
              <a:ext cx="9144079" cy="520802"/>
              <a:chOff x="1091225" y="2765750"/>
              <a:chExt cx="1774550" cy="224300"/>
            </a:xfrm>
          </p:grpSpPr>
          <p:sp>
            <p:nvSpPr>
              <p:cNvPr id="453" name="Google Shape;453;p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0" name="Google Shape;460;p5"/>
          <p:cNvGrpSpPr/>
          <p:nvPr/>
        </p:nvGrpSpPr>
        <p:grpSpPr>
          <a:xfrm>
            <a:off x="-1214238" y="2307985"/>
            <a:ext cx="1881793" cy="1834443"/>
            <a:chOff x="669550" y="869000"/>
            <a:chExt cx="450075" cy="438750"/>
          </a:xfrm>
        </p:grpSpPr>
        <p:sp>
          <p:nvSpPr>
            <p:cNvPr id="461" name="Google Shape;461;p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6" name="Google Shape;506;p5"/>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5"/>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8" name="Google Shape;508;p5"/>
          <p:cNvGrpSpPr/>
          <p:nvPr/>
        </p:nvGrpSpPr>
        <p:grpSpPr>
          <a:xfrm>
            <a:off x="11126915" y="5190000"/>
            <a:ext cx="2591004" cy="2396251"/>
            <a:chOff x="549400" y="3267150"/>
            <a:chExt cx="522675" cy="483375"/>
          </a:xfrm>
        </p:grpSpPr>
        <p:sp>
          <p:nvSpPr>
            <p:cNvPr id="509" name="Google Shape;509;p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5"/>
          <p:cNvGrpSpPr/>
          <p:nvPr/>
        </p:nvGrpSpPr>
        <p:grpSpPr>
          <a:xfrm>
            <a:off x="-206294" y="5751204"/>
            <a:ext cx="1208092" cy="1179987"/>
            <a:chOff x="4061000" y="3528750"/>
            <a:chExt cx="443825" cy="433500"/>
          </a:xfrm>
        </p:grpSpPr>
        <p:sp>
          <p:nvSpPr>
            <p:cNvPr id="542" name="Google Shape;542;p5"/>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5"/>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5"/>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5"/>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5"/>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5"/>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 name="Google Shape;548;p5"/>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5"/>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5"/>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5"/>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5"/>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5"/>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5"/>
          <p:cNvSpPr txBox="1">
            <a:spLocks noGrp="1"/>
          </p:cNvSpPr>
          <p:nvPr>
            <p:ph type="subTitle" idx="1"/>
          </p:nvPr>
        </p:nvSpPr>
        <p:spPr>
          <a:xfrm>
            <a:off x="1579251" y="4494133"/>
            <a:ext cx="38768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55" name="Google Shape;555;p5"/>
          <p:cNvSpPr txBox="1">
            <a:spLocks noGrp="1"/>
          </p:cNvSpPr>
          <p:nvPr>
            <p:ph type="subTitle" idx="2"/>
          </p:nvPr>
        </p:nvSpPr>
        <p:spPr>
          <a:xfrm>
            <a:off x="6735917" y="3073600"/>
            <a:ext cx="38768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56" name="Google Shape;556;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7" name="Google Shape;557;p5"/>
          <p:cNvSpPr txBox="1">
            <a:spLocks noGrp="1"/>
          </p:cNvSpPr>
          <p:nvPr>
            <p:ph type="title" idx="3"/>
          </p:nvPr>
        </p:nvSpPr>
        <p:spPr>
          <a:xfrm>
            <a:off x="1579251" y="4094333"/>
            <a:ext cx="3876800" cy="399600"/>
          </a:xfrm>
          <a:prstGeom prst="rect">
            <a:avLst/>
          </a:prstGeom>
          <a:noFill/>
          <a:ln>
            <a:noFill/>
          </a:ln>
        </p:spPr>
        <p:txBody>
          <a:bodyPr spcFirstLastPara="1" wrap="square" lIns="91425" tIns="0" rIns="91425" bIns="0"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58" name="Google Shape;558;p5"/>
          <p:cNvSpPr txBox="1">
            <a:spLocks noGrp="1"/>
          </p:cNvSpPr>
          <p:nvPr>
            <p:ph type="title" idx="4"/>
          </p:nvPr>
        </p:nvSpPr>
        <p:spPr>
          <a:xfrm>
            <a:off x="6735917" y="2673800"/>
            <a:ext cx="3876800" cy="399600"/>
          </a:xfrm>
          <a:prstGeom prst="rect">
            <a:avLst/>
          </a:prstGeom>
          <a:noFill/>
          <a:ln>
            <a:noFill/>
          </a:ln>
        </p:spPr>
        <p:txBody>
          <a:bodyPr spcFirstLastPara="1" wrap="square" lIns="91425" tIns="0" rIns="91425" bIns="0" anchor="b" anchorCtr="0">
            <a:noAutofit/>
          </a:bodyPr>
          <a:lstStyle>
            <a:lvl1pPr lvl="0"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59" name="Google Shape;559;p5"/>
          <p:cNvSpPr txBox="1">
            <a:spLocks noGrp="1"/>
          </p:cNvSpPr>
          <p:nvPr>
            <p:ph type="subTitle" idx="5"/>
          </p:nvPr>
        </p:nvSpPr>
        <p:spPr>
          <a:xfrm>
            <a:off x="1579251" y="4494133"/>
            <a:ext cx="38768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5" name="Picture 1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16" name="Picture 1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8" name="Title 1">
            <a:extLst>
              <a:ext uri="{FF2B5EF4-FFF2-40B4-BE49-F238E27FC236}">
                <a16:creationId xmlns:a16="http://schemas.microsoft.com/office/drawing/2014/main" id="{6108D78E-8090-455C-81F2-F57D8860EAC5}"/>
              </a:ext>
            </a:extLst>
          </p:cNvPr>
          <p:cNvSpPr txBox="1">
            <a:spLocks/>
          </p:cNvSpPr>
          <p:nvPr userDrawn="1"/>
        </p:nvSpPr>
        <p:spPr>
          <a:xfrm>
            <a:off x="9112941" y="6474556"/>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1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1305873638"/>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60"/>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625062727"/>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97"/>
        <p:cNvGrpSpPr/>
        <p:nvPr/>
      </p:nvGrpSpPr>
      <p:grpSpPr>
        <a:xfrm>
          <a:off x="0" y="0"/>
          <a:ext cx="0" cy="0"/>
          <a:chOff x="0" y="0"/>
          <a:chExt cx="0" cy="0"/>
        </a:xfrm>
      </p:grpSpPr>
      <p:grpSp>
        <p:nvGrpSpPr>
          <p:cNvPr id="898" name="Google Shape;898;p8"/>
          <p:cNvGrpSpPr/>
          <p:nvPr/>
        </p:nvGrpSpPr>
        <p:grpSpPr>
          <a:xfrm>
            <a:off x="-769265" y="-613797"/>
            <a:ext cx="13630644" cy="8632189"/>
            <a:chOff x="-576949" y="-460348"/>
            <a:chExt cx="10222983" cy="6474142"/>
          </a:xfrm>
        </p:grpSpPr>
        <p:grpSp>
          <p:nvGrpSpPr>
            <p:cNvPr id="899" name="Google Shape;899;p8"/>
            <p:cNvGrpSpPr/>
            <p:nvPr/>
          </p:nvGrpSpPr>
          <p:grpSpPr>
            <a:xfrm>
              <a:off x="28" y="3044386"/>
              <a:ext cx="9144030" cy="1450350"/>
              <a:chOff x="1091225" y="2765750"/>
              <a:chExt cx="1774575" cy="471000"/>
            </a:xfrm>
          </p:grpSpPr>
          <p:sp>
            <p:nvSpPr>
              <p:cNvPr id="900" name="Google Shape;900;p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8"/>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8"/>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8" name="Google Shape;908;p8"/>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8"/>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0" name="Google Shape;910;p8"/>
            <p:cNvGrpSpPr/>
            <p:nvPr/>
          </p:nvGrpSpPr>
          <p:grpSpPr>
            <a:xfrm>
              <a:off x="-576949" y="1144452"/>
              <a:ext cx="1192699" cy="1162688"/>
              <a:chOff x="669550" y="869000"/>
              <a:chExt cx="450075" cy="438750"/>
            </a:xfrm>
          </p:grpSpPr>
          <p:sp>
            <p:nvSpPr>
              <p:cNvPr id="911" name="Google Shape;911;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8"/>
            <p:cNvGrpSpPr/>
            <p:nvPr/>
          </p:nvGrpSpPr>
          <p:grpSpPr>
            <a:xfrm>
              <a:off x="582976" y="3852335"/>
              <a:ext cx="2337194" cy="2161460"/>
              <a:chOff x="549400" y="3267150"/>
              <a:chExt cx="522675" cy="483375"/>
            </a:xfrm>
          </p:grpSpPr>
          <p:sp>
            <p:nvSpPr>
              <p:cNvPr id="957" name="Google Shape;957;p8"/>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8"/>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8"/>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8"/>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8"/>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8"/>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8"/>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8"/>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8"/>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8"/>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8"/>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8"/>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8"/>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8"/>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8"/>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8"/>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8"/>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8"/>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8"/>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8"/>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8"/>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8"/>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8"/>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8"/>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8"/>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8"/>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8"/>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8"/>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8"/>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8"/>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8"/>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8"/>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8"/>
            <p:cNvGrpSpPr/>
            <p:nvPr/>
          </p:nvGrpSpPr>
          <p:grpSpPr>
            <a:xfrm>
              <a:off x="6863133" y="3281354"/>
              <a:ext cx="2782900" cy="2573853"/>
              <a:chOff x="3111925" y="3249325"/>
              <a:chExt cx="622350" cy="575600"/>
            </a:xfrm>
          </p:grpSpPr>
          <p:sp>
            <p:nvSpPr>
              <p:cNvPr id="990" name="Google Shape;990;p8"/>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8"/>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8"/>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8"/>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8"/>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8"/>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8"/>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8"/>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8"/>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8"/>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8"/>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8"/>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8"/>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8"/>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8"/>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8"/>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8"/>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8"/>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2" name="Google Shape;1022;p8"/>
            <p:cNvGrpSpPr/>
            <p:nvPr/>
          </p:nvGrpSpPr>
          <p:grpSpPr>
            <a:xfrm>
              <a:off x="6506001" y="-460348"/>
              <a:ext cx="1192699" cy="1162688"/>
              <a:chOff x="669550" y="869000"/>
              <a:chExt cx="450075" cy="438750"/>
            </a:xfrm>
          </p:grpSpPr>
          <p:sp>
            <p:nvSpPr>
              <p:cNvPr id="1023" name="Google Shape;1023;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8" name="Google Shape;1068;p8"/>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0" name="Google Shape;1080;p8"/>
          <p:cNvSpPr txBox="1">
            <a:spLocks noGrp="1"/>
          </p:cNvSpPr>
          <p:nvPr>
            <p:ph type="title"/>
          </p:nvPr>
        </p:nvSpPr>
        <p:spPr>
          <a:xfrm>
            <a:off x="1501133" y="1249000"/>
            <a:ext cx="9189600" cy="2192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185" name="Picture 18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86" name="Picture 18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8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8" name="Title 1">
            <a:extLst>
              <a:ext uri="{FF2B5EF4-FFF2-40B4-BE49-F238E27FC236}">
                <a16:creationId xmlns:a16="http://schemas.microsoft.com/office/drawing/2014/main" id="{6108D78E-8090-455C-81F2-F57D8860EAC5}"/>
              </a:ext>
            </a:extLst>
          </p:cNvPr>
          <p:cNvSpPr txBox="1">
            <a:spLocks/>
          </p:cNvSpPr>
          <p:nvPr userDrawn="1"/>
        </p:nvSpPr>
        <p:spPr>
          <a:xfrm>
            <a:off x="9194219" y="6516471"/>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8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1231902829"/>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81"/>
        <p:cNvGrpSpPr/>
        <p:nvPr/>
      </p:nvGrpSpPr>
      <p:grpSpPr>
        <a:xfrm>
          <a:off x="0" y="0"/>
          <a:ext cx="0" cy="0"/>
          <a:chOff x="0" y="0"/>
          <a:chExt cx="0" cy="0"/>
        </a:xfrm>
      </p:grpSpPr>
      <p:grpSp>
        <p:nvGrpSpPr>
          <p:cNvPr id="1082" name="Google Shape;1082;p9"/>
          <p:cNvGrpSpPr/>
          <p:nvPr/>
        </p:nvGrpSpPr>
        <p:grpSpPr>
          <a:xfrm>
            <a:off x="-908265" y="1179570"/>
            <a:ext cx="14193065" cy="6184001"/>
            <a:chOff x="-681199" y="884677"/>
            <a:chExt cx="10644799" cy="4638001"/>
          </a:xfrm>
        </p:grpSpPr>
        <p:sp>
          <p:nvSpPr>
            <p:cNvPr id="1083" name="Google Shape;1083;p9"/>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5" name="Google Shape;1085;p9"/>
            <p:cNvGrpSpPr/>
            <p:nvPr/>
          </p:nvGrpSpPr>
          <p:grpSpPr>
            <a:xfrm>
              <a:off x="37136" y="4170420"/>
              <a:ext cx="735100" cy="674441"/>
              <a:chOff x="1465348" y="947469"/>
              <a:chExt cx="852784" cy="782414"/>
            </a:xfrm>
          </p:grpSpPr>
          <p:sp>
            <p:nvSpPr>
              <p:cNvPr id="1086" name="Google Shape;1086;p9"/>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7" name="Google Shape;1087;p9"/>
              <p:cNvGrpSpPr/>
              <p:nvPr/>
            </p:nvGrpSpPr>
            <p:grpSpPr>
              <a:xfrm>
                <a:off x="1465348" y="947469"/>
                <a:ext cx="852784" cy="731927"/>
                <a:chOff x="1238775" y="3530225"/>
                <a:chExt cx="512275" cy="439675"/>
              </a:xfrm>
            </p:grpSpPr>
            <p:sp>
              <p:nvSpPr>
                <p:cNvPr id="1088" name="Google Shape;1088;p9"/>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9"/>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9"/>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9"/>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9"/>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9"/>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9"/>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9"/>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9"/>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9"/>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9"/>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9"/>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9"/>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9"/>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9"/>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9"/>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9"/>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9"/>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9"/>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9"/>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9"/>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9"/>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9"/>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9"/>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9"/>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9"/>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9"/>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9"/>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9"/>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33" name="Google Shape;1133;p9"/>
            <p:cNvGrpSpPr/>
            <p:nvPr/>
          </p:nvGrpSpPr>
          <p:grpSpPr>
            <a:xfrm>
              <a:off x="8440935" y="4276138"/>
              <a:ext cx="636884" cy="674363"/>
              <a:chOff x="1078079" y="3984213"/>
              <a:chExt cx="886161" cy="938571"/>
            </a:xfrm>
          </p:grpSpPr>
          <p:sp>
            <p:nvSpPr>
              <p:cNvPr id="1134" name="Google Shape;1134;p9"/>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5" name="Google Shape;1135;p9"/>
              <p:cNvGrpSpPr/>
              <p:nvPr/>
            </p:nvGrpSpPr>
            <p:grpSpPr>
              <a:xfrm>
                <a:off x="1078079" y="3984213"/>
                <a:ext cx="886161" cy="924824"/>
                <a:chOff x="1299225" y="4109325"/>
                <a:chExt cx="532325" cy="555550"/>
              </a:xfrm>
            </p:grpSpPr>
            <p:sp>
              <p:nvSpPr>
                <p:cNvPr id="1136" name="Google Shape;1136;p9"/>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9"/>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9"/>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9"/>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9"/>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9"/>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9"/>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9"/>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9"/>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9"/>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9"/>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9"/>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9"/>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9"/>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9"/>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9"/>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9"/>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9"/>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9"/>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9"/>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9"/>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9"/>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9"/>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9"/>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9"/>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9"/>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9"/>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9"/>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9"/>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9"/>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9"/>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9"/>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9"/>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9"/>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9"/>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9"/>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9"/>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9"/>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9"/>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9"/>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9"/>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9"/>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9"/>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9"/>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80" name="Google Shape;1180;p9"/>
            <p:cNvGrpSpPr/>
            <p:nvPr/>
          </p:nvGrpSpPr>
          <p:grpSpPr>
            <a:xfrm>
              <a:off x="-681199" y="2383077"/>
              <a:ext cx="1192699" cy="1162688"/>
              <a:chOff x="669550" y="869000"/>
              <a:chExt cx="450075" cy="438750"/>
            </a:xfrm>
          </p:grpSpPr>
          <p:sp>
            <p:nvSpPr>
              <p:cNvPr id="1181" name="Google Shape;1181;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6" name="Google Shape;1226;p9"/>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9"/>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9"/>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9"/>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9"/>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9"/>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2" name="Google Shape;1232;p9"/>
            <p:cNvGrpSpPr/>
            <p:nvPr/>
          </p:nvGrpSpPr>
          <p:grpSpPr>
            <a:xfrm>
              <a:off x="8770901" y="884677"/>
              <a:ext cx="1192699" cy="1162688"/>
              <a:chOff x="669550" y="869000"/>
              <a:chExt cx="450075" cy="438750"/>
            </a:xfrm>
          </p:grpSpPr>
          <p:sp>
            <p:nvSpPr>
              <p:cNvPr id="1233" name="Google Shape;1233;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8" name="Google Shape;1278;p9"/>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9"/>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9"/>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9"/>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9"/>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9"/>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4" name="Google Shape;1284;p9"/>
          <p:cNvGrpSpPr/>
          <p:nvPr/>
        </p:nvGrpSpPr>
        <p:grpSpPr>
          <a:xfrm>
            <a:off x="11513266" y="3062980"/>
            <a:ext cx="486196" cy="326880"/>
            <a:chOff x="4209275" y="4444025"/>
            <a:chExt cx="274625" cy="184650"/>
          </a:xfrm>
        </p:grpSpPr>
        <p:sp>
          <p:nvSpPr>
            <p:cNvPr id="1285" name="Google Shape;1285;p9"/>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9"/>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9"/>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9"/>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9"/>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0" name="Google Shape;1290;p9"/>
          <p:cNvSpPr txBox="1">
            <a:spLocks noGrp="1"/>
          </p:cNvSpPr>
          <p:nvPr>
            <p:ph type="title"/>
          </p:nvPr>
        </p:nvSpPr>
        <p:spPr>
          <a:xfrm>
            <a:off x="2179267" y="1868384"/>
            <a:ext cx="78336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91" name="Google Shape;1291;p9"/>
          <p:cNvSpPr txBox="1">
            <a:spLocks noGrp="1"/>
          </p:cNvSpPr>
          <p:nvPr>
            <p:ph type="subTitle" idx="1"/>
          </p:nvPr>
        </p:nvSpPr>
        <p:spPr>
          <a:xfrm>
            <a:off x="3324900" y="3382800"/>
            <a:ext cx="5542000" cy="16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212" name="Picture 2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213" name="Picture 2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2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215" name="Title 1">
            <a:extLst>
              <a:ext uri="{FF2B5EF4-FFF2-40B4-BE49-F238E27FC236}">
                <a16:creationId xmlns:a16="http://schemas.microsoft.com/office/drawing/2014/main" id="{6108D78E-8090-455C-81F2-F57D8860EAC5}"/>
              </a:ext>
            </a:extLst>
          </p:cNvPr>
          <p:cNvSpPr txBox="1">
            <a:spLocks/>
          </p:cNvSpPr>
          <p:nvPr userDrawn="1"/>
        </p:nvSpPr>
        <p:spPr>
          <a:xfrm>
            <a:off x="9142661" y="644798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2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248212589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292"/>
        <p:cNvGrpSpPr/>
        <p:nvPr/>
      </p:nvGrpSpPr>
      <p:grpSpPr>
        <a:xfrm>
          <a:off x="0" y="0"/>
          <a:ext cx="0" cy="0"/>
          <a:chOff x="0" y="0"/>
          <a:chExt cx="0" cy="0"/>
        </a:xfrm>
      </p:grpSpPr>
      <p:sp>
        <p:nvSpPr>
          <p:cNvPr id="1293" name="Google Shape;1293;p10"/>
          <p:cNvSpPr txBox="1">
            <a:spLocks noGrp="1"/>
          </p:cNvSpPr>
          <p:nvPr>
            <p:ph type="title"/>
          </p:nvPr>
        </p:nvSpPr>
        <p:spPr>
          <a:xfrm>
            <a:off x="960000" y="5351200"/>
            <a:ext cx="10272000" cy="78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9127819" y="633306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1458942964"/>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4"/>
        <p:cNvGrpSpPr/>
        <p:nvPr/>
      </p:nvGrpSpPr>
      <p:grpSpPr>
        <a:xfrm>
          <a:off x="0" y="0"/>
          <a:ext cx="0" cy="0"/>
          <a:chOff x="0" y="0"/>
          <a:chExt cx="0" cy="0"/>
        </a:xfrm>
      </p:grpSpPr>
      <p:grpSp>
        <p:nvGrpSpPr>
          <p:cNvPr id="1295" name="Google Shape;1295;p11"/>
          <p:cNvGrpSpPr/>
          <p:nvPr/>
        </p:nvGrpSpPr>
        <p:grpSpPr>
          <a:xfrm>
            <a:off x="-460936" y="-590264"/>
            <a:ext cx="12784861" cy="7983752"/>
            <a:chOff x="-345702" y="-442698"/>
            <a:chExt cx="9588646" cy="5987814"/>
          </a:xfrm>
        </p:grpSpPr>
        <p:sp>
          <p:nvSpPr>
            <p:cNvPr id="1296" name="Google Shape;1296;p1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1" name="Google Shape;1301;p11"/>
            <p:cNvGrpSpPr/>
            <p:nvPr/>
          </p:nvGrpSpPr>
          <p:grpSpPr>
            <a:xfrm>
              <a:off x="-345702" y="2911806"/>
              <a:ext cx="1004243" cy="980880"/>
              <a:chOff x="4061000" y="3528750"/>
              <a:chExt cx="443825" cy="433500"/>
            </a:xfrm>
          </p:grpSpPr>
          <p:sp>
            <p:nvSpPr>
              <p:cNvPr id="1302" name="Google Shape;1302;p1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8" name="Google Shape;1308;p1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9" name="Google Shape;1309;p11"/>
            <p:cNvGrpSpPr/>
            <p:nvPr/>
          </p:nvGrpSpPr>
          <p:grpSpPr>
            <a:xfrm>
              <a:off x="208499" y="148071"/>
              <a:ext cx="3111073" cy="4578014"/>
              <a:chOff x="273025" y="2350275"/>
              <a:chExt cx="645250" cy="949500"/>
            </a:xfrm>
          </p:grpSpPr>
          <p:sp>
            <p:nvSpPr>
              <p:cNvPr id="1310" name="Google Shape;1310;p1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1" name="Google Shape;1351;p11"/>
            <p:cNvGrpSpPr/>
            <p:nvPr/>
          </p:nvGrpSpPr>
          <p:grpSpPr>
            <a:xfrm>
              <a:off x="5466351" y="-442698"/>
              <a:ext cx="1192699" cy="1162688"/>
              <a:chOff x="669550" y="869000"/>
              <a:chExt cx="450075" cy="438750"/>
            </a:xfrm>
          </p:grpSpPr>
          <p:sp>
            <p:nvSpPr>
              <p:cNvPr id="1352" name="Google Shape;1352;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7" name="Google Shape;1397;p1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00" name="Google Shape;1400;p11"/>
            <p:cNvGrpSpPr/>
            <p:nvPr/>
          </p:nvGrpSpPr>
          <p:grpSpPr>
            <a:xfrm>
              <a:off x="-187849" y="-442698"/>
              <a:ext cx="1192699" cy="1162688"/>
              <a:chOff x="669550" y="869000"/>
              <a:chExt cx="450075" cy="438750"/>
            </a:xfrm>
          </p:grpSpPr>
          <p:sp>
            <p:nvSpPr>
              <p:cNvPr id="1401" name="Google Shape;1401;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6" name="Google Shape;1446;p1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2" name="Google Shape;1452;p11"/>
          <p:cNvSpPr txBox="1">
            <a:spLocks noGrp="1"/>
          </p:cNvSpPr>
          <p:nvPr>
            <p:ph type="subTitle" idx="1"/>
          </p:nvPr>
        </p:nvSpPr>
        <p:spPr>
          <a:xfrm>
            <a:off x="5665267" y="4207563"/>
            <a:ext cx="5205200" cy="587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2133"/>
              </a:spcBef>
              <a:spcAft>
                <a:spcPts val="0"/>
              </a:spcAft>
              <a:buSzPts val="1600"/>
              <a:buNone/>
              <a:defRPr sz="2133"/>
            </a:lvl2pPr>
            <a:lvl3pPr lvl="2" algn="r" rtl="0">
              <a:lnSpc>
                <a:spcPct val="100000"/>
              </a:lnSpc>
              <a:spcBef>
                <a:spcPts val="2133"/>
              </a:spcBef>
              <a:spcAft>
                <a:spcPts val="0"/>
              </a:spcAft>
              <a:buSzPts val="1600"/>
              <a:buNone/>
              <a:defRPr sz="2133"/>
            </a:lvl3pPr>
            <a:lvl4pPr lvl="3" algn="r" rtl="0">
              <a:lnSpc>
                <a:spcPct val="100000"/>
              </a:lnSpc>
              <a:spcBef>
                <a:spcPts val="2133"/>
              </a:spcBef>
              <a:spcAft>
                <a:spcPts val="0"/>
              </a:spcAft>
              <a:buSzPts val="1600"/>
              <a:buNone/>
              <a:defRPr sz="2133"/>
            </a:lvl4pPr>
            <a:lvl5pPr lvl="4" algn="r" rtl="0">
              <a:lnSpc>
                <a:spcPct val="100000"/>
              </a:lnSpc>
              <a:spcBef>
                <a:spcPts val="2133"/>
              </a:spcBef>
              <a:spcAft>
                <a:spcPts val="0"/>
              </a:spcAft>
              <a:buSzPts val="1600"/>
              <a:buNone/>
              <a:defRPr sz="2133"/>
            </a:lvl5pPr>
            <a:lvl6pPr lvl="5" algn="r" rtl="0">
              <a:lnSpc>
                <a:spcPct val="100000"/>
              </a:lnSpc>
              <a:spcBef>
                <a:spcPts val="2133"/>
              </a:spcBef>
              <a:spcAft>
                <a:spcPts val="0"/>
              </a:spcAft>
              <a:buSzPts val="1600"/>
              <a:buNone/>
              <a:defRPr sz="2133"/>
            </a:lvl6pPr>
            <a:lvl7pPr lvl="6" algn="r" rtl="0">
              <a:lnSpc>
                <a:spcPct val="100000"/>
              </a:lnSpc>
              <a:spcBef>
                <a:spcPts val="2133"/>
              </a:spcBef>
              <a:spcAft>
                <a:spcPts val="0"/>
              </a:spcAft>
              <a:buSzPts val="1600"/>
              <a:buNone/>
              <a:defRPr sz="2133"/>
            </a:lvl7pPr>
            <a:lvl8pPr lvl="7" algn="r" rtl="0">
              <a:lnSpc>
                <a:spcPct val="100000"/>
              </a:lnSpc>
              <a:spcBef>
                <a:spcPts val="2133"/>
              </a:spcBef>
              <a:spcAft>
                <a:spcPts val="0"/>
              </a:spcAft>
              <a:buSzPts val="1600"/>
              <a:buNone/>
              <a:defRPr sz="2133"/>
            </a:lvl8pPr>
            <a:lvl9pPr lvl="8" algn="r" rtl="0">
              <a:lnSpc>
                <a:spcPct val="100000"/>
              </a:lnSpc>
              <a:spcBef>
                <a:spcPts val="2133"/>
              </a:spcBef>
              <a:spcAft>
                <a:spcPts val="2133"/>
              </a:spcAft>
              <a:buSzPts val="1600"/>
              <a:buNone/>
              <a:defRPr sz="2133"/>
            </a:lvl9pPr>
          </a:lstStyle>
          <a:p>
            <a:endParaRPr/>
          </a:p>
        </p:txBody>
      </p:sp>
      <p:sp>
        <p:nvSpPr>
          <p:cNvPr id="1453" name="Google Shape;1453;p11"/>
          <p:cNvSpPr txBox="1">
            <a:spLocks noGrp="1"/>
          </p:cNvSpPr>
          <p:nvPr>
            <p:ph type="title" hasCustomPrompt="1"/>
          </p:nvPr>
        </p:nvSpPr>
        <p:spPr>
          <a:xfrm rot="264">
            <a:off x="5665275" y="2063700"/>
            <a:ext cx="5205200" cy="2143600"/>
          </a:xfrm>
          <a:prstGeom prst="rect">
            <a:avLst/>
          </a:prstGeom>
          <a:noFill/>
          <a:ln>
            <a:noFill/>
          </a:ln>
        </p:spPr>
        <p:txBody>
          <a:bodyPr spcFirstLastPara="1" wrap="square" lIns="91425" tIns="91425" rIns="91425" bIns="91425" anchor="b" anchorCtr="0">
            <a:noAutofit/>
          </a:bodyPr>
          <a:lstStyle>
            <a:lvl1pPr lvl="0" algn="r">
              <a:spcBef>
                <a:spcPts val="0"/>
              </a:spcBef>
              <a:spcAft>
                <a:spcPts val="0"/>
              </a:spcAft>
              <a:buSzPts val="9600"/>
              <a:buNone/>
              <a:defRPr sz="14666"/>
            </a:lvl1pPr>
            <a:lvl2pPr lvl="1" algn="r">
              <a:spcBef>
                <a:spcPts val="0"/>
              </a:spcBef>
              <a:spcAft>
                <a:spcPts val="0"/>
              </a:spcAft>
              <a:buSzPts val="9600"/>
              <a:buNone/>
              <a:defRPr sz="12800"/>
            </a:lvl2pPr>
            <a:lvl3pPr lvl="2" algn="r">
              <a:spcBef>
                <a:spcPts val="0"/>
              </a:spcBef>
              <a:spcAft>
                <a:spcPts val="0"/>
              </a:spcAft>
              <a:buSzPts val="9600"/>
              <a:buNone/>
              <a:defRPr sz="12800"/>
            </a:lvl3pPr>
            <a:lvl4pPr lvl="3" algn="r">
              <a:spcBef>
                <a:spcPts val="0"/>
              </a:spcBef>
              <a:spcAft>
                <a:spcPts val="0"/>
              </a:spcAft>
              <a:buSzPts val="9600"/>
              <a:buNone/>
              <a:defRPr sz="12800"/>
            </a:lvl4pPr>
            <a:lvl5pPr lvl="4" algn="r">
              <a:spcBef>
                <a:spcPts val="0"/>
              </a:spcBef>
              <a:spcAft>
                <a:spcPts val="0"/>
              </a:spcAft>
              <a:buSzPts val="9600"/>
              <a:buNone/>
              <a:defRPr sz="12800"/>
            </a:lvl5pPr>
            <a:lvl6pPr lvl="5" algn="r">
              <a:spcBef>
                <a:spcPts val="0"/>
              </a:spcBef>
              <a:spcAft>
                <a:spcPts val="0"/>
              </a:spcAft>
              <a:buSzPts val="9600"/>
              <a:buNone/>
              <a:defRPr sz="12800"/>
            </a:lvl6pPr>
            <a:lvl7pPr lvl="6" algn="r">
              <a:spcBef>
                <a:spcPts val="0"/>
              </a:spcBef>
              <a:spcAft>
                <a:spcPts val="0"/>
              </a:spcAft>
              <a:buSzPts val="9600"/>
              <a:buNone/>
              <a:defRPr sz="12800"/>
            </a:lvl7pPr>
            <a:lvl8pPr lvl="7" algn="r">
              <a:spcBef>
                <a:spcPts val="0"/>
              </a:spcBef>
              <a:spcAft>
                <a:spcPts val="0"/>
              </a:spcAft>
              <a:buSzPts val="9600"/>
              <a:buNone/>
              <a:defRPr sz="12800"/>
            </a:lvl8pPr>
            <a:lvl9pPr lvl="8" algn="r">
              <a:spcBef>
                <a:spcPts val="0"/>
              </a:spcBef>
              <a:spcAft>
                <a:spcPts val="0"/>
              </a:spcAft>
              <a:buSzPts val="9600"/>
              <a:buNone/>
              <a:defRPr sz="12800"/>
            </a:lvl9pPr>
          </a:lstStyle>
          <a:p>
            <a:r>
              <a:t>xx%</a:t>
            </a:r>
          </a:p>
        </p:txBody>
      </p:sp>
      <p:pic>
        <p:nvPicPr>
          <p:cNvPr id="161" name="Picture 16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62" name="Picture 16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6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64" name="Title 1">
            <a:extLst>
              <a:ext uri="{FF2B5EF4-FFF2-40B4-BE49-F238E27FC236}">
                <a16:creationId xmlns:a16="http://schemas.microsoft.com/office/drawing/2014/main" id="{6108D78E-8090-455C-81F2-F57D8860EAC5}"/>
              </a:ext>
            </a:extLst>
          </p:cNvPr>
          <p:cNvSpPr txBox="1">
            <a:spLocks/>
          </p:cNvSpPr>
          <p:nvPr userDrawn="1"/>
        </p:nvSpPr>
        <p:spPr>
          <a:xfrm>
            <a:off x="9156069" y="638556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6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3325647829"/>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455"/>
        <p:cNvGrpSpPr/>
        <p:nvPr/>
      </p:nvGrpSpPr>
      <p:grpSpPr>
        <a:xfrm>
          <a:off x="0" y="0"/>
          <a:ext cx="0" cy="0"/>
          <a:chOff x="0" y="0"/>
          <a:chExt cx="0" cy="0"/>
        </a:xfrm>
      </p:grpSpPr>
      <p:sp>
        <p:nvSpPr>
          <p:cNvPr id="1457" name="Google Shape;1457;p13"/>
          <p:cNvSpPr/>
          <p:nvPr/>
        </p:nvSpPr>
        <p:spPr>
          <a:xfrm>
            <a:off x="10483910" y="5238831"/>
            <a:ext cx="129205" cy="129295"/>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8" name="Google Shape;1458;p13"/>
          <p:cNvSpPr/>
          <p:nvPr/>
        </p:nvSpPr>
        <p:spPr>
          <a:xfrm>
            <a:off x="10235191" y="5238831"/>
            <a:ext cx="129295" cy="129295"/>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9" name="Google Shape;1459;p13"/>
          <p:cNvSpPr/>
          <p:nvPr/>
        </p:nvSpPr>
        <p:spPr>
          <a:xfrm>
            <a:off x="11221174" y="5238831"/>
            <a:ext cx="129295" cy="129295"/>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0" name="Google Shape;1460;p13"/>
          <p:cNvSpPr/>
          <p:nvPr/>
        </p:nvSpPr>
        <p:spPr>
          <a:xfrm>
            <a:off x="10972722" y="5238831"/>
            <a:ext cx="129205" cy="129295"/>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1" name="Google Shape;1461;p13"/>
          <p:cNvSpPr/>
          <p:nvPr/>
        </p:nvSpPr>
        <p:spPr>
          <a:xfrm>
            <a:off x="10724181" y="5238831"/>
            <a:ext cx="129295" cy="129295"/>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2" name="Google Shape;1462;p13"/>
          <p:cNvSpPr/>
          <p:nvPr/>
        </p:nvSpPr>
        <p:spPr>
          <a:xfrm>
            <a:off x="11710163" y="5242655"/>
            <a:ext cx="52820" cy="124404"/>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3" name="Google Shape;1463;p13"/>
          <p:cNvSpPr/>
          <p:nvPr/>
        </p:nvSpPr>
        <p:spPr>
          <a:xfrm>
            <a:off x="11461532" y="5238831"/>
            <a:ext cx="129205" cy="129295"/>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3"/>
          <p:cNvSpPr/>
          <p:nvPr/>
        </p:nvSpPr>
        <p:spPr>
          <a:xfrm>
            <a:off x="10342967" y="5031729"/>
            <a:ext cx="129117" cy="129295"/>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5" name="Google Shape;1465;p13"/>
          <p:cNvSpPr/>
          <p:nvPr/>
        </p:nvSpPr>
        <p:spPr>
          <a:xfrm>
            <a:off x="10187795" y="5068099"/>
            <a:ext cx="35747" cy="85989"/>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6" name="Google Shape;1466;p13"/>
          <p:cNvSpPr/>
          <p:nvPr/>
        </p:nvSpPr>
        <p:spPr>
          <a:xfrm>
            <a:off x="11080319" y="5031729"/>
            <a:ext cx="129295" cy="129295"/>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7" name="Google Shape;1467;p13"/>
          <p:cNvSpPr/>
          <p:nvPr/>
        </p:nvSpPr>
        <p:spPr>
          <a:xfrm>
            <a:off x="10831867" y="5031729"/>
            <a:ext cx="129205" cy="129295"/>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8" name="Google Shape;1468;p13"/>
          <p:cNvSpPr/>
          <p:nvPr/>
        </p:nvSpPr>
        <p:spPr>
          <a:xfrm>
            <a:off x="10583149" y="5031729"/>
            <a:ext cx="129295" cy="129295"/>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9" name="Google Shape;1469;p13"/>
          <p:cNvSpPr/>
          <p:nvPr/>
        </p:nvSpPr>
        <p:spPr>
          <a:xfrm>
            <a:off x="11569396" y="5031729"/>
            <a:ext cx="129205" cy="129295"/>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0" name="Google Shape;1470;p13"/>
          <p:cNvSpPr/>
          <p:nvPr/>
        </p:nvSpPr>
        <p:spPr>
          <a:xfrm>
            <a:off x="11320679" y="5031729"/>
            <a:ext cx="129205" cy="129295"/>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1" name="Google Shape;1471;p13"/>
          <p:cNvSpPr/>
          <p:nvPr/>
        </p:nvSpPr>
        <p:spPr>
          <a:xfrm>
            <a:off x="10483910" y="4816267"/>
            <a:ext cx="129205" cy="129116"/>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2" name="Google Shape;1472;p13"/>
          <p:cNvSpPr/>
          <p:nvPr/>
        </p:nvSpPr>
        <p:spPr>
          <a:xfrm>
            <a:off x="10280808" y="4844813"/>
            <a:ext cx="83677" cy="100839"/>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3" name="Google Shape;1473;p13"/>
          <p:cNvSpPr/>
          <p:nvPr/>
        </p:nvSpPr>
        <p:spPr>
          <a:xfrm>
            <a:off x="11221174" y="4816267"/>
            <a:ext cx="129295" cy="129116"/>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4" name="Google Shape;1474;p13"/>
          <p:cNvSpPr/>
          <p:nvPr/>
        </p:nvSpPr>
        <p:spPr>
          <a:xfrm>
            <a:off x="10972722" y="4816267"/>
            <a:ext cx="129205" cy="129116"/>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5" name="Google Shape;1475;p13"/>
          <p:cNvSpPr/>
          <p:nvPr/>
        </p:nvSpPr>
        <p:spPr>
          <a:xfrm>
            <a:off x="10724181" y="4816267"/>
            <a:ext cx="129295" cy="129116"/>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6" name="Google Shape;1476;p13"/>
          <p:cNvSpPr/>
          <p:nvPr/>
        </p:nvSpPr>
        <p:spPr>
          <a:xfrm>
            <a:off x="11461532" y="4816267"/>
            <a:ext cx="129205" cy="129116"/>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7" name="Google Shape;1477;p13"/>
          <p:cNvSpPr/>
          <p:nvPr/>
        </p:nvSpPr>
        <p:spPr>
          <a:xfrm>
            <a:off x="11080319" y="4609076"/>
            <a:ext cx="129295" cy="12920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8" name="Google Shape;1478;p13"/>
          <p:cNvSpPr/>
          <p:nvPr/>
        </p:nvSpPr>
        <p:spPr>
          <a:xfrm>
            <a:off x="10831867" y="4609076"/>
            <a:ext cx="129205" cy="12920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9" name="Google Shape;1479;p13"/>
          <p:cNvSpPr/>
          <p:nvPr/>
        </p:nvSpPr>
        <p:spPr>
          <a:xfrm>
            <a:off x="10583059" y="4617169"/>
            <a:ext cx="129384" cy="121380"/>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13"/>
          <p:cNvSpPr/>
          <p:nvPr/>
        </p:nvSpPr>
        <p:spPr>
          <a:xfrm>
            <a:off x="11320679" y="4652649"/>
            <a:ext cx="111155" cy="85633"/>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1" name="Google Shape;1481;p13"/>
          <p:cNvSpPr/>
          <p:nvPr/>
        </p:nvSpPr>
        <p:spPr>
          <a:xfrm>
            <a:off x="11221529" y="6067420"/>
            <a:ext cx="105196" cy="59401"/>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13"/>
          <p:cNvSpPr/>
          <p:nvPr/>
        </p:nvSpPr>
        <p:spPr>
          <a:xfrm>
            <a:off x="10972722" y="6067419"/>
            <a:ext cx="129205" cy="102261"/>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13"/>
          <p:cNvSpPr/>
          <p:nvPr/>
        </p:nvSpPr>
        <p:spPr>
          <a:xfrm>
            <a:off x="10724003" y="6067419"/>
            <a:ext cx="129295" cy="94348"/>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13"/>
          <p:cNvSpPr/>
          <p:nvPr/>
        </p:nvSpPr>
        <p:spPr>
          <a:xfrm>
            <a:off x="10352749" y="5860138"/>
            <a:ext cx="119335" cy="119335"/>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5" name="Google Shape;1485;p13"/>
          <p:cNvSpPr/>
          <p:nvPr/>
        </p:nvSpPr>
        <p:spPr>
          <a:xfrm>
            <a:off x="11080319" y="5860317"/>
            <a:ext cx="129295" cy="129295"/>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6" name="Google Shape;1486;p13"/>
          <p:cNvSpPr/>
          <p:nvPr/>
        </p:nvSpPr>
        <p:spPr>
          <a:xfrm>
            <a:off x="10831867" y="5860317"/>
            <a:ext cx="129205" cy="129295"/>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7" name="Google Shape;1487;p13"/>
          <p:cNvSpPr/>
          <p:nvPr/>
        </p:nvSpPr>
        <p:spPr>
          <a:xfrm>
            <a:off x="10583149" y="5860317"/>
            <a:ext cx="129295" cy="129295"/>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8" name="Google Shape;1488;p13"/>
          <p:cNvSpPr/>
          <p:nvPr/>
        </p:nvSpPr>
        <p:spPr>
          <a:xfrm>
            <a:off x="11320679" y="5860317"/>
            <a:ext cx="129205" cy="129295"/>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9" name="Google Shape;1489;p13"/>
          <p:cNvSpPr/>
          <p:nvPr/>
        </p:nvSpPr>
        <p:spPr>
          <a:xfrm>
            <a:off x="10483910" y="5644945"/>
            <a:ext cx="129205" cy="129295"/>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0" name="Google Shape;1490;p13"/>
          <p:cNvSpPr/>
          <p:nvPr/>
        </p:nvSpPr>
        <p:spPr>
          <a:xfrm>
            <a:off x="10235191" y="5644945"/>
            <a:ext cx="129295" cy="129295"/>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1" name="Google Shape;1491;p13"/>
          <p:cNvSpPr/>
          <p:nvPr/>
        </p:nvSpPr>
        <p:spPr>
          <a:xfrm>
            <a:off x="11221174" y="5644945"/>
            <a:ext cx="129295" cy="129295"/>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2" name="Google Shape;1492;p13"/>
          <p:cNvSpPr/>
          <p:nvPr/>
        </p:nvSpPr>
        <p:spPr>
          <a:xfrm>
            <a:off x="10972722" y="5644945"/>
            <a:ext cx="129205" cy="129295"/>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3" name="Google Shape;1493;p13"/>
          <p:cNvSpPr/>
          <p:nvPr/>
        </p:nvSpPr>
        <p:spPr>
          <a:xfrm>
            <a:off x="10724181" y="5644945"/>
            <a:ext cx="129295" cy="129295"/>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4" name="Google Shape;1494;p13"/>
          <p:cNvSpPr/>
          <p:nvPr/>
        </p:nvSpPr>
        <p:spPr>
          <a:xfrm>
            <a:off x="11461532" y="5644945"/>
            <a:ext cx="129205" cy="129295"/>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5" name="Google Shape;1495;p13"/>
          <p:cNvSpPr/>
          <p:nvPr/>
        </p:nvSpPr>
        <p:spPr>
          <a:xfrm>
            <a:off x="10342967" y="5437752"/>
            <a:ext cx="129117" cy="129384"/>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6" name="Google Shape;1496;p13"/>
          <p:cNvSpPr/>
          <p:nvPr/>
        </p:nvSpPr>
        <p:spPr>
          <a:xfrm>
            <a:off x="10162097" y="5437752"/>
            <a:ext cx="61447" cy="124581"/>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7" name="Google Shape;1497;p13"/>
          <p:cNvSpPr/>
          <p:nvPr/>
        </p:nvSpPr>
        <p:spPr>
          <a:xfrm>
            <a:off x="11080319" y="5437752"/>
            <a:ext cx="129295" cy="129384"/>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8" name="Google Shape;1498;p13"/>
          <p:cNvSpPr/>
          <p:nvPr/>
        </p:nvSpPr>
        <p:spPr>
          <a:xfrm>
            <a:off x="10831867" y="5437752"/>
            <a:ext cx="129205" cy="129384"/>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9" name="Google Shape;1499;p13"/>
          <p:cNvSpPr/>
          <p:nvPr/>
        </p:nvSpPr>
        <p:spPr>
          <a:xfrm>
            <a:off x="10583149" y="5437752"/>
            <a:ext cx="129295" cy="129384"/>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3"/>
          <p:cNvSpPr/>
          <p:nvPr/>
        </p:nvSpPr>
        <p:spPr>
          <a:xfrm>
            <a:off x="11569396" y="5437752"/>
            <a:ext cx="129205" cy="129384"/>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1" name="Google Shape;1501;p13"/>
          <p:cNvSpPr/>
          <p:nvPr/>
        </p:nvSpPr>
        <p:spPr>
          <a:xfrm>
            <a:off x="11320679" y="5437752"/>
            <a:ext cx="129205" cy="129384"/>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3" name="Google Shape;1503;p13"/>
          <p:cNvSpPr/>
          <p:nvPr/>
        </p:nvSpPr>
        <p:spPr>
          <a:xfrm>
            <a:off x="-86600" y="6098295"/>
            <a:ext cx="12369163" cy="8036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4" name="Google Shape;1504;p13"/>
          <p:cNvSpPr/>
          <p:nvPr/>
        </p:nvSpPr>
        <p:spPr>
          <a:xfrm>
            <a:off x="-86600" y="6504697"/>
            <a:ext cx="12369163" cy="420411"/>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9" name="Google Shape;1589;p13"/>
          <p:cNvSpPr/>
          <p:nvPr/>
        </p:nvSpPr>
        <p:spPr>
          <a:xfrm>
            <a:off x="11422500" y="1036167"/>
            <a:ext cx="715883" cy="39151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0" name="Google Shape;1590;p13"/>
          <p:cNvSpPr/>
          <p:nvPr/>
        </p:nvSpPr>
        <p:spPr>
          <a:xfrm>
            <a:off x="1271725" y="103722"/>
            <a:ext cx="506113" cy="27680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1" name="Google Shape;1591;p13"/>
          <p:cNvSpPr/>
          <p:nvPr/>
        </p:nvSpPr>
        <p:spPr>
          <a:xfrm>
            <a:off x="114676" y="685554"/>
            <a:ext cx="713776" cy="390348"/>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2" name="Google Shape;1592;p13"/>
          <p:cNvSpPr/>
          <p:nvPr/>
        </p:nvSpPr>
        <p:spPr>
          <a:xfrm>
            <a:off x="11103925" y="2142939"/>
            <a:ext cx="506113" cy="27680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3" name="Google Shape;1593;p13"/>
          <p:cNvSpPr/>
          <p:nvPr/>
        </p:nvSpPr>
        <p:spPr>
          <a:xfrm>
            <a:off x="333644" y="626122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4" name="Google Shape;1594;p13"/>
          <p:cNvSpPr/>
          <p:nvPr/>
        </p:nvSpPr>
        <p:spPr>
          <a:xfrm>
            <a:off x="228039" y="61912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5" name="Google Shape;1595;p13"/>
          <p:cNvSpPr/>
          <p:nvPr/>
        </p:nvSpPr>
        <p:spPr>
          <a:xfrm>
            <a:off x="113633" y="63734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6" name="Google Shape;1596;p13"/>
          <p:cNvSpPr/>
          <p:nvPr/>
        </p:nvSpPr>
        <p:spPr>
          <a:xfrm>
            <a:off x="2160327" y="653417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7" name="Google Shape;1597;p13"/>
          <p:cNvSpPr/>
          <p:nvPr/>
        </p:nvSpPr>
        <p:spPr>
          <a:xfrm>
            <a:off x="2201106" y="618360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8" name="Google Shape;1598;p13"/>
          <p:cNvSpPr/>
          <p:nvPr/>
        </p:nvSpPr>
        <p:spPr>
          <a:xfrm>
            <a:off x="2086700" y="6365854"/>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9" name="Google Shape;1599;p13"/>
          <p:cNvSpPr/>
          <p:nvPr/>
        </p:nvSpPr>
        <p:spPr>
          <a:xfrm>
            <a:off x="8350677" y="658362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0" name="Google Shape;1600;p13"/>
          <p:cNvSpPr/>
          <p:nvPr/>
        </p:nvSpPr>
        <p:spPr>
          <a:xfrm>
            <a:off x="8245073" y="65136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1" name="Google Shape;1601;p13"/>
          <p:cNvSpPr/>
          <p:nvPr/>
        </p:nvSpPr>
        <p:spPr>
          <a:xfrm>
            <a:off x="8569467" y="63141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2" name="Google Shape;1602;p13"/>
          <p:cNvSpPr/>
          <p:nvPr/>
        </p:nvSpPr>
        <p:spPr>
          <a:xfrm rot="6834656">
            <a:off x="10242283" y="6469698"/>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3" name="Google Shape;1603;p13"/>
          <p:cNvSpPr/>
          <p:nvPr/>
        </p:nvSpPr>
        <p:spPr>
          <a:xfrm rot="6834656">
            <a:off x="10436601" y="641070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4" name="Google Shape;1604;p13"/>
          <p:cNvSpPr/>
          <p:nvPr/>
        </p:nvSpPr>
        <p:spPr>
          <a:xfrm rot="6834656">
            <a:off x="10288779" y="6222611"/>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5" name="Google Shape;1605;p13"/>
          <p:cNvSpPr/>
          <p:nvPr/>
        </p:nvSpPr>
        <p:spPr>
          <a:xfrm rot="6834656">
            <a:off x="11827617" y="6462098"/>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6" name="Google Shape;1606;p13"/>
          <p:cNvSpPr/>
          <p:nvPr/>
        </p:nvSpPr>
        <p:spPr>
          <a:xfrm rot="6834656">
            <a:off x="12021934" y="640310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7" name="Google Shape;1607;p13"/>
          <p:cNvSpPr/>
          <p:nvPr/>
        </p:nvSpPr>
        <p:spPr>
          <a:xfrm rot="6834656">
            <a:off x="11874112" y="6215011"/>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8" name="Picture 6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69" name="Picture 6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7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1" name="Title 1">
            <a:extLst>
              <a:ext uri="{FF2B5EF4-FFF2-40B4-BE49-F238E27FC236}">
                <a16:creationId xmlns:a16="http://schemas.microsoft.com/office/drawing/2014/main" id="{6108D78E-8090-455C-81F2-F57D8860EAC5}"/>
              </a:ext>
            </a:extLst>
          </p:cNvPr>
          <p:cNvSpPr txBox="1">
            <a:spLocks/>
          </p:cNvSpPr>
          <p:nvPr userDrawn="1"/>
        </p:nvSpPr>
        <p:spPr>
          <a:xfrm>
            <a:off x="9145123" y="6300664"/>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7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2383040208"/>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21"/>
        <p:cNvGrpSpPr/>
        <p:nvPr/>
      </p:nvGrpSpPr>
      <p:grpSpPr>
        <a:xfrm>
          <a:off x="0" y="0"/>
          <a:ext cx="0" cy="0"/>
          <a:chOff x="0" y="0"/>
          <a:chExt cx="0" cy="0"/>
        </a:xfrm>
      </p:grpSpPr>
      <p:sp>
        <p:nvSpPr>
          <p:cNvPr id="1622" name="Google Shape;1622;p1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 name="Group 1"/>
          <p:cNvGrpSpPr/>
          <p:nvPr userDrawn="1"/>
        </p:nvGrpSpPr>
        <p:grpSpPr>
          <a:xfrm>
            <a:off x="-908265" y="1179570"/>
            <a:ext cx="14193065" cy="6184001"/>
            <a:chOff x="-681199" y="884677"/>
            <a:chExt cx="10644799" cy="4638001"/>
          </a:xfrm>
        </p:grpSpPr>
        <p:sp>
          <p:nvSpPr>
            <p:cNvPr id="1624" name="Google Shape;1624;p14"/>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4"/>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26" name="Google Shape;1626;p14"/>
            <p:cNvGrpSpPr/>
            <p:nvPr/>
          </p:nvGrpSpPr>
          <p:grpSpPr>
            <a:xfrm>
              <a:off x="37136" y="4170420"/>
              <a:ext cx="735100" cy="674441"/>
              <a:chOff x="1465348" y="947469"/>
              <a:chExt cx="852784" cy="782414"/>
            </a:xfrm>
          </p:grpSpPr>
          <p:sp>
            <p:nvSpPr>
              <p:cNvPr id="1627" name="Google Shape;1627;p14"/>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28" name="Google Shape;1628;p14"/>
              <p:cNvGrpSpPr/>
              <p:nvPr/>
            </p:nvGrpSpPr>
            <p:grpSpPr>
              <a:xfrm>
                <a:off x="1465348" y="947469"/>
                <a:ext cx="852784" cy="731927"/>
                <a:chOff x="1238775" y="3530225"/>
                <a:chExt cx="512275" cy="439675"/>
              </a:xfrm>
            </p:grpSpPr>
            <p:sp>
              <p:nvSpPr>
                <p:cNvPr id="1629" name="Google Shape;1629;p14"/>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4"/>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4"/>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4"/>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4"/>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4"/>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4"/>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4"/>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4"/>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4"/>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4"/>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4"/>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4"/>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4"/>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4"/>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4"/>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4"/>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4"/>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4"/>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4"/>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4"/>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4"/>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4"/>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4"/>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4"/>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4"/>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4"/>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4"/>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4"/>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4"/>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4"/>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4"/>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4"/>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4"/>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4"/>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4"/>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4"/>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4"/>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4"/>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4"/>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4"/>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4"/>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4"/>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4"/>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4"/>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21" name="Google Shape;1721;p14"/>
            <p:cNvGrpSpPr/>
            <p:nvPr/>
          </p:nvGrpSpPr>
          <p:grpSpPr>
            <a:xfrm>
              <a:off x="-681199" y="2383077"/>
              <a:ext cx="1192699" cy="1162688"/>
              <a:chOff x="669550" y="869000"/>
              <a:chExt cx="450075" cy="438750"/>
            </a:xfrm>
          </p:grpSpPr>
          <p:sp>
            <p:nvSpPr>
              <p:cNvPr id="1722" name="Google Shape;1722;p1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1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7" name="Google Shape;1767;p14"/>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4"/>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4"/>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4"/>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4"/>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4"/>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73" name="Google Shape;1773;p14"/>
            <p:cNvGrpSpPr/>
            <p:nvPr/>
          </p:nvGrpSpPr>
          <p:grpSpPr>
            <a:xfrm>
              <a:off x="8770901" y="884677"/>
              <a:ext cx="1192699" cy="1162688"/>
              <a:chOff x="669550" y="869000"/>
              <a:chExt cx="450075" cy="438750"/>
            </a:xfrm>
          </p:grpSpPr>
          <p:sp>
            <p:nvSpPr>
              <p:cNvPr id="1774" name="Google Shape;1774;p1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9" name="Google Shape;1819;p14"/>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4"/>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4"/>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4"/>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4"/>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4"/>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5" name="Google Shape;1825;p14"/>
          <p:cNvGrpSpPr/>
          <p:nvPr/>
        </p:nvGrpSpPr>
        <p:grpSpPr>
          <a:xfrm>
            <a:off x="11513266" y="3062980"/>
            <a:ext cx="486196" cy="326880"/>
            <a:chOff x="4209275" y="4444025"/>
            <a:chExt cx="274625" cy="184650"/>
          </a:xfrm>
        </p:grpSpPr>
        <p:sp>
          <p:nvSpPr>
            <p:cNvPr id="1826" name="Google Shape;1826;p14"/>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4"/>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4"/>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4"/>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4"/>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1674;p14"/>
          <p:cNvGrpSpPr/>
          <p:nvPr userDrawn="1"/>
        </p:nvGrpSpPr>
        <p:grpSpPr>
          <a:xfrm>
            <a:off x="11254580" y="5701518"/>
            <a:ext cx="849179" cy="899151"/>
            <a:chOff x="1078079" y="3984213"/>
            <a:chExt cx="886161" cy="938571"/>
          </a:xfrm>
        </p:grpSpPr>
        <p:sp>
          <p:nvSpPr>
            <p:cNvPr id="213"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4" name="Google Shape;1676;p14"/>
            <p:cNvGrpSpPr/>
            <p:nvPr/>
          </p:nvGrpSpPr>
          <p:grpSpPr>
            <a:xfrm>
              <a:off x="1078079" y="3984213"/>
              <a:ext cx="886161" cy="924824"/>
              <a:chOff x="1299225" y="4109325"/>
              <a:chExt cx="532325" cy="555550"/>
            </a:xfrm>
          </p:grpSpPr>
          <p:sp>
            <p:nvSpPr>
              <p:cNvPr id="215"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11" name="Picture 2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259" name="Picture 25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260" name="Title 1">
            <a:extLst>
              <a:ext uri="{FF2B5EF4-FFF2-40B4-BE49-F238E27FC236}">
                <a16:creationId xmlns:a16="http://schemas.microsoft.com/office/drawing/2014/main" id="{134C9EFF-C59B-47AD-BC67-24488957F3EB}"/>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
        <p:nvSpPr>
          <p:cNvPr id="261" name="Title 1">
            <a:extLst>
              <a:ext uri="{FF2B5EF4-FFF2-40B4-BE49-F238E27FC236}">
                <a16:creationId xmlns:a16="http://schemas.microsoft.com/office/drawing/2014/main" id="{6108D78E-8090-455C-81F2-F57D8860EAC5}"/>
              </a:ext>
            </a:extLst>
          </p:cNvPr>
          <p:cNvSpPr txBox="1">
            <a:spLocks/>
          </p:cNvSpPr>
          <p:nvPr userDrawn="1"/>
        </p:nvSpPr>
        <p:spPr>
          <a:xfrm>
            <a:off x="9127819" y="646286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26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448622878"/>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31"/>
        <p:cNvGrpSpPr/>
        <p:nvPr/>
      </p:nvGrpSpPr>
      <p:grpSpPr>
        <a:xfrm>
          <a:off x="0" y="0"/>
          <a:ext cx="0" cy="0"/>
          <a:chOff x="0" y="0"/>
          <a:chExt cx="0" cy="0"/>
        </a:xfrm>
      </p:grpSpPr>
      <p:sp>
        <p:nvSpPr>
          <p:cNvPr id="1832" name="Google Shape;1832;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33" name="Google Shape;1833;p15"/>
          <p:cNvGrpSpPr/>
          <p:nvPr/>
        </p:nvGrpSpPr>
        <p:grpSpPr>
          <a:xfrm>
            <a:off x="-1916878" y="-342431"/>
            <a:ext cx="15535289" cy="9302405"/>
            <a:chOff x="-1437659" y="-256823"/>
            <a:chExt cx="11651467" cy="6976804"/>
          </a:xfrm>
        </p:grpSpPr>
        <p:sp>
          <p:nvSpPr>
            <p:cNvPr id="1834" name="Google Shape;1834;p15"/>
            <p:cNvSpPr/>
            <p:nvPr/>
          </p:nvSpPr>
          <p:spPr>
            <a:xfrm rot="-5400000">
              <a:off x="8609675" y="323115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5"/>
            <p:cNvSpPr/>
            <p:nvPr/>
          </p:nvSpPr>
          <p:spPr>
            <a:xfrm rot="-5400000">
              <a:off x="-283600" y="305350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6" name="Google Shape;1836;p15"/>
            <p:cNvGrpSpPr/>
            <p:nvPr/>
          </p:nvGrpSpPr>
          <p:grpSpPr>
            <a:xfrm>
              <a:off x="-50025" y="4627072"/>
              <a:ext cx="9388212" cy="2092910"/>
              <a:chOff x="-50025" y="4627072"/>
              <a:chExt cx="9388212" cy="2092910"/>
            </a:xfrm>
          </p:grpSpPr>
          <p:grpSp>
            <p:nvGrpSpPr>
              <p:cNvPr id="1837" name="Google Shape;1837;p15"/>
              <p:cNvGrpSpPr/>
              <p:nvPr/>
            </p:nvGrpSpPr>
            <p:grpSpPr>
              <a:xfrm rot="10800000" flipH="1">
                <a:off x="-50025" y="4627072"/>
                <a:ext cx="9388212" cy="1266092"/>
                <a:chOff x="1091225" y="2677669"/>
                <a:chExt cx="1774575" cy="332386"/>
              </a:xfrm>
            </p:grpSpPr>
            <p:sp>
              <p:nvSpPr>
                <p:cNvPr id="1838" name="Google Shape;1838;p1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5"/>
                <p:cNvSpPr/>
                <p:nvPr/>
              </p:nvSpPr>
              <p:spPr>
                <a:xfrm rot="10800000" flipH="1">
                  <a:off x="1091275" y="2677669"/>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5"/>
                <p:cNvSpPr/>
                <p:nvPr/>
              </p:nvSpPr>
              <p:spPr>
                <a:xfrm>
                  <a:off x="1091225" y="2807880"/>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5"/>
                <p:cNvSpPr/>
                <p:nvPr/>
              </p:nvSpPr>
              <p:spPr>
                <a:xfrm>
                  <a:off x="1661880" y="2918373"/>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5"/>
                <p:cNvSpPr/>
                <p:nvPr/>
              </p:nvSpPr>
              <p:spPr>
                <a:xfrm>
                  <a:off x="2044736" y="296738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6" name="Google Shape;1846;p15"/>
              <p:cNvSpPr/>
              <p:nvPr/>
            </p:nvSpPr>
            <p:spPr>
              <a:xfrm flipH="1">
                <a:off x="-46851" y="4945131"/>
                <a:ext cx="9384905" cy="1774850"/>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15"/>
            <p:cNvGrpSpPr/>
            <p:nvPr/>
          </p:nvGrpSpPr>
          <p:grpSpPr>
            <a:xfrm>
              <a:off x="8424012" y="3627721"/>
              <a:ext cx="1789796" cy="1655221"/>
              <a:chOff x="549400" y="3267150"/>
              <a:chExt cx="522675" cy="483375"/>
            </a:xfrm>
          </p:grpSpPr>
          <p:sp>
            <p:nvSpPr>
              <p:cNvPr id="1848" name="Google Shape;1848;p1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15"/>
            <p:cNvGrpSpPr/>
            <p:nvPr/>
          </p:nvGrpSpPr>
          <p:grpSpPr>
            <a:xfrm>
              <a:off x="-1437659" y="3220256"/>
              <a:ext cx="2131113" cy="1971027"/>
              <a:chOff x="3111925" y="3249325"/>
              <a:chExt cx="622350" cy="575600"/>
            </a:xfrm>
          </p:grpSpPr>
          <p:sp>
            <p:nvSpPr>
              <p:cNvPr id="1881" name="Google Shape;1881;p15"/>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5"/>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5"/>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5"/>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5"/>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5"/>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5"/>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5"/>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5"/>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5"/>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5"/>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5"/>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5"/>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5"/>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5"/>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5"/>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5"/>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5"/>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5"/>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5"/>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5"/>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5"/>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5"/>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5"/>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5"/>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5"/>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5"/>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5"/>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5"/>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5"/>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5"/>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5"/>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3" name="Google Shape;1913;p15"/>
            <p:cNvGrpSpPr/>
            <p:nvPr/>
          </p:nvGrpSpPr>
          <p:grpSpPr>
            <a:xfrm>
              <a:off x="8029301" y="-256823"/>
              <a:ext cx="1192699" cy="1162688"/>
              <a:chOff x="669550" y="869000"/>
              <a:chExt cx="450075" cy="438750"/>
            </a:xfrm>
          </p:grpSpPr>
          <p:sp>
            <p:nvSpPr>
              <p:cNvPr id="1914" name="Google Shape;1914;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9" name="Google Shape;1959;p15"/>
            <p:cNvSpPr/>
            <p:nvPr/>
          </p:nvSpPr>
          <p:spPr>
            <a:xfrm>
              <a:off x="385613" y="105725"/>
              <a:ext cx="668776" cy="365756"/>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5"/>
            <p:cNvSpPr/>
            <p:nvPr/>
          </p:nvSpPr>
          <p:spPr>
            <a:xfrm>
              <a:off x="8553246" y="2081304"/>
              <a:ext cx="472810" cy="258592"/>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5"/>
            <p:cNvSpPr/>
            <p:nvPr/>
          </p:nvSpPr>
          <p:spPr>
            <a:xfrm>
              <a:off x="8668131" y="1225943"/>
              <a:ext cx="666809" cy="364663"/>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62" name="Google Shape;1962;p15"/>
            <p:cNvGrpSpPr/>
            <p:nvPr/>
          </p:nvGrpSpPr>
          <p:grpSpPr>
            <a:xfrm>
              <a:off x="149502" y="799654"/>
              <a:ext cx="392306" cy="374838"/>
              <a:chOff x="4578900" y="2573925"/>
              <a:chExt cx="164800" cy="157475"/>
            </a:xfrm>
          </p:grpSpPr>
          <p:sp>
            <p:nvSpPr>
              <p:cNvPr id="1963" name="Google Shape;1963;p15"/>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5"/>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5"/>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5"/>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5"/>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5"/>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5"/>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5"/>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1" name="Google Shape;1971;p15"/>
            <p:cNvGrpSpPr/>
            <p:nvPr/>
          </p:nvGrpSpPr>
          <p:grpSpPr>
            <a:xfrm>
              <a:off x="-650899" y="1409052"/>
              <a:ext cx="1192699" cy="1162688"/>
              <a:chOff x="669550" y="869000"/>
              <a:chExt cx="450075" cy="438750"/>
            </a:xfrm>
          </p:grpSpPr>
          <p:sp>
            <p:nvSpPr>
              <p:cNvPr id="1972" name="Google Shape;1972;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87" name="Picture 18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88" name="Picture 18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90" name="Title 1">
            <a:extLst>
              <a:ext uri="{FF2B5EF4-FFF2-40B4-BE49-F238E27FC236}">
                <a16:creationId xmlns:a16="http://schemas.microsoft.com/office/drawing/2014/main" id="{6108D78E-8090-455C-81F2-F57D8860EAC5}"/>
              </a:ext>
            </a:extLst>
          </p:cNvPr>
          <p:cNvSpPr txBox="1">
            <a:spLocks/>
          </p:cNvSpPr>
          <p:nvPr userDrawn="1"/>
        </p:nvSpPr>
        <p:spPr>
          <a:xfrm>
            <a:off x="9157153" y="6477060"/>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92" name="Title 1">
            <a:extLst>
              <a:ext uri="{FF2B5EF4-FFF2-40B4-BE49-F238E27FC236}">
                <a16:creationId xmlns:a16="http://schemas.microsoft.com/office/drawing/2014/main" id="{77A5EE1E-616C-D00F-21DB-550022EF05EF}"/>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761448250"/>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64139409"/>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17"/>
        <p:cNvGrpSpPr/>
        <p:nvPr/>
      </p:nvGrpSpPr>
      <p:grpSpPr>
        <a:xfrm>
          <a:off x="0" y="0"/>
          <a:ext cx="0" cy="0"/>
          <a:chOff x="0" y="0"/>
          <a:chExt cx="0" cy="0"/>
        </a:xfrm>
      </p:grpSpPr>
      <p:sp>
        <p:nvSpPr>
          <p:cNvPr id="2018" name="Google Shape;2018;p16"/>
          <p:cNvSpPr/>
          <p:nvPr/>
        </p:nvSpPr>
        <p:spPr>
          <a:xfrm>
            <a:off x="11383777" y="1761475"/>
            <a:ext cx="1273711" cy="10311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9" name="Google Shape;2019;p16"/>
          <p:cNvGrpSpPr/>
          <p:nvPr/>
        </p:nvGrpSpPr>
        <p:grpSpPr>
          <a:xfrm>
            <a:off x="0" y="4274548"/>
            <a:ext cx="12254088" cy="2656621"/>
            <a:chOff x="0" y="3205922"/>
            <a:chExt cx="9147573" cy="1992466"/>
          </a:xfrm>
        </p:grpSpPr>
        <p:sp>
          <p:nvSpPr>
            <p:cNvPr id="2020" name="Google Shape;2020;p1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3" name="Google Shape;2023;p16"/>
            <p:cNvGrpSpPr/>
            <p:nvPr/>
          </p:nvGrpSpPr>
          <p:grpSpPr>
            <a:xfrm rot="10800000">
              <a:off x="3494" y="4677586"/>
              <a:ext cx="9144079" cy="520802"/>
              <a:chOff x="1091225" y="2765750"/>
              <a:chExt cx="1774550" cy="224300"/>
            </a:xfrm>
          </p:grpSpPr>
          <p:sp>
            <p:nvSpPr>
              <p:cNvPr id="2024" name="Google Shape;2024;p1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31" name="Google Shape;2031;p16"/>
          <p:cNvGrpSpPr/>
          <p:nvPr/>
        </p:nvGrpSpPr>
        <p:grpSpPr>
          <a:xfrm>
            <a:off x="-1214238" y="2307985"/>
            <a:ext cx="1881793" cy="1834443"/>
            <a:chOff x="669550" y="869000"/>
            <a:chExt cx="450075" cy="438750"/>
          </a:xfrm>
        </p:grpSpPr>
        <p:sp>
          <p:nvSpPr>
            <p:cNvPr id="2032" name="Google Shape;2032;p1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7" name="Google Shape;2077;p16"/>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8" name="Google Shape;2078;p16"/>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9" name="Google Shape;2079;p16"/>
          <p:cNvGrpSpPr/>
          <p:nvPr/>
        </p:nvGrpSpPr>
        <p:grpSpPr>
          <a:xfrm>
            <a:off x="11126915" y="5190000"/>
            <a:ext cx="2591004" cy="2396251"/>
            <a:chOff x="549400" y="3267150"/>
            <a:chExt cx="522675" cy="483375"/>
          </a:xfrm>
        </p:grpSpPr>
        <p:sp>
          <p:nvSpPr>
            <p:cNvPr id="2080" name="Google Shape;2080;p1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2" name="Google Shape;2112;p16"/>
          <p:cNvGrpSpPr/>
          <p:nvPr/>
        </p:nvGrpSpPr>
        <p:grpSpPr>
          <a:xfrm>
            <a:off x="-206294" y="5751204"/>
            <a:ext cx="1208092" cy="1179987"/>
            <a:chOff x="4061000" y="3528750"/>
            <a:chExt cx="443825" cy="433500"/>
          </a:xfrm>
        </p:grpSpPr>
        <p:sp>
          <p:nvSpPr>
            <p:cNvPr id="2113" name="Google Shape;2113;p1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9" name="Google Shape;2119;p16"/>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0" name="Google Shape;2120;p16"/>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1" name="Google Shape;2121;p16"/>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2" name="Google Shape;2122;p16"/>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3" name="Google Shape;2123;p16"/>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4" name="Google Shape;2124;p16"/>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5" name="Google Shape;212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6" name="Google Shape;2126;p16"/>
          <p:cNvSpPr txBox="1">
            <a:spLocks noGrp="1"/>
          </p:cNvSpPr>
          <p:nvPr>
            <p:ph type="body" idx="1"/>
          </p:nvPr>
        </p:nvSpPr>
        <p:spPr>
          <a:xfrm>
            <a:off x="960000" y="1566000"/>
            <a:ext cx="10272000" cy="2070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pic>
        <p:nvPicPr>
          <p:cNvPr id="111" name="Picture 1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12" name="Picture 1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14" name="Title 1">
            <a:extLst>
              <a:ext uri="{FF2B5EF4-FFF2-40B4-BE49-F238E27FC236}">
                <a16:creationId xmlns:a16="http://schemas.microsoft.com/office/drawing/2014/main" id="{6108D78E-8090-455C-81F2-F57D8860EAC5}"/>
              </a:ext>
            </a:extLst>
          </p:cNvPr>
          <p:cNvSpPr txBox="1">
            <a:spLocks/>
          </p:cNvSpPr>
          <p:nvPr userDrawn="1"/>
        </p:nvSpPr>
        <p:spPr>
          <a:xfrm>
            <a:off x="9126486" y="6491573"/>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1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16" name="Title 1">
            <a:extLst>
              <a:ext uri="{FF2B5EF4-FFF2-40B4-BE49-F238E27FC236}">
                <a16:creationId xmlns:a16="http://schemas.microsoft.com/office/drawing/2014/main" id="{0643D791-9634-07A7-9E83-AC665C45746D}"/>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1595832429"/>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2127"/>
        <p:cNvGrpSpPr/>
        <p:nvPr/>
      </p:nvGrpSpPr>
      <p:grpSpPr>
        <a:xfrm>
          <a:off x="0" y="0"/>
          <a:ext cx="0" cy="0"/>
          <a:chOff x="0" y="0"/>
          <a:chExt cx="0" cy="0"/>
        </a:xfrm>
      </p:grpSpPr>
      <p:cxnSp>
        <p:nvCxnSpPr>
          <p:cNvPr id="180" name="Google Shape;2132;p17"/>
          <p:cNvCxnSpPr/>
          <p:nvPr userDrawn="1"/>
        </p:nvCxnSpPr>
        <p:spPr>
          <a:xfrm>
            <a:off x="947036" y="2272913"/>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2132;p17"/>
          <p:cNvCxnSpPr/>
          <p:nvPr userDrawn="1"/>
        </p:nvCxnSpPr>
        <p:spPr>
          <a:xfrm>
            <a:off x="975767" y="1988900"/>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2132;p17"/>
          <p:cNvCxnSpPr/>
          <p:nvPr userDrawn="1"/>
        </p:nvCxnSpPr>
        <p:spPr>
          <a:xfrm>
            <a:off x="963961" y="1671127"/>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2132;p17"/>
          <p:cNvCxnSpPr/>
          <p:nvPr userDrawn="1"/>
        </p:nvCxnSpPr>
        <p:spPr>
          <a:xfrm>
            <a:off x="953619" y="1384291"/>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2132;p17"/>
          <p:cNvCxnSpPr/>
          <p:nvPr userDrawn="1"/>
        </p:nvCxnSpPr>
        <p:spPr>
          <a:xfrm>
            <a:off x="975767" y="1100012"/>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2132;p17"/>
          <p:cNvCxnSpPr/>
          <p:nvPr userDrawn="1"/>
        </p:nvCxnSpPr>
        <p:spPr>
          <a:xfrm>
            <a:off x="975767" y="822220"/>
            <a:ext cx="10271600" cy="0"/>
          </a:xfrm>
          <a:prstGeom prst="straightConnector1">
            <a:avLst/>
          </a:prstGeom>
          <a:noFill/>
          <a:ln w="9525" cap="flat" cmpd="sng">
            <a:solidFill>
              <a:schemeClr val="dk2"/>
            </a:solidFill>
            <a:prstDash val="solid"/>
            <a:round/>
            <a:headEnd type="none" w="med" len="med"/>
            <a:tailEnd type="none" w="med" len="med"/>
          </a:ln>
        </p:spPr>
      </p:cxnSp>
      <p:grpSp>
        <p:nvGrpSpPr>
          <p:cNvPr id="186" name="Google Shape;2145;p17"/>
          <p:cNvGrpSpPr/>
          <p:nvPr userDrawn="1"/>
        </p:nvGrpSpPr>
        <p:grpSpPr>
          <a:xfrm>
            <a:off x="-1231988" y="1384292"/>
            <a:ext cx="14515741" cy="6462129"/>
            <a:chOff x="-923991" y="1038218"/>
            <a:chExt cx="10886806" cy="4846597"/>
          </a:xfrm>
        </p:grpSpPr>
        <p:sp>
          <p:nvSpPr>
            <p:cNvPr id="187" name="Google Shape;2146;p17"/>
            <p:cNvSpPr/>
            <p:nvPr/>
          </p:nvSpPr>
          <p:spPr>
            <a:xfrm rot="-3614042">
              <a:off x="-303453" y="2253559"/>
              <a:ext cx="783726" cy="634497"/>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2147;p17"/>
            <p:cNvGrpSpPr/>
            <p:nvPr/>
          </p:nvGrpSpPr>
          <p:grpSpPr>
            <a:xfrm>
              <a:off x="3975626" y="4722127"/>
              <a:ext cx="1192699" cy="1162688"/>
              <a:chOff x="669550" y="869000"/>
              <a:chExt cx="450075" cy="438750"/>
            </a:xfrm>
          </p:grpSpPr>
          <p:sp>
            <p:nvSpPr>
              <p:cNvPr id="299" name="Google Shape;2148;p1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2149;p1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2150;p1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2151;p1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2152;p1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2153;p1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2154;p1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2155;p1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2156;p1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2157;p1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2158;p1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2159;p1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2160;p1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2161;p1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2162;p1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2163;p1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2164;p1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2165;p1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2166;p1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2167;p1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2168;p1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2169;p1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2170;p1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2171;p1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2172;p1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2173;p1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2174;p1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2175;p1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2176;p1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2177;p1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2178;p1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2179;p1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2180;p1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2181;p1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2182;p1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2183;p1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2184;p1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2185;p1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2186;p1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2187;p1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2188;p1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2189;p1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2190;p1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2191;p1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2192;p1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2193;p17"/>
            <p:cNvSpPr/>
            <p:nvPr/>
          </p:nvSpPr>
          <p:spPr>
            <a:xfrm rot="-5400000" flipH="1">
              <a:off x="91823" y="3566780"/>
              <a:ext cx="1484893" cy="166856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194;p17"/>
            <p:cNvSpPr/>
            <p:nvPr/>
          </p:nvSpPr>
          <p:spPr>
            <a:xfrm rot="5400000">
              <a:off x="6804815" y="3133368"/>
              <a:ext cx="2202906" cy="2475464"/>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1" name="Google Shape;2195;p17"/>
            <p:cNvGrpSpPr/>
            <p:nvPr/>
          </p:nvGrpSpPr>
          <p:grpSpPr>
            <a:xfrm>
              <a:off x="7659039" y="4023706"/>
              <a:ext cx="1529922" cy="1414887"/>
              <a:chOff x="549400" y="3267150"/>
              <a:chExt cx="522675" cy="483375"/>
            </a:xfrm>
          </p:grpSpPr>
          <p:sp>
            <p:nvSpPr>
              <p:cNvPr id="267" name="Google Shape;2196;p17"/>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197;p17"/>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198;p17"/>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199;p17"/>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200;p17"/>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201;p17"/>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202;p17"/>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203;p17"/>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204;p17"/>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205;p17"/>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206;p17"/>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207;p17"/>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208;p17"/>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209;p17"/>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210;p17"/>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211;p17"/>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212;p17"/>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213;p17"/>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214;p17"/>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215;p17"/>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216;p17"/>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217;p17"/>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218;p17"/>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219;p17"/>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220;p17"/>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221;p17"/>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222;p17"/>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223;p17"/>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224;p17"/>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225;p17"/>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226;p17"/>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227;p17"/>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2228;p17"/>
            <p:cNvGrpSpPr/>
            <p:nvPr/>
          </p:nvGrpSpPr>
          <p:grpSpPr>
            <a:xfrm>
              <a:off x="-923991" y="2245252"/>
              <a:ext cx="2254335" cy="2774390"/>
              <a:chOff x="-923991" y="2245252"/>
              <a:chExt cx="2254335" cy="2774390"/>
            </a:xfrm>
          </p:grpSpPr>
          <p:sp>
            <p:nvSpPr>
              <p:cNvPr id="224" name="Google Shape;2229;p17"/>
              <p:cNvSpPr/>
              <p:nvPr/>
            </p:nvSpPr>
            <p:spPr>
              <a:xfrm>
                <a:off x="-297250" y="4730625"/>
                <a:ext cx="897000" cy="2229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5" name="Google Shape;2230;p17"/>
              <p:cNvGrpSpPr/>
              <p:nvPr/>
            </p:nvGrpSpPr>
            <p:grpSpPr>
              <a:xfrm rot="-992360">
                <a:off x="-615077" y="2428368"/>
                <a:ext cx="1636508" cy="2408158"/>
                <a:chOff x="273025" y="2350275"/>
                <a:chExt cx="645250" cy="949500"/>
              </a:xfrm>
            </p:grpSpPr>
            <p:sp>
              <p:nvSpPr>
                <p:cNvPr id="226" name="Google Shape;2231;p17"/>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32;p17"/>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33;p17"/>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34;p17"/>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235;p17"/>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236;p17"/>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237;p17"/>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238;p17"/>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239;p17"/>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240;p17"/>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241;p17"/>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242;p17"/>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243;p17"/>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244;p17"/>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245;p17"/>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246;p17"/>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247;p17"/>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248;p17"/>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249;p17"/>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250;p17"/>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251;p17"/>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252;p17"/>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253;p17"/>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254;p17"/>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255;p17"/>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256;p17"/>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257;p17"/>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258;p17"/>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259;p17"/>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260;p17"/>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261;p17"/>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262;p17"/>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263;p17"/>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264;p17"/>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265;p17"/>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266;p17"/>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267;p17"/>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268;p17"/>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269;p17"/>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270;p17"/>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271;p17"/>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3" name="Google Shape;2272;p17"/>
            <p:cNvSpPr/>
            <p:nvPr/>
          </p:nvSpPr>
          <p:spPr>
            <a:xfrm>
              <a:off x="3498175" y="4852313"/>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273;p17"/>
            <p:cNvSpPr/>
            <p:nvPr/>
          </p:nvSpPr>
          <p:spPr>
            <a:xfrm>
              <a:off x="8638725" y="187668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274;p17"/>
            <p:cNvSpPr/>
            <p:nvPr/>
          </p:nvSpPr>
          <p:spPr>
            <a:xfrm>
              <a:off x="8684625" y="1324850"/>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2275;p17"/>
            <p:cNvSpPr/>
            <p:nvPr/>
          </p:nvSpPr>
          <p:spPr>
            <a:xfrm>
              <a:off x="7378733" y="48523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276;p17"/>
            <p:cNvSpPr/>
            <p:nvPr/>
          </p:nvSpPr>
          <p:spPr>
            <a:xfrm>
              <a:off x="7204004" y="49223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277;p17"/>
            <p:cNvSpPr/>
            <p:nvPr/>
          </p:nvSpPr>
          <p:spPr>
            <a:xfrm>
              <a:off x="7328700" y="5019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 name="Google Shape;2278;p17"/>
            <p:cNvGrpSpPr/>
            <p:nvPr/>
          </p:nvGrpSpPr>
          <p:grpSpPr>
            <a:xfrm>
              <a:off x="267740" y="4722136"/>
              <a:ext cx="1001891" cy="978583"/>
              <a:chOff x="4061000" y="3528750"/>
              <a:chExt cx="443825" cy="433500"/>
            </a:xfrm>
          </p:grpSpPr>
          <p:sp>
            <p:nvSpPr>
              <p:cNvPr id="218" name="Google Shape;2279;p1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280;p1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81;p1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82;p1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83;p1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84;p1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285;p17"/>
            <p:cNvGrpSpPr/>
            <p:nvPr/>
          </p:nvGrpSpPr>
          <p:grpSpPr>
            <a:xfrm>
              <a:off x="8716283" y="2443223"/>
              <a:ext cx="1246532" cy="731474"/>
              <a:chOff x="3707825" y="3867649"/>
              <a:chExt cx="523511" cy="307200"/>
            </a:xfrm>
          </p:grpSpPr>
          <p:sp>
            <p:nvSpPr>
              <p:cNvPr id="210" name="Google Shape;2286;p17"/>
              <p:cNvSpPr/>
              <p:nvPr/>
            </p:nvSpPr>
            <p:spPr>
              <a:xfrm>
                <a:off x="3753389" y="3879405"/>
                <a:ext cx="472824" cy="294275"/>
              </a:xfrm>
              <a:custGeom>
                <a:avLst/>
                <a:gdLst/>
                <a:ahLst/>
                <a:cxnLst/>
                <a:rect l="l" t="t" r="r" b="b"/>
                <a:pathLst>
                  <a:path w="18913" h="11771" extrusionOk="0">
                    <a:moveTo>
                      <a:pt x="2011" y="1"/>
                    </a:moveTo>
                    <a:cubicBezTo>
                      <a:pt x="1899" y="1"/>
                      <a:pt x="1788" y="10"/>
                      <a:pt x="1678" y="29"/>
                    </a:cubicBezTo>
                    <a:cubicBezTo>
                      <a:pt x="1540" y="52"/>
                      <a:pt x="1406" y="89"/>
                      <a:pt x="1278" y="138"/>
                    </a:cubicBezTo>
                    <a:cubicBezTo>
                      <a:pt x="715" y="370"/>
                      <a:pt x="232" y="918"/>
                      <a:pt x="112" y="1522"/>
                    </a:cubicBezTo>
                    <a:cubicBezTo>
                      <a:pt x="1" y="2069"/>
                      <a:pt x="552" y="2587"/>
                      <a:pt x="958" y="2884"/>
                    </a:cubicBezTo>
                    <a:cubicBezTo>
                      <a:pt x="1452" y="3242"/>
                      <a:pt x="1961" y="3390"/>
                      <a:pt x="1987" y="4050"/>
                    </a:cubicBezTo>
                    <a:cubicBezTo>
                      <a:pt x="2016" y="4819"/>
                      <a:pt x="1766" y="5530"/>
                      <a:pt x="1667" y="6283"/>
                    </a:cubicBezTo>
                    <a:cubicBezTo>
                      <a:pt x="1665" y="6286"/>
                      <a:pt x="1665" y="6289"/>
                      <a:pt x="1665" y="6293"/>
                    </a:cubicBezTo>
                    <a:cubicBezTo>
                      <a:pt x="1559" y="7125"/>
                      <a:pt x="1752" y="7988"/>
                      <a:pt x="2329" y="8617"/>
                    </a:cubicBezTo>
                    <a:cubicBezTo>
                      <a:pt x="3005" y="9354"/>
                      <a:pt x="4035" y="9695"/>
                      <a:pt x="4948" y="10061"/>
                    </a:cubicBezTo>
                    <a:cubicBezTo>
                      <a:pt x="7042" y="10904"/>
                      <a:pt x="9248" y="11473"/>
                      <a:pt x="11496" y="11692"/>
                    </a:cubicBezTo>
                    <a:cubicBezTo>
                      <a:pt x="12038" y="11744"/>
                      <a:pt x="12582" y="11770"/>
                      <a:pt x="13126" y="11770"/>
                    </a:cubicBezTo>
                    <a:cubicBezTo>
                      <a:pt x="13534" y="11770"/>
                      <a:pt x="13943" y="11755"/>
                      <a:pt x="14350" y="11726"/>
                    </a:cubicBezTo>
                    <a:cubicBezTo>
                      <a:pt x="15327" y="11655"/>
                      <a:pt x="16297" y="11500"/>
                      <a:pt x="17248" y="11259"/>
                    </a:cubicBezTo>
                    <a:cubicBezTo>
                      <a:pt x="17979" y="11074"/>
                      <a:pt x="18912" y="10668"/>
                      <a:pt x="18834" y="9748"/>
                    </a:cubicBezTo>
                    <a:cubicBezTo>
                      <a:pt x="18775" y="9034"/>
                      <a:pt x="17966" y="8469"/>
                      <a:pt x="17281" y="8469"/>
                    </a:cubicBezTo>
                    <a:cubicBezTo>
                      <a:pt x="17276" y="8469"/>
                      <a:pt x="17271" y="8469"/>
                      <a:pt x="17266" y="8469"/>
                    </a:cubicBezTo>
                    <a:cubicBezTo>
                      <a:pt x="16746" y="8476"/>
                      <a:pt x="16177" y="8669"/>
                      <a:pt x="15653" y="8732"/>
                    </a:cubicBezTo>
                    <a:cubicBezTo>
                      <a:pt x="15111" y="8797"/>
                      <a:pt x="14566" y="8838"/>
                      <a:pt x="14022" y="8858"/>
                    </a:cubicBezTo>
                    <a:cubicBezTo>
                      <a:pt x="13793" y="8866"/>
                      <a:pt x="13563" y="8870"/>
                      <a:pt x="13334" y="8870"/>
                    </a:cubicBezTo>
                    <a:cubicBezTo>
                      <a:pt x="12137" y="8870"/>
                      <a:pt x="10941" y="8762"/>
                      <a:pt x="9763" y="8546"/>
                    </a:cubicBezTo>
                    <a:cubicBezTo>
                      <a:pt x="8441" y="8303"/>
                      <a:pt x="7100" y="8006"/>
                      <a:pt x="5873" y="7448"/>
                    </a:cubicBezTo>
                    <a:cubicBezTo>
                      <a:pt x="5401" y="7233"/>
                      <a:pt x="4925" y="6993"/>
                      <a:pt x="4498" y="6701"/>
                    </a:cubicBezTo>
                    <a:cubicBezTo>
                      <a:pt x="4495" y="6699"/>
                      <a:pt x="4492" y="6698"/>
                      <a:pt x="4491" y="6695"/>
                    </a:cubicBezTo>
                    <a:lnTo>
                      <a:pt x="4498" y="6691"/>
                    </a:lnTo>
                    <a:cubicBezTo>
                      <a:pt x="4465" y="6674"/>
                      <a:pt x="4437" y="6655"/>
                      <a:pt x="4407" y="6637"/>
                    </a:cubicBezTo>
                    <a:cubicBezTo>
                      <a:pt x="4327" y="6580"/>
                      <a:pt x="4238" y="6515"/>
                      <a:pt x="4143" y="6451"/>
                    </a:cubicBezTo>
                    <a:cubicBezTo>
                      <a:pt x="3789" y="6148"/>
                      <a:pt x="3542" y="5721"/>
                      <a:pt x="3475" y="5259"/>
                    </a:cubicBezTo>
                    <a:cubicBezTo>
                      <a:pt x="3400" y="4748"/>
                      <a:pt x="3532" y="4233"/>
                      <a:pt x="3683" y="3739"/>
                    </a:cubicBezTo>
                    <a:cubicBezTo>
                      <a:pt x="3995" y="2718"/>
                      <a:pt x="4268" y="1404"/>
                      <a:pt x="3408" y="559"/>
                    </a:cubicBezTo>
                    <a:cubicBezTo>
                      <a:pt x="3043" y="197"/>
                      <a:pt x="2525" y="1"/>
                      <a:pt x="2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287;p17"/>
              <p:cNvSpPr/>
              <p:nvPr/>
            </p:nvSpPr>
            <p:spPr>
              <a:xfrm>
                <a:off x="3746686" y="3867649"/>
                <a:ext cx="484650" cy="307200"/>
              </a:xfrm>
              <a:custGeom>
                <a:avLst/>
                <a:gdLst/>
                <a:ahLst/>
                <a:cxnLst/>
                <a:rect l="l" t="t" r="r" b="b"/>
                <a:pathLst>
                  <a:path w="19386" h="12288" extrusionOk="0">
                    <a:moveTo>
                      <a:pt x="2256" y="519"/>
                    </a:moveTo>
                    <a:cubicBezTo>
                      <a:pt x="2711" y="519"/>
                      <a:pt x="3159" y="694"/>
                      <a:pt x="3475" y="1005"/>
                    </a:cubicBezTo>
                    <a:cubicBezTo>
                      <a:pt x="4227" y="1743"/>
                      <a:pt x="3981" y="2953"/>
                      <a:pt x="3683" y="3926"/>
                    </a:cubicBezTo>
                    <a:cubicBezTo>
                      <a:pt x="3534" y="4414"/>
                      <a:pt x="3382" y="4982"/>
                      <a:pt x="3467" y="5559"/>
                    </a:cubicBezTo>
                    <a:cubicBezTo>
                      <a:pt x="3541" y="6070"/>
                      <a:pt x="3816" y="6561"/>
                      <a:pt x="4221" y="6908"/>
                    </a:cubicBezTo>
                    <a:cubicBezTo>
                      <a:pt x="4230" y="6914"/>
                      <a:pt x="4237" y="6921"/>
                      <a:pt x="4245" y="6926"/>
                    </a:cubicBezTo>
                    <a:cubicBezTo>
                      <a:pt x="4329" y="6980"/>
                      <a:pt x="4407" y="7037"/>
                      <a:pt x="4478" y="7090"/>
                    </a:cubicBezTo>
                    <a:lnTo>
                      <a:pt x="4501" y="7105"/>
                    </a:lnTo>
                    <a:cubicBezTo>
                      <a:pt x="4507" y="7108"/>
                      <a:pt x="4514" y="7114"/>
                      <a:pt x="4521" y="7118"/>
                    </a:cubicBezTo>
                    <a:lnTo>
                      <a:pt x="4548" y="7134"/>
                    </a:lnTo>
                    <a:cubicBezTo>
                      <a:pt x="4549" y="7135"/>
                      <a:pt x="4554" y="7137"/>
                      <a:pt x="4555" y="7138"/>
                    </a:cubicBezTo>
                    <a:cubicBezTo>
                      <a:pt x="4563" y="7149"/>
                      <a:pt x="4575" y="7158"/>
                      <a:pt x="4585" y="7165"/>
                    </a:cubicBezTo>
                    <a:cubicBezTo>
                      <a:pt x="4589" y="7168"/>
                      <a:pt x="4598" y="7174"/>
                      <a:pt x="4600" y="7176"/>
                    </a:cubicBezTo>
                    <a:cubicBezTo>
                      <a:pt x="5079" y="7505"/>
                      <a:pt x="5606" y="7759"/>
                      <a:pt x="6011" y="7943"/>
                    </a:cubicBezTo>
                    <a:cubicBezTo>
                      <a:pt x="7275" y="8519"/>
                      <a:pt x="8656" y="8820"/>
                      <a:pt x="9961" y="9060"/>
                    </a:cubicBezTo>
                    <a:cubicBezTo>
                      <a:pt x="11146" y="9277"/>
                      <a:pt x="12354" y="9388"/>
                      <a:pt x="13561" y="9388"/>
                    </a:cubicBezTo>
                    <a:cubicBezTo>
                      <a:pt x="13799" y="9388"/>
                      <a:pt x="14036" y="9384"/>
                      <a:pt x="14274" y="9375"/>
                    </a:cubicBezTo>
                    <a:cubicBezTo>
                      <a:pt x="14825" y="9357"/>
                      <a:pt x="15380" y="9314"/>
                      <a:pt x="15927" y="9249"/>
                    </a:cubicBezTo>
                    <a:cubicBezTo>
                      <a:pt x="16153" y="9222"/>
                      <a:pt x="16382" y="9172"/>
                      <a:pt x="16606" y="9124"/>
                    </a:cubicBezTo>
                    <a:cubicBezTo>
                      <a:pt x="16913" y="9059"/>
                      <a:pt x="17231" y="8990"/>
                      <a:pt x="17515" y="8988"/>
                    </a:cubicBezTo>
                    <a:cubicBezTo>
                      <a:pt x="17521" y="8987"/>
                      <a:pt x="17526" y="8987"/>
                      <a:pt x="17531" y="8987"/>
                    </a:cubicBezTo>
                    <a:cubicBezTo>
                      <a:pt x="17591" y="8987"/>
                      <a:pt x="17652" y="8994"/>
                      <a:pt x="17715" y="9007"/>
                    </a:cubicBezTo>
                    <a:cubicBezTo>
                      <a:pt x="18225" y="9094"/>
                      <a:pt x="18781" y="9516"/>
                      <a:pt x="18825" y="10034"/>
                    </a:cubicBezTo>
                    <a:cubicBezTo>
                      <a:pt x="18874" y="10612"/>
                      <a:pt x="18404" y="11029"/>
                      <a:pt x="17431" y="11276"/>
                    </a:cubicBezTo>
                    <a:cubicBezTo>
                      <a:pt x="16502" y="11510"/>
                      <a:pt x="15542" y="11666"/>
                      <a:pt x="14578" y="11736"/>
                    </a:cubicBezTo>
                    <a:cubicBezTo>
                      <a:pt x="14176" y="11765"/>
                      <a:pt x="13772" y="11779"/>
                      <a:pt x="13368" y="11779"/>
                    </a:cubicBezTo>
                    <a:cubicBezTo>
                      <a:pt x="12833" y="11779"/>
                      <a:pt x="12297" y="11754"/>
                      <a:pt x="11767" y="11702"/>
                    </a:cubicBezTo>
                    <a:cubicBezTo>
                      <a:pt x="9610" y="11493"/>
                      <a:pt x="7431" y="10949"/>
                      <a:pt x="5289" y="10088"/>
                    </a:cubicBezTo>
                    <a:cubicBezTo>
                      <a:pt x="5180" y="10044"/>
                      <a:pt x="5068" y="10002"/>
                      <a:pt x="4955" y="9956"/>
                    </a:cubicBezTo>
                    <a:cubicBezTo>
                      <a:pt x="4152" y="9641"/>
                      <a:pt x="3319" y="9314"/>
                      <a:pt x="2764" y="8709"/>
                    </a:cubicBezTo>
                    <a:cubicBezTo>
                      <a:pt x="2278" y="8179"/>
                      <a:pt x="2061" y="7407"/>
                      <a:pt x="2164" y="6590"/>
                    </a:cubicBezTo>
                    <a:cubicBezTo>
                      <a:pt x="2200" y="6324"/>
                      <a:pt x="2255" y="6061"/>
                      <a:pt x="2306" y="5809"/>
                    </a:cubicBezTo>
                    <a:cubicBezTo>
                      <a:pt x="2407" y="5328"/>
                      <a:pt x="2509" y="4831"/>
                      <a:pt x="2490" y="4306"/>
                    </a:cubicBezTo>
                    <a:cubicBezTo>
                      <a:pt x="2465" y="3650"/>
                      <a:pt x="2054" y="3390"/>
                      <a:pt x="1656" y="3138"/>
                    </a:cubicBezTo>
                    <a:cubicBezTo>
                      <a:pt x="1558" y="3077"/>
                      <a:pt x="1454" y="3013"/>
                      <a:pt x="1358" y="2942"/>
                    </a:cubicBezTo>
                    <a:cubicBezTo>
                      <a:pt x="1103" y="2757"/>
                      <a:pt x="521" y="2282"/>
                      <a:pt x="609" y="1837"/>
                    </a:cubicBezTo>
                    <a:cubicBezTo>
                      <a:pt x="708" y="1337"/>
                      <a:pt x="1125" y="844"/>
                      <a:pt x="1622" y="641"/>
                    </a:cubicBezTo>
                    <a:cubicBezTo>
                      <a:pt x="1730" y="596"/>
                      <a:pt x="1848" y="563"/>
                      <a:pt x="1965" y="543"/>
                    </a:cubicBezTo>
                    <a:cubicBezTo>
                      <a:pt x="2062" y="527"/>
                      <a:pt x="2159" y="519"/>
                      <a:pt x="2256" y="519"/>
                    </a:cubicBezTo>
                    <a:close/>
                    <a:moveTo>
                      <a:pt x="2254" y="1"/>
                    </a:moveTo>
                    <a:cubicBezTo>
                      <a:pt x="2130" y="1"/>
                      <a:pt x="2005" y="11"/>
                      <a:pt x="1882" y="32"/>
                    </a:cubicBezTo>
                    <a:cubicBezTo>
                      <a:pt x="1723" y="57"/>
                      <a:pt x="1571" y="101"/>
                      <a:pt x="1427" y="161"/>
                    </a:cubicBezTo>
                    <a:cubicBezTo>
                      <a:pt x="769" y="432"/>
                      <a:pt x="238" y="1063"/>
                      <a:pt x="106" y="1732"/>
                    </a:cubicBezTo>
                    <a:cubicBezTo>
                      <a:pt x="1" y="2256"/>
                      <a:pt x="338" y="2831"/>
                      <a:pt x="1054" y="3351"/>
                    </a:cubicBezTo>
                    <a:cubicBezTo>
                      <a:pt x="1166" y="3434"/>
                      <a:pt x="1275" y="3502"/>
                      <a:pt x="1380" y="3569"/>
                    </a:cubicBezTo>
                    <a:cubicBezTo>
                      <a:pt x="1775" y="3816"/>
                      <a:pt x="1963" y="3952"/>
                      <a:pt x="1977" y="4319"/>
                    </a:cubicBezTo>
                    <a:cubicBezTo>
                      <a:pt x="1995" y="4784"/>
                      <a:pt x="1903" y="5230"/>
                      <a:pt x="1805" y="5701"/>
                    </a:cubicBezTo>
                    <a:cubicBezTo>
                      <a:pt x="1751" y="5963"/>
                      <a:pt x="1694" y="6233"/>
                      <a:pt x="1659" y="6510"/>
                    </a:cubicBezTo>
                    <a:cubicBezTo>
                      <a:pt x="1534" y="7489"/>
                      <a:pt x="1799" y="8411"/>
                      <a:pt x="2387" y="9051"/>
                    </a:cubicBezTo>
                    <a:cubicBezTo>
                      <a:pt x="3022" y="9746"/>
                      <a:pt x="3910" y="10094"/>
                      <a:pt x="4769" y="10431"/>
                    </a:cubicBezTo>
                    <a:cubicBezTo>
                      <a:pt x="4880" y="10473"/>
                      <a:pt x="4990" y="10516"/>
                      <a:pt x="5099" y="10560"/>
                    </a:cubicBezTo>
                    <a:cubicBezTo>
                      <a:pt x="6754" y="11226"/>
                      <a:pt x="8431" y="11706"/>
                      <a:pt x="10107" y="11992"/>
                    </a:cubicBezTo>
                    <a:cubicBezTo>
                      <a:pt x="10646" y="12084"/>
                      <a:pt x="11183" y="12156"/>
                      <a:pt x="11720" y="12208"/>
                    </a:cubicBezTo>
                    <a:cubicBezTo>
                      <a:pt x="12268" y="12261"/>
                      <a:pt x="12821" y="12288"/>
                      <a:pt x="13375" y="12288"/>
                    </a:cubicBezTo>
                    <a:cubicBezTo>
                      <a:pt x="13789" y="12288"/>
                      <a:pt x="14204" y="12273"/>
                      <a:pt x="14616" y="12243"/>
                    </a:cubicBezTo>
                    <a:cubicBezTo>
                      <a:pt x="15610" y="12172"/>
                      <a:pt x="16600" y="12013"/>
                      <a:pt x="17558" y="11769"/>
                    </a:cubicBezTo>
                    <a:cubicBezTo>
                      <a:pt x="19119" y="11374"/>
                      <a:pt x="19386" y="10583"/>
                      <a:pt x="19336" y="9989"/>
                    </a:cubicBezTo>
                    <a:cubicBezTo>
                      <a:pt x="19263" y="9115"/>
                      <a:pt x="18323" y="8473"/>
                      <a:pt x="17525" y="8473"/>
                    </a:cubicBezTo>
                    <a:cubicBezTo>
                      <a:pt x="17520" y="8473"/>
                      <a:pt x="17515" y="8473"/>
                      <a:pt x="17509" y="8473"/>
                    </a:cubicBezTo>
                    <a:cubicBezTo>
                      <a:pt x="17174" y="8478"/>
                      <a:pt x="16832" y="8550"/>
                      <a:pt x="16499" y="8621"/>
                    </a:cubicBezTo>
                    <a:cubicBezTo>
                      <a:pt x="16278" y="8668"/>
                      <a:pt x="16068" y="8713"/>
                      <a:pt x="15867" y="8736"/>
                    </a:cubicBezTo>
                    <a:cubicBezTo>
                      <a:pt x="15335" y="8800"/>
                      <a:pt x="14793" y="8841"/>
                      <a:pt x="14257" y="8861"/>
                    </a:cubicBezTo>
                    <a:cubicBezTo>
                      <a:pt x="14030" y="8869"/>
                      <a:pt x="13804" y="8873"/>
                      <a:pt x="13577" y="8873"/>
                    </a:cubicBezTo>
                    <a:cubicBezTo>
                      <a:pt x="12396" y="8873"/>
                      <a:pt x="11216" y="8765"/>
                      <a:pt x="10056" y="8551"/>
                    </a:cubicBezTo>
                    <a:cubicBezTo>
                      <a:pt x="8785" y="8317"/>
                      <a:pt x="7438" y="8024"/>
                      <a:pt x="6225" y="7472"/>
                    </a:cubicBezTo>
                    <a:cubicBezTo>
                      <a:pt x="5853" y="7301"/>
                      <a:pt x="5372" y="7071"/>
                      <a:pt x="4933" y="6776"/>
                    </a:cubicBezTo>
                    <a:cubicBezTo>
                      <a:pt x="4914" y="6753"/>
                      <a:pt x="4890" y="6733"/>
                      <a:pt x="4862" y="6719"/>
                    </a:cubicBezTo>
                    <a:cubicBezTo>
                      <a:pt x="4850" y="6712"/>
                      <a:pt x="4836" y="6705"/>
                      <a:pt x="4823" y="6696"/>
                    </a:cubicBezTo>
                    <a:lnTo>
                      <a:pt x="4782" y="6669"/>
                    </a:lnTo>
                    <a:cubicBezTo>
                      <a:pt x="4710" y="6618"/>
                      <a:pt x="4630" y="6560"/>
                      <a:pt x="4545" y="6503"/>
                    </a:cubicBezTo>
                    <a:cubicBezTo>
                      <a:pt x="4241" y="6239"/>
                      <a:pt x="4034" y="5865"/>
                      <a:pt x="3977" y="5479"/>
                    </a:cubicBezTo>
                    <a:cubicBezTo>
                      <a:pt x="3907" y="5006"/>
                      <a:pt x="4042" y="4506"/>
                      <a:pt x="4176" y="4073"/>
                    </a:cubicBezTo>
                    <a:cubicBezTo>
                      <a:pt x="4514" y="2961"/>
                      <a:pt x="4784" y="1566"/>
                      <a:pt x="3836" y="633"/>
                    </a:cubicBezTo>
                    <a:cubicBezTo>
                      <a:pt x="3425" y="228"/>
                      <a:pt x="2842"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288;p17"/>
              <p:cNvSpPr/>
              <p:nvPr/>
            </p:nvSpPr>
            <p:spPr>
              <a:xfrm>
                <a:off x="3707825" y="3921225"/>
                <a:ext cx="70450" cy="50825"/>
              </a:xfrm>
              <a:custGeom>
                <a:avLst/>
                <a:gdLst/>
                <a:ahLst/>
                <a:cxnLst/>
                <a:rect l="l" t="t" r="r" b="b"/>
                <a:pathLst>
                  <a:path w="2818" h="2033" extrusionOk="0">
                    <a:moveTo>
                      <a:pt x="1610" y="0"/>
                    </a:moveTo>
                    <a:cubicBezTo>
                      <a:pt x="997" y="0"/>
                      <a:pt x="266" y="424"/>
                      <a:pt x="142" y="1055"/>
                    </a:cubicBezTo>
                    <a:cubicBezTo>
                      <a:pt x="0" y="1768"/>
                      <a:pt x="904" y="2033"/>
                      <a:pt x="1478" y="2033"/>
                    </a:cubicBezTo>
                    <a:cubicBezTo>
                      <a:pt x="1516" y="2033"/>
                      <a:pt x="1553" y="2032"/>
                      <a:pt x="1588" y="2029"/>
                    </a:cubicBezTo>
                    <a:cubicBezTo>
                      <a:pt x="1969" y="2002"/>
                      <a:pt x="2374" y="1887"/>
                      <a:pt x="2601" y="1582"/>
                    </a:cubicBezTo>
                    <a:cubicBezTo>
                      <a:pt x="2817" y="1291"/>
                      <a:pt x="2817" y="866"/>
                      <a:pt x="2632" y="553"/>
                    </a:cubicBezTo>
                    <a:cubicBezTo>
                      <a:pt x="2448" y="241"/>
                      <a:pt x="2098" y="42"/>
                      <a:pt x="1736" y="7"/>
                    </a:cubicBezTo>
                    <a:cubicBezTo>
                      <a:pt x="1695" y="2"/>
                      <a:pt x="1653" y="0"/>
                      <a:pt x="1610"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289;p17"/>
              <p:cNvSpPr/>
              <p:nvPr/>
            </p:nvSpPr>
            <p:spPr>
              <a:xfrm>
                <a:off x="3726374" y="3916545"/>
                <a:ext cx="57350" cy="68300"/>
              </a:xfrm>
              <a:custGeom>
                <a:avLst/>
                <a:gdLst/>
                <a:ahLst/>
                <a:cxnLst/>
                <a:rect l="l" t="t" r="r" b="b"/>
                <a:pathLst>
                  <a:path w="2294" h="2732" extrusionOk="0">
                    <a:moveTo>
                      <a:pt x="1410" y="1"/>
                    </a:moveTo>
                    <a:cubicBezTo>
                      <a:pt x="694" y="1"/>
                      <a:pt x="156" y="797"/>
                      <a:pt x="61" y="1487"/>
                    </a:cubicBezTo>
                    <a:cubicBezTo>
                      <a:pt x="1" y="1923"/>
                      <a:pt x="110" y="2388"/>
                      <a:pt x="386" y="2731"/>
                    </a:cubicBezTo>
                    <a:cubicBezTo>
                      <a:pt x="492" y="2156"/>
                      <a:pt x="840" y="1632"/>
                      <a:pt x="1318" y="1298"/>
                    </a:cubicBezTo>
                    <a:cubicBezTo>
                      <a:pt x="1585" y="1112"/>
                      <a:pt x="2245" y="993"/>
                      <a:pt x="2274" y="598"/>
                    </a:cubicBezTo>
                    <a:cubicBezTo>
                      <a:pt x="2293" y="329"/>
                      <a:pt x="1991" y="150"/>
                      <a:pt x="1776" y="69"/>
                    </a:cubicBezTo>
                    <a:cubicBezTo>
                      <a:pt x="1650" y="22"/>
                      <a:pt x="1527" y="1"/>
                      <a:pt x="1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290;p17"/>
              <p:cNvSpPr/>
              <p:nvPr/>
            </p:nvSpPr>
            <p:spPr>
              <a:xfrm>
                <a:off x="3724769" y="3910655"/>
                <a:ext cx="70475" cy="81125"/>
              </a:xfrm>
              <a:custGeom>
                <a:avLst/>
                <a:gdLst/>
                <a:ahLst/>
                <a:cxnLst/>
                <a:rect l="l" t="t" r="r" b="b"/>
                <a:pathLst>
                  <a:path w="2819" h="3245" extrusionOk="0">
                    <a:moveTo>
                      <a:pt x="1680" y="513"/>
                    </a:moveTo>
                    <a:cubicBezTo>
                      <a:pt x="1720" y="513"/>
                      <a:pt x="1761" y="516"/>
                      <a:pt x="1802" y="523"/>
                    </a:cubicBezTo>
                    <a:cubicBezTo>
                      <a:pt x="1853" y="533"/>
                      <a:pt x="1903" y="545"/>
                      <a:pt x="1954" y="564"/>
                    </a:cubicBezTo>
                    <a:cubicBezTo>
                      <a:pt x="2144" y="637"/>
                      <a:pt x="2291" y="755"/>
                      <a:pt x="2285" y="834"/>
                    </a:cubicBezTo>
                    <a:cubicBezTo>
                      <a:pt x="2276" y="955"/>
                      <a:pt x="1992" y="1077"/>
                      <a:pt x="1803" y="1160"/>
                    </a:cubicBezTo>
                    <a:cubicBezTo>
                      <a:pt x="1668" y="1216"/>
                      <a:pt x="1541" y="1272"/>
                      <a:pt x="1440" y="1343"/>
                    </a:cubicBezTo>
                    <a:cubicBezTo>
                      <a:pt x="1083" y="1591"/>
                      <a:pt x="795" y="1928"/>
                      <a:pt x="609" y="2312"/>
                    </a:cubicBezTo>
                    <a:cubicBezTo>
                      <a:pt x="568" y="2140"/>
                      <a:pt x="558" y="1956"/>
                      <a:pt x="582" y="1777"/>
                    </a:cubicBezTo>
                    <a:cubicBezTo>
                      <a:pt x="646" y="1309"/>
                      <a:pt x="931" y="836"/>
                      <a:pt x="1278" y="630"/>
                    </a:cubicBezTo>
                    <a:cubicBezTo>
                      <a:pt x="1408" y="552"/>
                      <a:pt x="1543" y="513"/>
                      <a:pt x="1680" y="513"/>
                    </a:cubicBezTo>
                    <a:close/>
                    <a:moveTo>
                      <a:pt x="1674" y="0"/>
                    </a:moveTo>
                    <a:cubicBezTo>
                      <a:pt x="1447" y="0"/>
                      <a:pt x="1224" y="64"/>
                      <a:pt x="1014" y="189"/>
                    </a:cubicBezTo>
                    <a:cubicBezTo>
                      <a:pt x="536" y="476"/>
                      <a:pt x="157" y="1084"/>
                      <a:pt x="72" y="1708"/>
                    </a:cubicBezTo>
                    <a:cubicBezTo>
                      <a:pt x="1" y="2232"/>
                      <a:pt x="140" y="2758"/>
                      <a:pt x="453" y="3148"/>
                    </a:cubicBezTo>
                    <a:cubicBezTo>
                      <a:pt x="494" y="3198"/>
                      <a:pt x="551" y="3229"/>
                      <a:pt x="609" y="3241"/>
                    </a:cubicBezTo>
                    <a:cubicBezTo>
                      <a:pt x="624" y="3243"/>
                      <a:pt x="638" y="3245"/>
                      <a:pt x="653" y="3245"/>
                    </a:cubicBezTo>
                    <a:cubicBezTo>
                      <a:pt x="674" y="3245"/>
                      <a:pt x="695" y="3242"/>
                      <a:pt x="715" y="3236"/>
                    </a:cubicBezTo>
                    <a:cubicBezTo>
                      <a:pt x="813" y="3212"/>
                      <a:pt x="887" y="3134"/>
                      <a:pt x="906" y="3035"/>
                    </a:cubicBezTo>
                    <a:cubicBezTo>
                      <a:pt x="998" y="2529"/>
                      <a:pt x="1299" y="2064"/>
                      <a:pt x="1732" y="1765"/>
                    </a:cubicBezTo>
                    <a:cubicBezTo>
                      <a:pt x="1791" y="1723"/>
                      <a:pt x="1900" y="1678"/>
                      <a:pt x="2007" y="1631"/>
                    </a:cubicBezTo>
                    <a:cubicBezTo>
                      <a:pt x="2326" y="1493"/>
                      <a:pt x="2766" y="1304"/>
                      <a:pt x="2796" y="871"/>
                    </a:cubicBezTo>
                    <a:cubicBezTo>
                      <a:pt x="2819" y="543"/>
                      <a:pt x="2570" y="249"/>
                      <a:pt x="2132" y="86"/>
                    </a:cubicBezTo>
                    <a:cubicBezTo>
                      <a:pt x="1979" y="29"/>
                      <a:pt x="1826"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291;p17"/>
              <p:cNvSpPr/>
              <p:nvPr/>
            </p:nvSpPr>
            <p:spPr>
              <a:xfrm>
                <a:off x="3743375" y="3930800"/>
                <a:ext cx="16000" cy="13725"/>
              </a:xfrm>
              <a:custGeom>
                <a:avLst/>
                <a:gdLst/>
                <a:ahLst/>
                <a:cxnLst/>
                <a:rect l="l" t="t" r="r" b="b"/>
                <a:pathLst>
                  <a:path w="640" h="549" extrusionOk="0">
                    <a:moveTo>
                      <a:pt x="293" y="0"/>
                    </a:moveTo>
                    <a:cubicBezTo>
                      <a:pt x="210" y="0"/>
                      <a:pt x="128" y="42"/>
                      <a:pt x="78" y="116"/>
                    </a:cubicBezTo>
                    <a:cubicBezTo>
                      <a:pt x="0" y="236"/>
                      <a:pt x="34" y="395"/>
                      <a:pt x="152" y="472"/>
                    </a:cubicBezTo>
                    <a:lnTo>
                      <a:pt x="206" y="507"/>
                    </a:lnTo>
                    <a:cubicBezTo>
                      <a:pt x="235" y="527"/>
                      <a:pt x="269" y="540"/>
                      <a:pt x="301" y="545"/>
                    </a:cubicBezTo>
                    <a:cubicBezTo>
                      <a:pt x="315" y="548"/>
                      <a:pt x="329" y="549"/>
                      <a:pt x="343" y="549"/>
                    </a:cubicBezTo>
                    <a:cubicBezTo>
                      <a:pt x="427" y="549"/>
                      <a:pt x="511" y="508"/>
                      <a:pt x="561" y="433"/>
                    </a:cubicBezTo>
                    <a:cubicBezTo>
                      <a:pt x="639" y="314"/>
                      <a:pt x="605" y="156"/>
                      <a:pt x="486" y="78"/>
                    </a:cubicBezTo>
                    <a:lnTo>
                      <a:pt x="433" y="43"/>
                    </a:lnTo>
                    <a:cubicBezTo>
                      <a:pt x="390" y="14"/>
                      <a:pt x="341"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292;p17"/>
              <p:cNvSpPr/>
              <p:nvPr/>
            </p:nvSpPr>
            <p:spPr>
              <a:xfrm>
                <a:off x="3865675" y="4111950"/>
                <a:ext cx="214375" cy="36550"/>
              </a:xfrm>
              <a:custGeom>
                <a:avLst/>
                <a:gdLst/>
                <a:ahLst/>
                <a:cxnLst/>
                <a:rect l="l" t="t" r="r" b="b"/>
                <a:pathLst>
                  <a:path w="8575" h="1462" extrusionOk="0">
                    <a:moveTo>
                      <a:pt x="194" y="0"/>
                    </a:moveTo>
                    <a:cubicBezTo>
                      <a:pt x="125" y="0"/>
                      <a:pt x="60" y="43"/>
                      <a:pt x="33" y="112"/>
                    </a:cubicBezTo>
                    <a:cubicBezTo>
                      <a:pt x="0" y="201"/>
                      <a:pt x="46" y="298"/>
                      <a:pt x="134" y="332"/>
                    </a:cubicBezTo>
                    <a:cubicBezTo>
                      <a:pt x="1182" y="723"/>
                      <a:pt x="2264" y="1014"/>
                      <a:pt x="3365" y="1204"/>
                    </a:cubicBezTo>
                    <a:cubicBezTo>
                      <a:pt x="4367" y="1375"/>
                      <a:pt x="5382" y="1461"/>
                      <a:pt x="6396" y="1461"/>
                    </a:cubicBezTo>
                    <a:cubicBezTo>
                      <a:pt x="7070" y="1461"/>
                      <a:pt x="7743" y="1423"/>
                      <a:pt x="8412" y="1346"/>
                    </a:cubicBezTo>
                    <a:cubicBezTo>
                      <a:pt x="8506" y="1335"/>
                      <a:pt x="8574" y="1250"/>
                      <a:pt x="8563" y="1156"/>
                    </a:cubicBezTo>
                    <a:cubicBezTo>
                      <a:pt x="8553" y="1069"/>
                      <a:pt x="8480" y="1004"/>
                      <a:pt x="8393" y="1004"/>
                    </a:cubicBezTo>
                    <a:cubicBezTo>
                      <a:pt x="8386" y="1004"/>
                      <a:pt x="8379" y="1004"/>
                      <a:pt x="8372" y="1005"/>
                    </a:cubicBezTo>
                    <a:cubicBezTo>
                      <a:pt x="7716" y="1080"/>
                      <a:pt x="7055" y="1118"/>
                      <a:pt x="6395" y="1118"/>
                    </a:cubicBezTo>
                    <a:cubicBezTo>
                      <a:pt x="4304" y="1118"/>
                      <a:pt x="2212" y="744"/>
                      <a:pt x="253" y="11"/>
                    </a:cubicBezTo>
                    <a:cubicBezTo>
                      <a:pt x="234" y="4"/>
                      <a:pt x="214" y="0"/>
                      <a:pt x="19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293;p17"/>
              <p:cNvSpPr/>
              <p:nvPr/>
            </p:nvSpPr>
            <p:spPr>
              <a:xfrm>
                <a:off x="3834250" y="4102000"/>
                <a:ext cx="25275" cy="14800"/>
              </a:xfrm>
              <a:custGeom>
                <a:avLst/>
                <a:gdLst/>
                <a:ahLst/>
                <a:cxnLst/>
                <a:rect l="l" t="t" r="r" b="b"/>
                <a:pathLst>
                  <a:path w="1011" h="592" extrusionOk="0">
                    <a:moveTo>
                      <a:pt x="193" y="0"/>
                    </a:moveTo>
                    <a:cubicBezTo>
                      <a:pt x="126" y="0"/>
                      <a:pt x="61" y="41"/>
                      <a:pt x="36" y="106"/>
                    </a:cubicBezTo>
                    <a:cubicBezTo>
                      <a:pt x="0" y="194"/>
                      <a:pt x="41" y="295"/>
                      <a:pt x="129" y="329"/>
                    </a:cubicBezTo>
                    <a:lnTo>
                      <a:pt x="753" y="579"/>
                    </a:lnTo>
                    <a:cubicBezTo>
                      <a:pt x="762" y="585"/>
                      <a:pt x="774" y="587"/>
                      <a:pt x="786" y="589"/>
                    </a:cubicBezTo>
                    <a:cubicBezTo>
                      <a:pt x="795" y="591"/>
                      <a:pt x="805" y="592"/>
                      <a:pt x="814" y="592"/>
                    </a:cubicBezTo>
                    <a:cubicBezTo>
                      <a:pt x="882" y="592"/>
                      <a:pt x="946" y="552"/>
                      <a:pt x="975" y="486"/>
                    </a:cubicBezTo>
                    <a:cubicBezTo>
                      <a:pt x="1010" y="398"/>
                      <a:pt x="967" y="297"/>
                      <a:pt x="881" y="263"/>
                    </a:cubicBezTo>
                    <a:lnTo>
                      <a:pt x="257" y="13"/>
                    </a:lnTo>
                    <a:cubicBezTo>
                      <a:pt x="236" y="4"/>
                      <a:pt x="215" y="0"/>
                      <a:pt x="19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294;p17"/>
            <p:cNvGrpSpPr/>
            <p:nvPr/>
          </p:nvGrpSpPr>
          <p:grpSpPr>
            <a:xfrm>
              <a:off x="147575" y="1038218"/>
              <a:ext cx="468510" cy="314976"/>
              <a:chOff x="4209275" y="4444025"/>
              <a:chExt cx="274625" cy="184650"/>
            </a:xfrm>
          </p:grpSpPr>
          <p:sp>
            <p:nvSpPr>
              <p:cNvPr id="205" name="Google Shape;2295;p17"/>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296;p17"/>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297;p17"/>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298;p17"/>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299;p17"/>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300;p17"/>
            <p:cNvSpPr/>
            <p:nvPr/>
          </p:nvSpPr>
          <p:spPr>
            <a:xfrm rot="5400000">
              <a:off x="1398877" y="498492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301;p17"/>
            <p:cNvSpPr/>
            <p:nvPr/>
          </p:nvSpPr>
          <p:spPr>
            <a:xfrm rot="5400000">
              <a:off x="1384226" y="4804404"/>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302;p17"/>
            <p:cNvSpPr/>
            <p:nvPr/>
          </p:nvSpPr>
          <p:spPr>
            <a:xfrm rot="5400000">
              <a:off x="1268602" y="492675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66" name="Picture 16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67" name="Picture 16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69" name="Title 1">
            <a:extLst>
              <a:ext uri="{FF2B5EF4-FFF2-40B4-BE49-F238E27FC236}">
                <a16:creationId xmlns:a16="http://schemas.microsoft.com/office/drawing/2014/main" id="{6108D78E-8090-455C-81F2-F57D8860EAC5}"/>
              </a:ext>
            </a:extLst>
          </p:cNvPr>
          <p:cNvSpPr txBox="1">
            <a:spLocks/>
          </p:cNvSpPr>
          <p:nvPr userDrawn="1"/>
        </p:nvSpPr>
        <p:spPr>
          <a:xfrm>
            <a:off x="9126503" y="6392875"/>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7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4220509427"/>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2306"/>
        <p:cNvGrpSpPr/>
        <p:nvPr/>
      </p:nvGrpSpPr>
      <p:grpSpPr>
        <a:xfrm>
          <a:off x="0" y="0"/>
          <a:ext cx="0" cy="0"/>
          <a:chOff x="0" y="0"/>
          <a:chExt cx="0" cy="0"/>
        </a:xfrm>
      </p:grpSpPr>
      <p:grpSp>
        <p:nvGrpSpPr>
          <p:cNvPr id="2308" name="Google Shape;2308;p18"/>
          <p:cNvGrpSpPr/>
          <p:nvPr/>
        </p:nvGrpSpPr>
        <p:grpSpPr>
          <a:xfrm>
            <a:off x="0" y="4274548"/>
            <a:ext cx="12254088" cy="2656621"/>
            <a:chOff x="0" y="3205922"/>
            <a:chExt cx="9147573" cy="1992466"/>
          </a:xfrm>
        </p:grpSpPr>
        <p:sp>
          <p:nvSpPr>
            <p:cNvPr id="2309" name="Google Shape;2309;p18"/>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8"/>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8"/>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2" name="Google Shape;2312;p18"/>
            <p:cNvGrpSpPr/>
            <p:nvPr/>
          </p:nvGrpSpPr>
          <p:grpSpPr>
            <a:xfrm rot="10800000">
              <a:off x="3494" y="4677586"/>
              <a:ext cx="9144079" cy="520802"/>
              <a:chOff x="1091225" y="2765750"/>
              <a:chExt cx="1774550" cy="224300"/>
            </a:xfrm>
          </p:grpSpPr>
          <p:sp>
            <p:nvSpPr>
              <p:cNvPr id="2313" name="Google Shape;2313;p1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8"/>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20" name="Google Shape;2320;p18"/>
          <p:cNvGrpSpPr/>
          <p:nvPr/>
        </p:nvGrpSpPr>
        <p:grpSpPr>
          <a:xfrm>
            <a:off x="-1214238" y="2307985"/>
            <a:ext cx="1881793" cy="1834443"/>
            <a:chOff x="669550" y="869000"/>
            <a:chExt cx="450075" cy="438750"/>
          </a:xfrm>
        </p:grpSpPr>
        <p:sp>
          <p:nvSpPr>
            <p:cNvPr id="2321" name="Google Shape;2321;p1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6" name="Google Shape;2366;p18"/>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7" name="Google Shape;2367;p18"/>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01" name="Google Shape;2401;p18"/>
          <p:cNvGrpSpPr/>
          <p:nvPr/>
        </p:nvGrpSpPr>
        <p:grpSpPr>
          <a:xfrm>
            <a:off x="-206294" y="5751204"/>
            <a:ext cx="1208092" cy="1179987"/>
            <a:chOff x="4061000" y="3528750"/>
            <a:chExt cx="443825" cy="433500"/>
          </a:xfrm>
        </p:grpSpPr>
        <p:sp>
          <p:nvSpPr>
            <p:cNvPr id="2402" name="Google Shape;2402;p18"/>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8"/>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8"/>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8"/>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8"/>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8"/>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8" name="Google Shape;2408;p18"/>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9" name="Google Shape;2409;p18"/>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0" name="Google Shape;2410;p18"/>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1" name="Google Shape;2411;p18"/>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2" name="Google Shape;2412;p18"/>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3" name="Google Shape;2413;p18"/>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5" name="Picture 7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76" name="Picture 7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78" name="Title 1">
            <a:extLst>
              <a:ext uri="{FF2B5EF4-FFF2-40B4-BE49-F238E27FC236}">
                <a16:creationId xmlns:a16="http://schemas.microsoft.com/office/drawing/2014/main" id="{6108D78E-8090-455C-81F2-F57D8860EAC5}"/>
              </a:ext>
            </a:extLst>
          </p:cNvPr>
          <p:cNvSpPr txBox="1">
            <a:spLocks/>
          </p:cNvSpPr>
          <p:nvPr userDrawn="1"/>
        </p:nvSpPr>
        <p:spPr>
          <a:xfrm>
            <a:off x="9149885" y="6440675"/>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7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80" name="Title 1">
            <a:extLst>
              <a:ext uri="{FF2B5EF4-FFF2-40B4-BE49-F238E27FC236}">
                <a16:creationId xmlns:a16="http://schemas.microsoft.com/office/drawing/2014/main" id="{0382CA46-F278-E5B8-3758-87D1DD946315}"/>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578980179"/>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16"/>
        <p:cNvGrpSpPr/>
        <p:nvPr/>
      </p:nvGrpSpPr>
      <p:grpSpPr>
        <a:xfrm>
          <a:off x="0" y="0"/>
          <a:ext cx="0" cy="0"/>
          <a:chOff x="0" y="0"/>
          <a:chExt cx="0" cy="0"/>
        </a:xfrm>
      </p:grpSpPr>
      <p:grpSp>
        <p:nvGrpSpPr>
          <p:cNvPr id="2417" name="Google Shape;2417;p19"/>
          <p:cNvGrpSpPr/>
          <p:nvPr/>
        </p:nvGrpSpPr>
        <p:grpSpPr>
          <a:xfrm>
            <a:off x="-910649" y="-310363"/>
            <a:ext cx="13931408" cy="8862585"/>
            <a:chOff x="-682987" y="-232773"/>
            <a:chExt cx="10448556" cy="6646939"/>
          </a:xfrm>
        </p:grpSpPr>
        <p:sp>
          <p:nvSpPr>
            <p:cNvPr id="2418" name="Google Shape;2418;p19"/>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9"/>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9"/>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9"/>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2422" name="Google Shape;2422;p19"/>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9"/>
            <p:cNvGrpSpPr/>
            <p:nvPr/>
          </p:nvGrpSpPr>
          <p:grpSpPr>
            <a:xfrm>
              <a:off x="6398571" y="449930"/>
              <a:ext cx="2951702" cy="4266396"/>
              <a:chOff x="6398571" y="449930"/>
              <a:chExt cx="2951702" cy="4266396"/>
            </a:xfrm>
          </p:grpSpPr>
          <p:sp>
            <p:nvSpPr>
              <p:cNvPr id="2424" name="Google Shape;2424;p19"/>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5" name="Google Shape;2425;p19"/>
              <p:cNvGrpSpPr/>
              <p:nvPr/>
            </p:nvGrpSpPr>
            <p:grpSpPr>
              <a:xfrm>
                <a:off x="6398571" y="449930"/>
                <a:ext cx="2951702" cy="4207159"/>
                <a:chOff x="3255475" y="2236450"/>
                <a:chExt cx="655075" cy="933700"/>
              </a:xfrm>
            </p:grpSpPr>
            <p:sp>
              <p:nvSpPr>
                <p:cNvPr id="2426" name="Google Shape;2426;p19"/>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9"/>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9"/>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9"/>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9"/>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9"/>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9"/>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9"/>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9"/>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9"/>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9"/>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9"/>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9"/>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9"/>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9"/>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9"/>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9"/>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9"/>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9"/>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9"/>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9"/>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9"/>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9"/>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9"/>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9"/>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9"/>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9"/>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9"/>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9"/>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9"/>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9"/>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9"/>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9"/>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9"/>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9"/>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9"/>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9"/>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9"/>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9"/>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9"/>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9"/>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7" name="Google Shape;2467;p19"/>
            <p:cNvGrpSpPr/>
            <p:nvPr/>
          </p:nvGrpSpPr>
          <p:grpSpPr>
            <a:xfrm>
              <a:off x="4925251" y="-232773"/>
              <a:ext cx="1192699" cy="1162688"/>
              <a:chOff x="669550" y="869000"/>
              <a:chExt cx="450075" cy="438750"/>
            </a:xfrm>
          </p:grpSpPr>
          <p:sp>
            <p:nvSpPr>
              <p:cNvPr id="2468" name="Google Shape;2468;p1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3" name="Google Shape;2513;p19"/>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9"/>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9"/>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16" name="Google Shape;2516;p19"/>
            <p:cNvGrpSpPr/>
            <p:nvPr/>
          </p:nvGrpSpPr>
          <p:grpSpPr>
            <a:xfrm>
              <a:off x="-189732" y="4314515"/>
              <a:ext cx="1294016" cy="1263913"/>
              <a:chOff x="4061000" y="3528750"/>
              <a:chExt cx="443825" cy="433500"/>
            </a:xfrm>
          </p:grpSpPr>
          <p:sp>
            <p:nvSpPr>
              <p:cNvPr id="2517" name="Google Shape;2517;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3" name="Google Shape;2523;p19"/>
            <p:cNvGrpSpPr/>
            <p:nvPr/>
          </p:nvGrpSpPr>
          <p:grpSpPr>
            <a:xfrm rot="-2127833">
              <a:off x="-436364" y="3905995"/>
              <a:ext cx="1294015" cy="1263912"/>
              <a:chOff x="4061000" y="3528750"/>
              <a:chExt cx="443825" cy="433500"/>
            </a:xfrm>
          </p:grpSpPr>
          <p:sp>
            <p:nvSpPr>
              <p:cNvPr id="2524" name="Google Shape;2524;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0" name="Google Shape;2530;p19"/>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9"/>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9"/>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9"/>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9"/>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9"/>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19"/>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9"/>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9"/>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9"/>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9"/>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9"/>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9"/>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9"/>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4" name="Google Shape;2544;p19"/>
          <p:cNvSpPr txBox="1">
            <a:spLocks noGrp="1"/>
          </p:cNvSpPr>
          <p:nvPr>
            <p:ph type="title" hasCustomPrompt="1"/>
          </p:nvPr>
        </p:nvSpPr>
        <p:spPr>
          <a:xfrm>
            <a:off x="1041232" y="800567"/>
            <a:ext cx="1988400" cy="2060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45" name="Google Shape;2545;p19"/>
          <p:cNvSpPr txBox="1">
            <a:spLocks noGrp="1"/>
          </p:cNvSpPr>
          <p:nvPr>
            <p:ph type="subTitle" idx="1"/>
          </p:nvPr>
        </p:nvSpPr>
        <p:spPr>
          <a:xfrm rot="237">
            <a:off x="1041233" y="4883951"/>
            <a:ext cx="5813600" cy="610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46" name="Google Shape;2546;p19"/>
          <p:cNvSpPr txBox="1">
            <a:spLocks noGrp="1"/>
          </p:cNvSpPr>
          <p:nvPr>
            <p:ph type="title" idx="2"/>
          </p:nvPr>
        </p:nvSpPr>
        <p:spPr>
          <a:xfrm>
            <a:off x="1040933" y="3094867"/>
            <a:ext cx="7514800" cy="1685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32" name="Picture 13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33" name="Picture 13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35" name="Title 1">
            <a:extLst>
              <a:ext uri="{FF2B5EF4-FFF2-40B4-BE49-F238E27FC236}">
                <a16:creationId xmlns:a16="http://schemas.microsoft.com/office/drawing/2014/main" id="{6108D78E-8090-455C-81F2-F57D8860EAC5}"/>
              </a:ext>
            </a:extLst>
          </p:cNvPr>
          <p:cNvSpPr txBox="1">
            <a:spLocks/>
          </p:cNvSpPr>
          <p:nvPr userDrawn="1"/>
        </p:nvSpPr>
        <p:spPr>
          <a:xfrm>
            <a:off x="9127819" y="6543241"/>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3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37" name="Title 1">
            <a:extLst>
              <a:ext uri="{FF2B5EF4-FFF2-40B4-BE49-F238E27FC236}">
                <a16:creationId xmlns:a16="http://schemas.microsoft.com/office/drawing/2014/main" id="{059E107D-18F4-71A4-460A-38112E5A24D6}"/>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4007139470"/>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547"/>
        <p:cNvGrpSpPr/>
        <p:nvPr/>
      </p:nvGrpSpPr>
      <p:grpSpPr>
        <a:xfrm>
          <a:off x="0" y="0"/>
          <a:ext cx="0" cy="0"/>
          <a:chOff x="0" y="0"/>
          <a:chExt cx="0" cy="0"/>
        </a:xfrm>
      </p:grpSpPr>
      <p:grpSp>
        <p:nvGrpSpPr>
          <p:cNvPr id="2548" name="Google Shape;2548;p20"/>
          <p:cNvGrpSpPr/>
          <p:nvPr/>
        </p:nvGrpSpPr>
        <p:grpSpPr>
          <a:xfrm>
            <a:off x="-769265" y="-613797"/>
            <a:ext cx="13630644" cy="8632189"/>
            <a:chOff x="-576949" y="-460348"/>
            <a:chExt cx="10222983" cy="6474142"/>
          </a:xfrm>
        </p:grpSpPr>
        <p:grpSp>
          <p:nvGrpSpPr>
            <p:cNvPr id="2549" name="Google Shape;2549;p20"/>
            <p:cNvGrpSpPr/>
            <p:nvPr/>
          </p:nvGrpSpPr>
          <p:grpSpPr>
            <a:xfrm>
              <a:off x="28" y="3044386"/>
              <a:ext cx="9144030" cy="1450350"/>
              <a:chOff x="1091225" y="2765750"/>
              <a:chExt cx="1774575" cy="471000"/>
            </a:xfrm>
          </p:grpSpPr>
          <p:sp>
            <p:nvSpPr>
              <p:cNvPr id="2550" name="Google Shape;2550;p2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0"/>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0"/>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0"/>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0"/>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0"/>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8" name="Google Shape;2558;p20"/>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0"/>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60" name="Google Shape;2560;p20"/>
            <p:cNvGrpSpPr/>
            <p:nvPr/>
          </p:nvGrpSpPr>
          <p:grpSpPr>
            <a:xfrm>
              <a:off x="-576949" y="1144452"/>
              <a:ext cx="1192699" cy="1162688"/>
              <a:chOff x="669550" y="869000"/>
              <a:chExt cx="450075" cy="438750"/>
            </a:xfrm>
          </p:grpSpPr>
          <p:sp>
            <p:nvSpPr>
              <p:cNvPr id="2561" name="Google Shape;2561;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6" name="Google Shape;2606;p20"/>
            <p:cNvGrpSpPr/>
            <p:nvPr/>
          </p:nvGrpSpPr>
          <p:grpSpPr>
            <a:xfrm>
              <a:off x="582976" y="3852335"/>
              <a:ext cx="2337194" cy="2161460"/>
              <a:chOff x="549400" y="3267150"/>
              <a:chExt cx="522675" cy="483375"/>
            </a:xfrm>
          </p:grpSpPr>
          <p:sp>
            <p:nvSpPr>
              <p:cNvPr id="2607" name="Google Shape;2607;p20"/>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0"/>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0"/>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0"/>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0"/>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0"/>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0"/>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0"/>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0"/>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0"/>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0"/>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0"/>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0"/>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0"/>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0"/>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0"/>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0"/>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0"/>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0"/>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0"/>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0"/>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0"/>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0"/>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0"/>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0"/>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0"/>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0"/>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20"/>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0"/>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0"/>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0"/>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0"/>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9" name="Google Shape;2639;p20"/>
            <p:cNvGrpSpPr/>
            <p:nvPr/>
          </p:nvGrpSpPr>
          <p:grpSpPr>
            <a:xfrm>
              <a:off x="6863133" y="3281354"/>
              <a:ext cx="2782900" cy="2573853"/>
              <a:chOff x="3111925" y="3249325"/>
              <a:chExt cx="622350" cy="575600"/>
            </a:xfrm>
          </p:grpSpPr>
          <p:sp>
            <p:nvSpPr>
              <p:cNvPr id="2640" name="Google Shape;2640;p20"/>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0"/>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0"/>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0"/>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0"/>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0"/>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0"/>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0"/>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0"/>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0"/>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0"/>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0"/>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0"/>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0"/>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0"/>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0"/>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0"/>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0"/>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0"/>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0"/>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0"/>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0"/>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0"/>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0"/>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0"/>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0"/>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0"/>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0"/>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0"/>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0"/>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0"/>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0"/>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2" name="Google Shape;2672;p20"/>
            <p:cNvGrpSpPr/>
            <p:nvPr/>
          </p:nvGrpSpPr>
          <p:grpSpPr>
            <a:xfrm>
              <a:off x="6506001" y="-460348"/>
              <a:ext cx="1192699" cy="1162688"/>
              <a:chOff x="669550" y="869000"/>
              <a:chExt cx="450075" cy="438750"/>
            </a:xfrm>
          </p:grpSpPr>
          <p:sp>
            <p:nvSpPr>
              <p:cNvPr id="2673" name="Google Shape;2673;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8" name="Google Shape;2718;p20"/>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0"/>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0"/>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0"/>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0"/>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0"/>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0"/>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0"/>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0"/>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0"/>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0"/>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0"/>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30" name="Google Shape;2730;p20"/>
          <p:cNvSpPr txBox="1">
            <a:spLocks noGrp="1"/>
          </p:cNvSpPr>
          <p:nvPr>
            <p:ph type="title" hasCustomPrompt="1"/>
          </p:nvPr>
        </p:nvSpPr>
        <p:spPr>
          <a:xfrm>
            <a:off x="8124900" y="1525949"/>
            <a:ext cx="2203600" cy="2060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31" name="Google Shape;2731;p20"/>
          <p:cNvSpPr txBox="1">
            <a:spLocks noGrp="1"/>
          </p:cNvSpPr>
          <p:nvPr>
            <p:ph type="subTitle" idx="1"/>
          </p:nvPr>
        </p:nvSpPr>
        <p:spPr>
          <a:xfrm rot="237">
            <a:off x="1709849" y="2954352"/>
            <a:ext cx="5813600" cy="610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32" name="Google Shape;2732;p20"/>
          <p:cNvSpPr txBox="1">
            <a:spLocks noGrp="1"/>
          </p:cNvSpPr>
          <p:nvPr>
            <p:ph type="title" idx="2"/>
          </p:nvPr>
        </p:nvSpPr>
        <p:spPr>
          <a:xfrm>
            <a:off x="1709551" y="1165268"/>
            <a:ext cx="5813600" cy="16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87" name="Picture 18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88" name="Picture 18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89" name="Title 1">
            <a:extLst>
              <a:ext uri="{FF2B5EF4-FFF2-40B4-BE49-F238E27FC236}">
                <a16:creationId xmlns:a16="http://schemas.microsoft.com/office/drawing/2014/main" id="{134C9EFF-C59B-47AD-BC67-24488957F3EB}"/>
              </a:ext>
            </a:extLst>
          </p:cNvPr>
          <p:cNvSpPr txBox="1">
            <a:spLocks/>
          </p:cNvSpPr>
          <p:nvPr userDrawn="1"/>
        </p:nvSpPr>
        <p:spPr>
          <a:xfrm>
            <a:off x="10685063" y="-35378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90" name="Title 1">
            <a:extLst>
              <a:ext uri="{FF2B5EF4-FFF2-40B4-BE49-F238E27FC236}">
                <a16:creationId xmlns:a16="http://schemas.microsoft.com/office/drawing/2014/main" id="{6108D78E-8090-455C-81F2-F57D8860EAC5}"/>
              </a:ext>
            </a:extLst>
          </p:cNvPr>
          <p:cNvSpPr txBox="1">
            <a:spLocks/>
          </p:cNvSpPr>
          <p:nvPr userDrawn="1"/>
        </p:nvSpPr>
        <p:spPr>
          <a:xfrm>
            <a:off x="9141793" y="635504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3656117204"/>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733"/>
        <p:cNvGrpSpPr/>
        <p:nvPr/>
      </p:nvGrpSpPr>
      <p:grpSpPr>
        <a:xfrm>
          <a:off x="0" y="0"/>
          <a:ext cx="0" cy="0"/>
          <a:chOff x="0" y="0"/>
          <a:chExt cx="0" cy="0"/>
        </a:xfrm>
      </p:grpSpPr>
      <p:sp>
        <p:nvSpPr>
          <p:cNvPr id="2734" name="Google Shape;2734;p21"/>
          <p:cNvSpPr txBox="1">
            <a:spLocks noGrp="1"/>
          </p:cNvSpPr>
          <p:nvPr>
            <p:ph type="title" hasCustomPrompt="1"/>
          </p:nvPr>
        </p:nvSpPr>
        <p:spPr>
          <a:xfrm>
            <a:off x="9130132" y="1519000"/>
            <a:ext cx="1976800" cy="20600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35" name="Google Shape;2735;p21"/>
          <p:cNvSpPr txBox="1">
            <a:spLocks noGrp="1"/>
          </p:cNvSpPr>
          <p:nvPr>
            <p:ph type="subTitle" idx="1"/>
          </p:nvPr>
        </p:nvSpPr>
        <p:spPr>
          <a:xfrm rot="256">
            <a:off x="5739611" y="5400897"/>
            <a:ext cx="5367600" cy="610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36" name="Google Shape;2736;p21"/>
          <p:cNvSpPr txBox="1">
            <a:spLocks noGrp="1"/>
          </p:cNvSpPr>
          <p:nvPr>
            <p:ph type="title" idx="2"/>
          </p:nvPr>
        </p:nvSpPr>
        <p:spPr>
          <a:xfrm>
            <a:off x="5739333" y="3645100"/>
            <a:ext cx="5367600" cy="16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2737" name="Google Shape;2737;p21"/>
          <p:cNvGrpSpPr/>
          <p:nvPr/>
        </p:nvGrpSpPr>
        <p:grpSpPr>
          <a:xfrm>
            <a:off x="-460936" y="-590264"/>
            <a:ext cx="12784861" cy="7983752"/>
            <a:chOff x="-345702" y="-442698"/>
            <a:chExt cx="9588646" cy="5987814"/>
          </a:xfrm>
        </p:grpSpPr>
        <p:sp>
          <p:nvSpPr>
            <p:cNvPr id="2738" name="Google Shape;2738;p2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43" name="Google Shape;2743;p21"/>
            <p:cNvGrpSpPr/>
            <p:nvPr/>
          </p:nvGrpSpPr>
          <p:grpSpPr>
            <a:xfrm>
              <a:off x="-345702" y="2911806"/>
              <a:ext cx="1004243" cy="980880"/>
              <a:chOff x="4061000" y="3528750"/>
              <a:chExt cx="443825" cy="433500"/>
            </a:xfrm>
          </p:grpSpPr>
          <p:sp>
            <p:nvSpPr>
              <p:cNvPr id="2744" name="Google Shape;2744;p2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50" name="Google Shape;2750;p2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51" name="Google Shape;2751;p21"/>
            <p:cNvGrpSpPr/>
            <p:nvPr/>
          </p:nvGrpSpPr>
          <p:grpSpPr>
            <a:xfrm>
              <a:off x="208499" y="148071"/>
              <a:ext cx="3111073" cy="4578014"/>
              <a:chOff x="273025" y="2350275"/>
              <a:chExt cx="645250" cy="949500"/>
            </a:xfrm>
          </p:grpSpPr>
          <p:sp>
            <p:nvSpPr>
              <p:cNvPr id="2752" name="Google Shape;2752;p2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2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2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2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2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2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3" name="Google Shape;2793;p21"/>
            <p:cNvGrpSpPr/>
            <p:nvPr/>
          </p:nvGrpSpPr>
          <p:grpSpPr>
            <a:xfrm>
              <a:off x="5466351" y="-442698"/>
              <a:ext cx="1192699" cy="1162688"/>
              <a:chOff x="669550" y="869000"/>
              <a:chExt cx="450075" cy="438750"/>
            </a:xfrm>
          </p:grpSpPr>
          <p:sp>
            <p:nvSpPr>
              <p:cNvPr id="2794" name="Google Shape;2794;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9" name="Google Shape;2839;p2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42" name="Google Shape;2842;p21"/>
            <p:cNvGrpSpPr/>
            <p:nvPr/>
          </p:nvGrpSpPr>
          <p:grpSpPr>
            <a:xfrm>
              <a:off x="-187849" y="-442698"/>
              <a:ext cx="1192699" cy="1162688"/>
              <a:chOff x="669550" y="869000"/>
              <a:chExt cx="450075" cy="438750"/>
            </a:xfrm>
          </p:grpSpPr>
          <p:sp>
            <p:nvSpPr>
              <p:cNvPr id="2843" name="Google Shape;2843;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8" name="Google Shape;2888;p2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2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2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2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2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62" name="Picture 16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63" name="Picture 16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65" name="Title 1">
            <a:extLst>
              <a:ext uri="{FF2B5EF4-FFF2-40B4-BE49-F238E27FC236}">
                <a16:creationId xmlns:a16="http://schemas.microsoft.com/office/drawing/2014/main" id="{6108D78E-8090-455C-81F2-F57D8860EAC5}"/>
              </a:ext>
            </a:extLst>
          </p:cNvPr>
          <p:cNvSpPr txBox="1">
            <a:spLocks/>
          </p:cNvSpPr>
          <p:nvPr userDrawn="1"/>
        </p:nvSpPr>
        <p:spPr>
          <a:xfrm>
            <a:off x="9227565" y="64954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6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67" name="Title 1">
            <a:extLst>
              <a:ext uri="{FF2B5EF4-FFF2-40B4-BE49-F238E27FC236}">
                <a16:creationId xmlns:a16="http://schemas.microsoft.com/office/drawing/2014/main" id="{96FE7CF7-DC22-FAF6-DA4E-A0B9D68195F1}"/>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026895497"/>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94"/>
        <p:cNvGrpSpPr/>
        <p:nvPr/>
      </p:nvGrpSpPr>
      <p:grpSpPr>
        <a:xfrm>
          <a:off x="0" y="0"/>
          <a:ext cx="0" cy="0"/>
          <a:chOff x="0" y="0"/>
          <a:chExt cx="0" cy="0"/>
        </a:xfrm>
      </p:grpSpPr>
      <p:sp>
        <p:nvSpPr>
          <p:cNvPr id="2895" name="Google Shape;2895;p22"/>
          <p:cNvSpPr/>
          <p:nvPr/>
        </p:nvSpPr>
        <p:spPr>
          <a:xfrm>
            <a:off x="11026843" y="2024908"/>
            <a:ext cx="1273711" cy="10311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6" name="Google Shape;2896;p22"/>
          <p:cNvGrpSpPr/>
          <p:nvPr/>
        </p:nvGrpSpPr>
        <p:grpSpPr>
          <a:xfrm>
            <a:off x="0" y="4274548"/>
            <a:ext cx="12254088" cy="2656621"/>
            <a:chOff x="0" y="3205922"/>
            <a:chExt cx="9147573" cy="1992466"/>
          </a:xfrm>
        </p:grpSpPr>
        <p:sp>
          <p:nvSpPr>
            <p:cNvPr id="2897" name="Google Shape;2897;p22"/>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22"/>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2"/>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00" name="Google Shape;2900;p22"/>
            <p:cNvGrpSpPr/>
            <p:nvPr/>
          </p:nvGrpSpPr>
          <p:grpSpPr>
            <a:xfrm rot="10800000">
              <a:off x="3494" y="4677586"/>
              <a:ext cx="9144079" cy="520802"/>
              <a:chOff x="1091225" y="2765750"/>
              <a:chExt cx="1774550" cy="224300"/>
            </a:xfrm>
          </p:grpSpPr>
          <p:sp>
            <p:nvSpPr>
              <p:cNvPr id="2901" name="Google Shape;2901;p22"/>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2"/>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2"/>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22"/>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22"/>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22"/>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22"/>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08" name="Google Shape;2908;p22"/>
          <p:cNvGrpSpPr/>
          <p:nvPr/>
        </p:nvGrpSpPr>
        <p:grpSpPr>
          <a:xfrm>
            <a:off x="-1214238" y="2307985"/>
            <a:ext cx="1881793" cy="1834443"/>
            <a:chOff x="669550" y="869000"/>
            <a:chExt cx="450075" cy="438750"/>
          </a:xfrm>
        </p:grpSpPr>
        <p:sp>
          <p:nvSpPr>
            <p:cNvPr id="2909" name="Google Shape;2909;p2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2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2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2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2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2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2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2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2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4" name="Google Shape;2954;p22"/>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5" name="Google Shape;2955;p22"/>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56" name="Google Shape;2956;p22"/>
          <p:cNvGrpSpPr/>
          <p:nvPr/>
        </p:nvGrpSpPr>
        <p:grpSpPr>
          <a:xfrm>
            <a:off x="11126915" y="5190000"/>
            <a:ext cx="2591004" cy="2396251"/>
            <a:chOff x="549400" y="3267150"/>
            <a:chExt cx="522675" cy="483375"/>
          </a:xfrm>
        </p:grpSpPr>
        <p:sp>
          <p:nvSpPr>
            <p:cNvPr id="2957" name="Google Shape;2957;p22"/>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2"/>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2"/>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2"/>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2"/>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2"/>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2"/>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2"/>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2"/>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2"/>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2"/>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2"/>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2"/>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2"/>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2"/>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2"/>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2"/>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2"/>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22"/>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22"/>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2"/>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2"/>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2"/>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2"/>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2"/>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2"/>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2"/>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2"/>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2"/>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2"/>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22"/>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22"/>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9" name="Google Shape;2989;p22"/>
          <p:cNvGrpSpPr/>
          <p:nvPr/>
        </p:nvGrpSpPr>
        <p:grpSpPr>
          <a:xfrm>
            <a:off x="-206294" y="5751204"/>
            <a:ext cx="1208092" cy="1179987"/>
            <a:chOff x="4061000" y="3528750"/>
            <a:chExt cx="443825" cy="433500"/>
          </a:xfrm>
        </p:grpSpPr>
        <p:sp>
          <p:nvSpPr>
            <p:cNvPr id="2990" name="Google Shape;2990;p22"/>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2"/>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2"/>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2"/>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2"/>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2"/>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96" name="Google Shape;2996;p22"/>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7" name="Google Shape;2997;p22"/>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8" name="Google Shape;2998;p22"/>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9" name="Google Shape;2999;p22"/>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0" name="Google Shape;3000;p22"/>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1" name="Google Shape;3001;p22"/>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2" name="Google Shape;3002;p22"/>
          <p:cNvSpPr txBox="1">
            <a:spLocks noGrp="1"/>
          </p:cNvSpPr>
          <p:nvPr>
            <p:ph type="title"/>
          </p:nvPr>
        </p:nvSpPr>
        <p:spPr>
          <a:xfrm>
            <a:off x="960000" y="3056088"/>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03" name="Google Shape;3003;p22"/>
          <p:cNvSpPr txBox="1">
            <a:spLocks noGrp="1"/>
          </p:cNvSpPr>
          <p:nvPr>
            <p:ph type="subTitle" idx="1"/>
          </p:nvPr>
        </p:nvSpPr>
        <p:spPr>
          <a:xfrm>
            <a:off x="960000" y="3448097"/>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4" name="Google Shape;3004;p22"/>
          <p:cNvSpPr txBox="1">
            <a:spLocks noGrp="1"/>
          </p:cNvSpPr>
          <p:nvPr>
            <p:ph type="title" idx="2"/>
          </p:nvPr>
        </p:nvSpPr>
        <p:spPr>
          <a:xfrm>
            <a:off x="4559028" y="3056088"/>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05" name="Google Shape;3005;p22"/>
          <p:cNvSpPr txBox="1">
            <a:spLocks noGrp="1"/>
          </p:cNvSpPr>
          <p:nvPr>
            <p:ph type="subTitle" idx="3"/>
          </p:nvPr>
        </p:nvSpPr>
        <p:spPr>
          <a:xfrm>
            <a:off x="4559028" y="3448097"/>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6" name="Google Shape;3006;p22"/>
          <p:cNvSpPr txBox="1">
            <a:spLocks noGrp="1"/>
          </p:cNvSpPr>
          <p:nvPr>
            <p:ph type="title" idx="4"/>
          </p:nvPr>
        </p:nvSpPr>
        <p:spPr>
          <a:xfrm>
            <a:off x="960000" y="5051533"/>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07" name="Google Shape;3007;p22"/>
          <p:cNvSpPr txBox="1">
            <a:spLocks noGrp="1"/>
          </p:cNvSpPr>
          <p:nvPr>
            <p:ph type="subTitle" idx="5"/>
          </p:nvPr>
        </p:nvSpPr>
        <p:spPr>
          <a:xfrm>
            <a:off x="960000" y="5443600"/>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8" name="Google Shape;3008;p22"/>
          <p:cNvSpPr txBox="1">
            <a:spLocks noGrp="1"/>
          </p:cNvSpPr>
          <p:nvPr>
            <p:ph type="title" idx="6"/>
          </p:nvPr>
        </p:nvSpPr>
        <p:spPr>
          <a:xfrm>
            <a:off x="4559028" y="5051533"/>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09" name="Google Shape;3009;p22"/>
          <p:cNvSpPr txBox="1">
            <a:spLocks noGrp="1"/>
          </p:cNvSpPr>
          <p:nvPr>
            <p:ph type="subTitle" idx="7"/>
          </p:nvPr>
        </p:nvSpPr>
        <p:spPr>
          <a:xfrm>
            <a:off x="4559028" y="5443600"/>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10" name="Google Shape;3010;p22"/>
          <p:cNvSpPr txBox="1">
            <a:spLocks noGrp="1"/>
          </p:cNvSpPr>
          <p:nvPr>
            <p:ph type="title" idx="8"/>
          </p:nvPr>
        </p:nvSpPr>
        <p:spPr>
          <a:xfrm>
            <a:off x="8158065" y="3056088"/>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1" name="Google Shape;3011;p22"/>
          <p:cNvSpPr txBox="1">
            <a:spLocks noGrp="1"/>
          </p:cNvSpPr>
          <p:nvPr>
            <p:ph type="subTitle" idx="9"/>
          </p:nvPr>
        </p:nvSpPr>
        <p:spPr>
          <a:xfrm>
            <a:off x="8158067" y="3448097"/>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12" name="Google Shape;3012;p22"/>
          <p:cNvSpPr txBox="1">
            <a:spLocks noGrp="1"/>
          </p:cNvSpPr>
          <p:nvPr>
            <p:ph type="title" idx="13"/>
          </p:nvPr>
        </p:nvSpPr>
        <p:spPr>
          <a:xfrm>
            <a:off x="8158065" y="5051533"/>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3" name="Google Shape;3013;p22"/>
          <p:cNvSpPr txBox="1">
            <a:spLocks noGrp="1"/>
          </p:cNvSpPr>
          <p:nvPr>
            <p:ph type="subTitle" idx="14"/>
          </p:nvPr>
        </p:nvSpPr>
        <p:spPr>
          <a:xfrm>
            <a:off x="8158067" y="5443600"/>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14" name="Google Shape;3014;p22"/>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5" name="Google Shape;3015;p22"/>
          <p:cNvSpPr txBox="1">
            <a:spLocks noGrp="1"/>
          </p:cNvSpPr>
          <p:nvPr>
            <p:ph type="subTitle" idx="16"/>
          </p:nvPr>
        </p:nvSpPr>
        <p:spPr>
          <a:xfrm>
            <a:off x="960000" y="1645400"/>
            <a:ext cx="102720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24" name="Picture 12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26" name="Title 1">
            <a:extLst>
              <a:ext uri="{FF2B5EF4-FFF2-40B4-BE49-F238E27FC236}">
                <a16:creationId xmlns:a16="http://schemas.microsoft.com/office/drawing/2014/main" id="{6108D78E-8090-455C-81F2-F57D8860EAC5}"/>
              </a:ext>
            </a:extLst>
          </p:cNvPr>
          <p:cNvSpPr txBox="1">
            <a:spLocks/>
          </p:cNvSpPr>
          <p:nvPr userDrawn="1"/>
        </p:nvSpPr>
        <p:spPr>
          <a:xfrm>
            <a:off x="9128801" y="6299289"/>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27"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28" name="Title 1">
            <a:extLst>
              <a:ext uri="{FF2B5EF4-FFF2-40B4-BE49-F238E27FC236}">
                <a16:creationId xmlns:a16="http://schemas.microsoft.com/office/drawing/2014/main" id="{00399E8F-52BB-1B24-FD0E-35B0E64C793B}"/>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214651947"/>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3016"/>
        <p:cNvGrpSpPr/>
        <p:nvPr/>
      </p:nvGrpSpPr>
      <p:grpSpPr>
        <a:xfrm>
          <a:off x="0" y="0"/>
          <a:ext cx="0" cy="0"/>
          <a:chOff x="0" y="0"/>
          <a:chExt cx="0" cy="0"/>
        </a:xfrm>
      </p:grpSpPr>
      <p:sp>
        <p:nvSpPr>
          <p:cNvPr id="3017" name="Google Shape;3017;p23"/>
          <p:cNvSpPr/>
          <p:nvPr/>
        </p:nvSpPr>
        <p:spPr>
          <a:xfrm flipH="1">
            <a:off x="-234560" y="6070433"/>
            <a:ext cx="12661216" cy="2422579"/>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8" name="Google Shape;3018;p23"/>
          <p:cNvSpPr/>
          <p:nvPr/>
        </p:nvSpPr>
        <p:spPr>
          <a:xfrm flipH="1">
            <a:off x="-374902" y="6401469"/>
            <a:ext cx="12941903" cy="1499959"/>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9" name="Google Shape;3019;p23"/>
          <p:cNvSpPr/>
          <p:nvPr/>
        </p:nvSpPr>
        <p:spPr>
          <a:xfrm>
            <a:off x="2909493" y="6755540"/>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0" name="Google Shape;3020;p23"/>
          <p:cNvSpPr/>
          <p:nvPr/>
        </p:nvSpPr>
        <p:spPr>
          <a:xfrm>
            <a:off x="3292306" y="6588567"/>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1" name="Google Shape;3021;p23"/>
          <p:cNvSpPr/>
          <p:nvPr/>
        </p:nvSpPr>
        <p:spPr>
          <a:xfrm>
            <a:off x="3098800" y="6857988"/>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2" name="Google Shape;3022;p23"/>
          <p:cNvSpPr/>
          <p:nvPr/>
        </p:nvSpPr>
        <p:spPr>
          <a:xfrm>
            <a:off x="5056977" y="6731958"/>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3" name="Google Shape;3023;p23"/>
          <p:cNvSpPr/>
          <p:nvPr/>
        </p:nvSpPr>
        <p:spPr>
          <a:xfrm>
            <a:off x="4951373" y="66619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4" name="Google Shape;3024;p23"/>
          <p:cNvSpPr/>
          <p:nvPr/>
        </p:nvSpPr>
        <p:spPr>
          <a:xfrm>
            <a:off x="4836967" y="68442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25" name="Google Shape;3025;p23"/>
          <p:cNvGrpSpPr/>
          <p:nvPr/>
        </p:nvGrpSpPr>
        <p:grpSpPr>
          <a:xfrm>
            <a:off x="-560446" y="1273676"/>
            <a:ext cx="1883113" cy="1835731"/>
            <a:chOff x="669550" y="869000"/>
            <a:chExt cx="450075" cy="438750"/>
          </a:xfrm>
        </p:grpSpPr>
        <p:sp>
          <p:nvSpPr>
            <p:cNvPr id="3026" name="Google Shape;3026;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71" name="Google Shape;3071;p23"/>
          <p:cNvSpPr/>
          <p:nvPr/>
        </p:nvSpPr>
        <p:spPr>
          <a:xfrm>
            <a:off x="9945118" y="1095479"/>
            <a:ext cx="636701" cy="348228"/>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23"/>
          <p:cNvSpPr/>
          <p:nvPr/>
        </p:nvSpPr>
        <p:spPr>
          <a:xfrm>
            <a:off x="511034" y="4158100"/>
            <a:ext cx="897945" cy="491067"/>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73" name="Google Shape;3073;p23"/>
          <p:cNvGrpSpPr/>
          <p:nvPr/>
        </p:nvGrpSpPr>
        <p:grpSpPr>
          <a:xfrm>
            <a:off x="10982854" y="3021827"/>
            <a:ext cx="1883113" cy="1835731"/>
            <a:chOff x="669550" y="869000"/>
            <a:chExt cx="450075" cy="438750"/>
          </a:xfrm>
        </p:grpSpPr>
        <p:sp>
          <p:nvSpPr>
            <p:cNvPr id="3074" name="Google Shape;3074;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9" name="Google Shape;3119;p23"/>
          <p:cNvSpPr/>
          <p:nvPr/>
        </p:nvSpPr>
        <p:spPr>
          <a:xfrm rot="4296312">
            <a:off x="11573116" y="6460930"/>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0" name="Google Shape;3120;p23"/>
          <p:cNvSpPr/>
          <p:nvPr/>
        </p:nvSpPr>
        <p:spPr>
          <a:xfrm rot="4296312">
            <a:off x="11665488" y="6322556"/>
            <a:ext cx="45371"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1" name="Google Shape;3121;p23"/>
          <p:cNvSpPr/>
          <p:nvPr/>
        </p:nvSpPr>
        <p:spPr>
          <a:xfrm rot="4296312">
            <a:off x="11436067" y="6272189"/>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2" name="Google Shape;3122;p23"/>
          <p:cNvSpPr/>
          <p:nvPr/>
        </p:nvSpPr>
        <p:spPr>
          <a:xfrm>
            <a:off x="9204077" y="683687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3" name="Google Shape;3123;p23"/>
          <p:cNvSpPr/>
          <p:nvPr/>
        </p:nvSpPr>
        <p:spPr>
          <a:xfrm>
            <a:off x="9098473" y="6766867"/>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4" name="Google Shape;3124;p23"/>
          <p:cNvSpPr/>
          <p:nvPr/>
        </p:nvSpPr>
        <p:spPr>
          <a:xfrm>
            <a:off x="8984067" y="6949121"/>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25" name="Google Shape;3125;p23"/>
          <p:cNvGrpSpPr/>
          <p:nvPr/>
        </p:nvGrpSpPr>
        <p:grpSpPr>
          <a:xfrm rot="-1466543">
            <a:off x="1472130" y="3723112"/>
            <a:ext cx="771604" cy="433175"/>
            <a:chOff x="1386500" y="2003425"/>
            <a:chExt cx="213875" cy="126625"/>
          </a:xfrm>
        </p:grpSpPr>
        <p:sp>
          <p:nvSpPr>
            <p:cNvPr id="3126" name="Google Shape;3126;p23"/>
            <p:cNvSpPr/>
            <p:nvPr/>
          </p:nvSpPr>
          <p:spPr>
            <a:xfrm>
              <a:off x="1391300" y="2008475"/>
              <a:ext cx="94275" cy="78825"/>
            </a:xfrm>
            <a:custGeom>
              <a:avLst/>
              <a:gdLst/>
              <a:ahLst/>
              <a:cxnLst/>
              <a:rect l="l" t="t" r="r" b="b"/>
              <a:pathLst>
                <a:path w="3771" h="3153" extrusionOk="0">
                  <a:moveTo>
                    <a:pt x="1318" y="1"/>
                  </a:moveTo>
                  <a:cubicBezTo>
                    <a:pt x="939" y="1"/>
                    <a:pt x="569" y="265"/>
                    <a:pt x="414" y="617"/>
                  </a:cubicBezTo>
                  <a:cubicBezTo>
                    <a:pt x="0" y="1553"/>
                    <a:pt x="804" y="2456"/>
                    <a:pt x="1307" y="3151"/>
                  </a:cubicBezTo>
                  <a:cubicBezTo>
                    <a:pt x="1308" y="3152"/>
                    <a:pt x="1310" y="3152"/>
                    <a:pt x="1313" y="3152"/>
                  </a:cubicBezTo>
                  <a:cubicBezTo>
                    <a:pt x="1413" y="3152"/>
                    <a:pt x="2835" y="2665"/>
                    <a:pt x="3013" y="2560"/>
                  </a:cubicBezTo>
                  <a:cubicBezTo>
                    <a:pt x="3465" y="2292"/>
                    <a:pt x="3770" y="1721"/>
                    <a:pt x="3550" y="1252"/>
                  </a:cubicBezTo>
                  <a:cubicBezTo>
                    <a:pt x="3404" y="939"/>
                    <a:pt x="3112" y="817"/>
                    <a:pt x="2803" y="817"/>
                  </a:cubicBezTo>
                  <a:cubicBezTo>
                    <a:pt x="2560" y="817"/>
                    <a:pt x="2307" y="892"/>
                    <a:pt x="2104" y="1012"/>
                  </a:cubicBezTo>
                  <a:cubicBezTo>
                    <a:pt x="2023" y="637"/>
                    <a:pt x="1944" y="120"/>
                    <a:pt x="1488" y="19"/>
                  </a:cubicBezTo>
                  <a:cubicBezTo>
                    <a:pt x="1431"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23"/>
            <p:cNvSpPr/>
            <p:nvPr/>
          </p:nvSpPr>
          <p:spPr>
            <a:xfrm>
              <a:off x="1386500" y="2003425"/>
              <a:ext cx="105000" cy="89000"/>
            </a:xfrm>
            <a:custGeom>
              <a:avLst/>
              <a:gdLst/>
              <a:ahLst/>
              <a:cxnLst/>
              <a:rect l="l" t="t" r="r" b="b"/>
              <a:pathLst>
                <a:path w="4200" h="3560" extrusionOk="0">
                  <a:moveTo>
                    <a:pt x="1513" y="407"/>
                  </a:moveTo>
                  <a:cubicBezTo>
                    <a:pt x="1555" y="407"/>
                    <a:pt x="1597" y="411"/>
                    <a:pt x="1637" y="420"/>
                  </a:cubicBezTo>
                  <a:cubicBezTo>
                    <a:pt x="1655" y="424"/>
                    <a:pt x="1672" y="428"/>
                    <a:pt x="1690" y="434"/>
                  </a:cubicBezTo>
                  <a:cubicBezTo>
                    <a:pt x="1921" y="519"/>
                    <a:pt x="1999" y="798"/>
                    <a:pt x="2082" y="1178"/>
                  </a:cubicBezTo>
                  <a:lnTo>
                    <a:pt x="2160" y="1533"/>
                  </a:lnTo>
                  <a:lnTo>
                    <a:pt x="2401" y="1391"/>
                  </a:lnTo>
                  <a:cubicBezTo>
                    <a:pt x="2585" y="1282"/>
                    <a:pt x="2800" y="1223"/>
                    <a:pt x="2994" y="1223"/>
                  </a:cubicBezTo>
                  <a:cubicBezTo>
                    <a:pt x="3078" y="1223"/>
                    <a:pt x="3158" y="1234"/>
                    <a:pt x="3229" y="1256"/>
                  </a:cubicBezTo>
                  <a:cubicBezTo>
                    <a:pt x="3381" y="1301"/>
                    <a:pt x="3493" y="1399"/>
                    <a:pt x="3559" y="1541"/>
                  </a:cubicBezTo>
                  <a:cubicBezTo>
                    <a:pt x="3732" y="1914"/>
                    <a:pt x="3458" y="2376"/>
                    <a:pt x="3103" y="2587"/>
                  </a:cubicBezTo>
                  <a:cubicBezTo>
                    <a:pt x="2972" y="2664"/>
                    <a:pt x="1934" y="3025"/>
                    <a:pt x="1586" y="3126"/>
                  </a:cubicBezTo>
                  <a:cubicBezTo>
                    <a:pt x="1556" y="3086"/>
                    <a:pt x="1525" y="3046"/>
                    <a:pt x="1495" y="3005"/>
                  </a:cubicBezTo>
                  <a:cubicBezTo>
                    <a:pt x="1015" y="2359"/>
                    <a:pt x="471" y="1629"/>
                    <a:pt x="792" y="901"/>
                  </a:cubicBezTo>
                  <a:cubicBezTo>
                    <a:pt x="922" y="608"/>
                    <a:pt x="1226" y="407"/>
                    <a:pt x="1513" y="407"/>
                  </a:cubicBezTo>
                  <a:close/>
                  <a:moveTo>
                    <a:pt x="1513" y="1"/>
                  </a:moveTo>
                  <a:cubicBezTo>
                    <a:pt x="1069" y="1"/>
                    <a:pt x="616" y="296"/>
                    <a:pt x="420" y="738"/>
                  </a:cubicBezTo>
                  <a:cubicBezTo>
                    <a:pt x="1" y="1683"/>
                    <a:pt x="677" y="2587"/>
                    <a:pt x="1168" y="3248"/>
                  </a:cubicBezTo>
                  <a:cubicBezTo>
                    <a:pt x="1225" y="3325"/>
                    <a:pt x="1282" y="3400"/>
                    <a:pt x="1334" y="3472"/>
                  </a:cubicBezTo>
                  <a:cubicBezTo>
                    <a:pt x="1363" y="3509"/>
                    <a:pt x="1384" y="3536"/>
                    <a:pt x="1421" y="3550"/>
                  </a:cubicBezTo>
                  <a:cubicBezTo>
                    <a:pt x="1437" y="3556"/>
                    <a:pt x="1456" y="3559"/>
                    <a:pt x="1480" y="3559"/>
                  </a:cubicBezTo>
                  <a:cubicBezTo>
                    <a:pt x="1596" y="3559"/>
                    <a:pt x="1822" y="3486"/>
                    <a:pt x="2357" y="3303"/>
                  </a:cubicBezTo>
                  <a:cubicBezTo>
                    <a:pt x="2545" y="3239"/>
                    <a:pt x="3168" y="3021"/>
                    <a:pt x="3309" y="2938"/>
                  </a:cubicBezTo>
                  <a:cubicBezTo>
                    <a:pt x="3829" y="2629"/>
                    <a:pt x="4199" y="1957"/>
                    <a:pt x="3924" y="1369"/>
                  </a:cubicBezTo>
                  <a:cubicBezTo>
                    <a:pt x="3809" y="1122"/>
                    <a:pt x="3609" y="947"/>
                    <a:pt x="3347" y="867"/>
                  </a:cubicBezTo>
                  <a:cubicBezTo>
                    <a:pt x="3236" y="833"/>
                    <a:pt x="3115" y="816"/>
                    <a:pt x="2990" y="816"/>
                  </a:cubicBezTo>
                  <a:cubicBezTo>
                    <a:pt x="2809" y="816"/>
                    <a:pt x="2619" y="851"/>
                    <a:pt x="2438" y="921"/>
                  </a:cubicBezTo>
                  <a:cubicBezTo>
                    <a:pt x="2353" y="562"/>
                    <a:pt x="2195" y="129"/>
                    <a:pt x="1722" y="24"/>
                  </a:cubicBezTo>
                  <a:cubicBezTo>
                    <a:pt x="1653" y="8"/>
                    <a:pt x="1584"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23"/>
            <p:cNvSpPr/>
            <p:nvPr/>
          </p:nvSpPr>
          <p:spPr>
            <a:xfrm>
              <a:off x="1500200" y="2046075"/>
              <a:ext cx="94250" cy="78825"/>
            </a:xfrm>
            <a:custGeom>
              <a:avLst/>
              <a:gdLst/>
              <a:ahLst/>
              <a:cxnLst/>
              <a:rect l="l" t="t" r="r" b="b"/>
              <a:pathLst>
                <a:path w="3770" h="3153" extrusionOk="0">
                  <a:moveTo>
                    <a:pt x="1318" y="1"/>
                  </a:moveTo>
                  <a:cubicBezTo>
                    <a:pt x="940" y="1"/>
                    <a:pt x="571" y="265"/>
                    <a:pt x="416" y="617"/>
                  </a:cubicBezTo>
                  <a:cubicBezTo>
                    <a:pt x="1" y="1553"/>
                    <a:pt x="806" y="2457"/>
                    <a:pt x="1308" y="3151"/>
                  </a:cubicBezTo>
                  <a:cubicBezTo>
                    <a:pt x="1308" y="3152"/>
                    <a:pt x="1310" y="3153"/>
                    <a:pt x="1313" y="3153"/>
                  </a:cubicBezTo>
                  <a:cubicBezTo>
                    <a:pt x="1415" y="3153"/>
                    <a:pt x="2837" y="2665"/>
                    <a:pt x="3015" y="2560"/>
                  </a:cubicBezTo>
                  <a:cubicBezTo>
                    <a:pt x="3464" y="2292"/>
                    <a:pt x="3769" y="1722"/>
                    <a:pt x="3551" y="1251"/>
                  </a:cubicBezTo>
                  <a:cubicBezTo>
                    <a:pt x="3404" y="939"/>
                    <a:pt x="3113" y="816"/>
                    <a:pt x="2804" y="816"/>
                  </a:cubicBezTo>
                  <a:cubicBezTo>
                    <a:pt x="2561" y="816"/>
                    <a:pt x="2308" y="892"/>
                    <a:pt x="2106" y="1012"/>
                  </a:cubicBezTo>
                  <a:cubicBezTo>
                    <a:pt x="2024" y="637"/>
                    <a:pt x="1945" y="120"/>
                    <a:pt x="1489" y="19"/>
                  </a:cubicBezTo>
                  <a:cubicBezTo>
                    <a:pt x="1433"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23"/>
            <p:cNvSpPr/>
            <p:nvPr/>
          </p:nvSpPr>
          <p:spPr>
            <a:xfrm>
              <a:off x="1495375" y="2041050"/>
              <a:ext cx="105000" cy="89000"/>
            </a:xfrm>
            <a:custGeom>
              <a:avLst/>
              <a:gdLst/>
              <a:ahLst/>
              <a:cxnLst/>
              <a:rect l="l" t="t" r="r" b="b"/>
              <a:pathLst>
                <a:path w="4200" h="3560" extrusionOk="0">
                  <a:moveTo>
                    <a:pt x="1515" y="407"/>
                  </a:moveTo>
                  <a:cubicBezTo>
                    <a:pt x="1557" y="407"/>
                    <a:pt x="1598" y="412"/>
                    <a:pt x="1638" y="421"/>
                  </a:cubicBezTo>
                  <a:cubicBezTo>
                    <a:pt x="1656" y="425"/>
                    <a:pt x="1674" y="429"/>
                    <a:pt x="1690" y="435"/>
                  </a:cubicBezTo>
                  <a:cubicBezTo>
                    <a:pt x="1924" y="520"/>
                    <a:pt x="2001" y="798"/>
                    <a:pt x="2082" y="1179"/>
                  </a:cubicBezTo>
                  <a:lnTo>
                    <a:pt x="2160" y="1534"/>
                  </a:lnTo>
                  <a:lnTo>
                    <a:pt x="2401" y="1392"/>
                  </a:lnTo>
                  <a:cubicBezTo>
                    <a:pt x="2585" y="1283"/>
                    <a:pt x="2800" y="1224"/>
                    <a:pt x="2995" y="1224"/>
                  </a:cubicBezTo>
                  <a:cubicBezTo>
                    <a:pt x="3079" y="1224"/>
                    <a:pt x="3159" y="1235"/>
                    <a:pt x="3231" y="1257"/>
                  </a:cubicBezTo>
                  <a:cubicBezTo>
                    <a:pt x="3381" y="1301"/>
                    <a:pt x="3494" y="1399"/>
                    <a:pt x="3559" y="1541"/>
                  </a:cubicBezTo>
                  <a:cubicBezTo>
                    <a:pt x="3734" y="1916"/>
                    <a:pt x="3458" y="2378"/>
                    <a:pt x="3103" y="2588"/>
                  </a:cubicBezTo>
                  <a:cubicBezTo>
                    <a:pt x="2974" y="2665"/>
                    <a:pt x="1934" y="3026"/>
                    <a:pt x="1586" y="3126"/>
                  </a:cubicBezTo>
                  <a:cubicBezTo>
                    <a:pt x="1556" y="3088"/>
                    <a:pt x="1526" y="3047"/>
                    <a:pt x="1496" y="3006"/>
                  </a:cubicBezTo>
                  <a:cubicBezTo>
                    <a:pt x="1015" y="2359"/>
                    <a:pt x="471" y="1629"/>
                    <a:pt x="793" y="902"/>
                  </a:cubicBezTo>
                  <a:cubicBezTo>
                    <a:pt x="924" y="609"/>
                    <a:pt x="1228" y="407"/>
                    <a:pt x="1515" y="407"/>
                  </a:cubicBezTo>
                  <a:close/>
                  <a:moveTo>
                    <a:pt x="1515" y="0"/>
                  </a:moveTo>
                  <a:cubicBezTo>
                    <a:pt x="1070" y="0"/>
                    <a:pt x="616" y="296"/>
                    <a:pt x="420" y="737"/>
                  </a:cubicBezTo>
                  <a:cubicBezTo>
                    <a:pt x="1" y="1682"/>
                    <a:pt x="675" y="2587"/>
                    <a:pt x="1170" y="3247"/>
                  </a:cubicBezTo>
                  <a:cubicBezTo>
                    <a:pt x="1227" y="3324"/>
                    <a:pt x="1283" y="3398"/>
                    <a:pt x="1334" y="3472"/>
                  </a:cubicBezTo>
                  <a:cubicBezTo>
                    <a:pt x="1363" y="3509"/>
                    <a:pt x="1384" y="3536"/>
                    <a:pt x="1421" y="3550"/>
                  </a:cubicBezTo>
                  <a:cubicBezTo>
                    <a:pt x="1438" y="3556"/>
                    <a:pt x="1458" y="3559"/>
                    <a:pt x="1482" y="3559"/>
                  </a:cubicBezTo>
                  <a:cubicBezTo>
                    <a:pt x="1599" y="3559"/>
                    <a:pt x="1824" y="3486"/>
                    <a:pt x="2357" y="3303"/>
                  </a:cubicBezTo>
                  <a:cubicBezTo>
                    <a:pt x="2545" y="3239"/>
                    <a:pt x="3168" y="3020"/>
                    <a:pt x="3309" y="2936"/>
                  </a:cubicBezTo>
                  <a:cubicBezTo>
                    <a:pt x="3829" y="2628"/>
                    <a:pt x="4200" y="1956"/>
                    <a:pt x="3925" y="1367"/>
                  </a:cubicBezTo>
                  <a:cubicBezTo>
                    <a:pt x="3809" y="1121"/>
                    <a:pt x="3609" y="946"/>
                    <a:pt x="3347" y="867"/>
                  </a:cubicBezTo>
                  <a:cubicBezTo>
                    <a:pt x="3236" y="832"/>
                    <a:pt x="3114" y="815"/>
                    <a:pt x="2989" y="815"/>
                  </a:cubicBezTo>
                  <a:cubicBezTo>
                    <a:pt x="2808" y="815"/>
                    <a:pt x="2619" y="850"/>
                    <a:pt x="2438" y="919"/>
                  </a:cubicBezTo>
                  <a:cubicBezTo>
                    <a:pt x="2353" y="561"/>
                    <a:pt x="2194" y="128"/>
                    <a:pt x="1724" y="23"/>
                  </a:cubicBezTo>
                  <a:cubicBezTo>
                    <a:pt x="1655" y="8"/>
                    <a:pt x="1585" y="0"/>
                    <a:pt x="1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23"/>
            <p:cNvSpPr/>
            <p:nvPr/>
          </p:nvSpPr>
          <p:spPr>
            <a:xfrm>
              <a:off x="1480075" y="2052750"/>
              <a:ext cx="30250" cy="20050"/>
            </a:xfrm>
            <a:custGeom>
              <a:avLst/>
              <a:gdLst/>
              <a:ahLst/>
              <a:cxnLst/>
              <a:rect l="l" t="t" r="r" b="b"/>
              <a:pathLst>
                <a:path w="1210" h="802" extrusionOk="0">
                  <a:moveTo>
                    <a:pt x="10" y="1"/>
                  </a:moveTo>
                  <a:lnTo>
                    <a:pt x="0" y="407"/>
                  </a:lnTo>
                  <a:cubicBezTo>
                    <a:pt x="343" y="416"/>
                    <a:pt x="681" y="560"/>
                    <a:pt x="924" y="802"/>
                  </a:cubicBezTo>
                  <a:lnTo>
                    <a:pt x="1209" y="514"/>
                  </a:lnTo>
                  <a:cubicBezTo>
                    <a:pt x="894" y="200"/>
                    <a:pt x="456" y="14"/>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1" name="Google Shape;3131;p23"/>
          <p:cNvGrpSpPr/>
          <p:nvPr/>
        </p:nvGrpSpPr>
        <p:grpSpPr>
          <a:xfrm>
            <a:off x="9898317" y="4504654"/>
            <a:ext cx="730356" cy="491071"/>
            <a:chOff x="4209275" y="4444025"/>
            <a:chExt cx="274625" cy="184650"/>
          </a:xfrm>
        </p:grpSpPr>
        <p:sp>
          <p:nvSpPr>
            <p:cNvPr id="3132" name="Google Shape;3132;p23"/>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23"/>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23"/>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23"/>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23"/>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2" name="Picture 12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25" name="Title 1">
            <a:extLst>
              <a:ext uri="{FF2B5EF4-FFF2-40B4-BE49-F238E27FC236}">
                <a16:creationId xmlns:a16="http://schemas.microsoft.com/office/drawing/2014/main" id="{6108D78E-8090-455C-81F2-F57D8860EAC5}"/>
              </a:ext>
            </a:extLst>
          </p:cNvPr>
          <p:cNvSpPr txBox="1">
            <a:spLocks/>
          </p:cNvSpPr>
          <p:nvPr userDrawn="1"/>
        </p:nvSpPr>
        <p:spPr>
          <a:xfrm>
            <a:off x="9178233" y="6423585"/>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27" name="Title 1">
            <a:extLst>
              <a:ext uri="{FF2B5EF4-FFF2-40B4-BE49-F238E27FC236}">
                <a16:creationId xmlns:a16="http://schemas.microsoft.com/office/drawing/2014/main" id="{30648806-FB2C-20A2-7D23-FB869E0633A1}"/>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1888337568"/>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41"/>
        <p:cNvGrpSpPr/>
        <p:nvPr/>
      </p:nvGrpSpPr>
      <p:grpSpPr>
        <a:xfrm>
          <a:off x="0" y="0"/>
          <a:ext cx="0" cy="0"/>
          <a:chOff x="0" y="0"/>
          <a:chExt cx="0" cy="0"/>
        </a:xfrm>
      </p:grpSpPr>
      <p:grpSp>
        <p:nvGrpSpPr>
          <p:cNvPr id="3142" name="Google Shape;3142;p24"/>
          <p:cNvGrpSpPr/>
          <p:nvPr/>
        </p:nvGrpSpPr>
        <p:grpSpPr>
          <a:xfrm>
            <a:off x="11261156" y="3245580"/>
            <a:ext cx="1973549" cy="1923889"/>
            <a:chOff x="669550" y="869000"/>
            <a:chExt cx="450075" cy="438750"/>
          </a:xfrm>
        </p:grpSpPr>
        <p:sp>
          <p:nvSpPr>
            <p:cNvPr id="3143" name="Google Shape;3143;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24"/>
          <p:cNvGrpSpPr/>
          <p:nvPr/>
        </p:nvGrpSpPr>
        <p:grpSpPr>
          <a:xfrm rot="10800000">
            <a:off x="-369249" y="5476400"/>
            <a:ext cx="12930791" cy="1584888"/>
            <a:chOff x="-276937" y="-76200"/>
            <a:chExt cx="9698093" cy="1188666"/>
          </a:xfrm>
        </p:grpSpPr>
        <p:sp>
          <p:nvSpPr>
            <p:cNvPr id="3189" name="Google Shape;3189;p24"/>
            <p:cNvSpPr/>
            <p:nvPr/>
          </p:nvSpPr>
          <p:spPr>
            <a:xfrm>
              <a:off x="-276937" y="-76200"/>
              <a:ext cx="9698093" cy="199613"/>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4"/>
            <p:cNvSpPr/>
            <p:nvPr/>
          </p:nvSpPr>
          <p:spPr>
            <a:xfrm>
              <a:off x="-276937" y="7559"/>
              <a:ext cx="9697957" cy="1104907"/>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4"/>
            <p:cNvSpPr/>
            <p:nvPr/>
          </p:nvSpPr>
          <p:spPr>
            <a:xfrm>
              <a:off x="4512688" y="355407"/>
              <a:ext cx="4738242" cy="98645"/>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4"/>
            <p:cNvSpPr/>
            <p:nvPr/>
          </p:nvSpPr>
          <p:spPr>
            <a:xfrm>
              <a:off x="237193" y="587128"/>
              <a:ext cx="3371967" cy="78834"/>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4"/>
            <p:cNvSpPr/>
            <p:nvPr/>
          </p:nvSpPr>
          <p:spPr>
            <a:xfrm>
              <a:off x="6754614" y="170413"/>
              <a:ext cx="943413" cy="620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4"/>
            <p:cNvSpPr/>
            <p:nvPr/>
          </p:nvSpPr>
          <p:spPr>
            <a:xfrm>
              <a:off x="204402" y="152378"/>
              <a:ext cx="2446725" cy="78288"/>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4"/>
            <p:cNvSpPr/>
            <p:nvPr/>
          </p:nvSpPr>
          <p:spPr>
            <a:xfrm>
              <a:off x="4726139" y="745244"/>
              <a:ext cx="1524080" cy="59296"/>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6" name="Google Shape;3196;p24"/>
          <p:cNvSpPr/>
          <p:nvPr/>
        </p:nvSpPr>
        <p:spPr>
          <a:xfrm>
            <a:off x="-340951" y="6073411"/>
            <a:ext cx="13200597" cy="791667"/>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7" name="Google Shape;3197;p24"/>
          <p:cNvSpPr/>
          <p:nvPr/>
        </p:nvSpPr>
        <p:spPr>
          <a:xfrm>
            <a:off x="-667533" y="6374811"/>
            <a:ext cx="13493241" cy="490167"/>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98" name="Google Shape;3198;p24"/>
          <p:cNvGrpSpPr/>
          <p:nvPr/>
        </p:nvGrpSpPr>
        <p:grpSpPr>
          <a:xfrm>
            <a:off x="-1117211" y="860862"/>
            <a:ext cx="1973549" cy="1923889"/>
            <a:chOff x="669550" y="869000"/>
            <a:chExt cx="450075" cy="438750"/>
          </a:xfrm>
        </p:grpSpPr>
        <p:sp>
          <p:nvSpPr>
            <p:cNvPr id="3199" name="Google Shape;3199;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4" name="Google Shape;3244;p24"/>
          <p:cNvSpPr/>
          <p:nvPr/>
        </p:nvSpPr>
        <p:spPr>
          <a:xfrm>
            <a:off x="1047368" y="1028067"/>
            <a:ext cx="578241"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5" name="Google Shape;3245;p24"/>
          <p:cNvSpPr/>
          <p:nvPr/>
        </p:nvSpPr>
        <p:spPr>
          <a:xfrm>
            <a:off x="1550801" y="610501"/>
            <a:ext cx="578241"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6" name="Google Shape;3246;p24"/>
          <p:cNvSpPr/>
          <p:nvPr/>
        </p:nvSpPr>
        <p:spPr>
          <a:xfrm>
            <a:off x="10485333" y="1223251"/>
            <a:ext cx="578243"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7" name="Google Shape;3247;p24"/>
          <p:cNvSpPr/>
          <p:nvPr/>
        </p:nvSpPr>
        <p:spPr>
          <a:xfrm>
            <a:off x="10942884" y="1913034"/>
            <a:ext cx="578243"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8" name="Google Shape;3248;p24"/>
          <p:cNvSpPr/>
          <p:nvPr/>
        </p:nvSpPr>
        <p:spPr>
          <a:xfrm>
            <a:off x="4154644" y="6351458"/>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9" name="Google Shape;3249;p24"/>
          <p:cNvSpPr/>
          <p:nvPr/>
        </p:nvSpPr>
        <p:spPr>
          <a:xfrm>
            <a:off x="4049039" y="62814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0" name="Google Shape;3250;p24"/>
          <p:cNvSpPr/>
          <p:nvPr/>
        </p:nvSpPr>
        <p:spPr>
          <a:xfrm>
            <a:off x="3934633" y="64637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1" name="Google Shape;3251;p24"/>
          <p:cNvSpPr/>
          <p:nvPr/>
        </p:nvSpPr>
        <p:spPr>
          <a:xfrm>
            <a:off x="2882244" y="655762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2" name="Google Shape;3252;p24"/>
          <p:cNvSpPr/>
          <p:nvPr/>
        </p:nvSpPr>
        <p:spPr>
          <a:xfrm>
            <a:off x="10747111" y="6606340"/>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3" name="Google Shape;3253;p24"/>
          <p:cNvSpPr/>
          <p:nvPr/>
        </p:nvSpPr>
        <p:spPr>
          <a:xfrm>
            <a:off x="9404977" y="6476091"/>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4" name="Google Shape;3254;p24"/>
          <p:cNvSpPr/>
          <p:nvPr/>
        </p:nvSpPr>
        <p:spPr>
          <a:xfrm>
            <a:off x="7366644" y="6572907"/>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5" name="Google Shape;3255;p24"/>
          <p:cNvSpPr/>
          <p:nvPr/>
        </p:nvSpPr>
        <p:spPr>
          <a:xfrm>
            <a:off x="2781506" y="63863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6" name="Google Shape;3256;p24"/>
          <p:cNvSpPr/>
          <p:nvPr/>
        </p:nvSpPr>
        <p:spPr>
          <a:xfrm>
            <a:off x="10659106" y="6420983"/>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7" name="Google Shape;3257;p24"/>
          <p:cNvSpPr/>
          <p:nvPr/>
        </p:nvSpPr>
        <p:spPr>
          <a:xfrm>
            <a:off x="7366639" y="6315983"/>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8" name="Google Shape;3258;p24"/>
          <p:cNvSpPr/>
          <p:nvPr/>
        </p:nvSpPr>
        <p:spPr>
          <a:xfrm>
            <a:off x="2973233" y="62783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9" name="Google Shape;3259;p24"/>
          <p:cNvSpPr/>
          <p:nvPr/>
        </p:nvSpPr>
        <p:spPr>
          <a:xfrm>
            <a:off x="9275967" y="62997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0" name="Google Shape;3260;p24"/>
          <p:cNvSpPr/>
          <p:nvPr/>
        </p:nvSpPr>
        <p:spPr>
          <a:xfrm>
            <a:off x="7166867" y="6402054"/>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1" name="Google Shape;3261;p24"/>
          <p:cNvSpPr/>
          <p:nvPr/>
        </p:nvSpPr>
        <p:spPr>
          <a:xfrm>
            <a:off x="10874033" y="62296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2" name="Picture 12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25" name="Title 1">
            <a:extLst>
              <a:ext uri="{FF2B5EF4-FFF2-40B4-BE49-F238E27FC236}">
                <a16:creationId xmlns:a16="http://schemas.microsoft.com/office/drawing/2014/main" id="{6108D78E-8090-455C-81F2-F57D8860EAC5}"/>
              </a:ext>
            </a:extLst>
          </p:cNvPr>
          <p:cNvSpPr txBox="1">
            <a:spLocks/>
          </p:cNvSpPr>
          <p:nvPr userDrawn="1"/>
        </p:nvSpPr>
        <p:spPr>
          <a:xfrm>
            <a:off x="9127819" y="638233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27" name="Title 1">
            <a:extLst>
              <a:ext uri="{FF2B5EF4-FFF2-40B4-BE49-F238E27FC236}">
                <a16:creationId xmlns:a16="http://schemas.microsoft.com/office/drawing/2014/main" id="{8CC67778-0047-3B95-0485-628930127BF7}"/>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1209349243"/>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262"/>
        <p:cNvGrpSpPr/>
        <p:nvPr/>
      </p:nvGrpSpPr>
      <p:grpSpPr>
        <a:xfrm>
          <a:off x="0" y="0"/>
          <a:ext cx="0" cy="0"/>
          <a:chOff x="0" y="0"/>
          <a:chExt cx="0" cy="0"/>
        </a:xfrm>
      </p:grpSpPr>
      <p:grpSp>
        <p:nvGrpSpPr>
          <p:cNvPr id="3263" name="Google Shape;3263;p25"/>
          <p:cNvGrpSpPr/>
          <p:nvPr/>
        </p:nvGrpSpPr>
        <p:grpSpPr>
          <a:xfrm>
            <a:off x="10162097" y="4609077"/>
            <a:ext cx="1600887" cy="1560604"/>
            <a:chOff x="669550" y="869000"/>
            <a:chExt cx="450075" cy="438750"/>
          </a:xfrm>
        </p:grpSpPr>
        <p:sp>
          <p:nvSpPr>
            <p:cNvPr id="3264" name="Google Shape;3264;p2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2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2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2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2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2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2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2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9" name="Google Shape;3309;p25"/>
          <p:cNvGrpSpPr/>
          <p:nvPr/>
        </p:nvGrpSpPr>
        <p:grpSpPr>
          <a:xfrm>
            <a:off x="-635023" y="103721"/>
            <a:ext cx="13909489" cy="7283851"/>
            <a:chOff x="-476268" y="77791"/>
            <a:chExt cx="10432117" cy="5462888"/>
          </a:xfrm>
        </p:grpSpPr>
        <p:sp>
          <p:nvSpPr>
            <p:cNvPr id="3310" name="Google Shape;3310;p25"/>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5"/>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12" name="Google Shape;3312;p25"/>
            <p:cNvGrpSpPr/>
            <p:nvPr/>
          </p:nvGrpSpPr>
          <p:grpSpPr>
            <a:xfrm>
              <a:off x="7599203" y="2072725"/>
              <a:ext cx="2356647" cy="3467954"/>
              <a:chOff x="273025" y="2350275"/>
              <a:chExt cx="645250" cy="949500"/>
            </a:xfrm>
          </p:grpSpPr>
          <p:sp>
            <p:nvSpPr>
              <p:cNvPr id="3313" name="Google Shape;3313;p25"/>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5"/>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5"/>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5"/>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5"/>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25"/>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25"/>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5"/>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25"/>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5"/>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5"/>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5"/>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5"/>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5"/>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5"/>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5"/>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5"/>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5"/>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5"/>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5"/>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5"/>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5"/>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5"/>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5"/>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5"/>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5"/>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5"/>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5"/>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5"/>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5"/>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5"/>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5"/>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5"/>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5"/>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5"/>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5"/>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5"/>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5"/>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5"/>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5"/>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5"/>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4" name="Google Shape;3354;p25"/>
            <p:cNvGrpSpPr/>
            <p:nvPr/>
          </p:nvGrpSpPr>
          <p:grpSpPr>
            <a:xfrm>
              <a:off x="-476268" y="1970995"/>
              <a:ext cx="2392530" cy="3410246"/>
              <a:chOff x="3255475" y="2236450"/>
              <a:chExt cx="655075" cy="933700"/>
            </a:xfrm>
          </p:grpSpPr>
          <p:sp>
            <p:nvSpPr>
              <p:cNvPr id="3355" name="Google Shape;3355;p25"/>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5"/>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5"/>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5"/>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5"/>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5"/>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5"/>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5"/>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5"/>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5"/>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5"/>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5"/>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5"/>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5"/>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5"/>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5"/>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5"/>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5"/>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5"/>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5"/>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5"/>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5"/>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5"/>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5"/>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5"/>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5"/>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5"/>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5"/>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5"/>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5"/>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5"/>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5"/>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5"/>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5"/>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5"/>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5"/>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5"/>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5"/>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5"/>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5"/>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5"/>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6" name="Google Shape;3396;p25"/>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5"/>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5"/>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5"/>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5"/>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5"/>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5"/>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5"/>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5"/>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5"/>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5"/>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5"/>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5"/>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5"/>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5"/>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5"/>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5"/>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5"/>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5"/>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54" name="Picture 15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55" name="Picture 15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57" name="Title 1">
            <a:extLst>
              <a:ext uri="{FF2B5EF4-FFF2-40B4-BE49-F238E27FC236}">
                <a16:creationId xmlns:a16="http://schemas.microsoft.com/office/drawing/2014/main" id="{6108D78E-8090-455C-81F2-F57D8860EAC5}"/>
              </a:ext>
            </a:extLst>
          </p:cNvPr>
          <p:cNvSpPr txBox="1">
            <a:spLocks/>
          </p:cNvSpPr>
          <p:nvPr userDrawn="1"/>
        </p:nvSpPr>
        <p:spPr>
          <a:xfrm>
            <a:off x="9155617" y="6327479"/>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58"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59" name="Title 1">
            <a:extLst>
              <a:ext uri="{FF2B5EF4-FFF2-40B4-BE49-F238E27FC236}">
                <a16:creationId xmlns:a16="http://schemas.microsoft.com/office/drawing/2014/main" id="{322DDF0F-C249-6F69-F31F-7FAF48EA0D0B}"/>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4262724836"/>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290116648"/>
      </p:ext>
    </p:extLst>
  </p:cSld>
  <p:clrMapOvr>
    <a:masterClrMapping/>
  </p:clrMapOvr>
  <p:transition spd="slow">
    <p:cov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415"/>
        <p:cNvGrpSpPr/>
        <p:nvPr/>
      </p:nvGrpSpPr>
      <p:grpSpPr>
        <a:xfrm>
          <a:off x="0" y="0"/>
          <a:ext cx="0" cy="0"/>
          <a:chOff x="0" y="0"/>
          <a:chExt cx="0" cy="0"/>
        </a:xfrm>
      </p:grpSpPr>
      <p:sp>
        <p:nvSpPr>
          <p:cNvPr id="3416" name="Google Shape;3416;p26"/>
          <p:cNvSpPr/>
          <p:nvPr/>
        </p:nvSpPr>
        <p:spPr>
          <a:xfrm>
            <a:off x="11383777" y="1761475"/>
            <a:ext cx="1273711" cy="10311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7" name="Google Shape;3417;p26"/>
          <p:cNvGrpSpPr/>
          <p:nvPr/>
        </p:nvGrpSpPr>
        <p:grpSpPr>
          <a:xfrm>
            <a:off x="0" y="4274548"/>
            <a:ext cx="12254088" cy="2656621"/>
            <a:chOff x="0" y="3205922"/>
            <a:chExt cx="9147573" cy="1992466"/>
          </a:xfrm>
        </p:grpSpPr>
        <p:sp>
          <p:nvSpPr>
            <p:cNvPr id="3418" name="Google Shape;3418;p2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21" name="Google Shape;3421;p26"/>
            <p:cNvGrpSpPr/>
            <p:nvPr/>
          </p:nvGrpSpPr>
          <p:grpSpPr>
            <a:xfrm rot="10800000">
              <a:off x="3494" y="4677586"/>
              <a:ext cx="9144079" cy="520802"/>
              <a:chOff x="1091225" y="2765750"/>
              <a:chExt cx="1774550" cy="224300"/>
            </a:xfrm>
          </p:grpSpPr>
          <p:sp>
            <p:nvSpPr>
              <p:cNvPr id="3422" name="Google Shape;3422;p2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2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2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2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429" name="Google Shape;3429;p26"/>
          <p:cNvGrpSpPr/>
          <p:nvPr/>
        </p:nvGrpSpPr>
        <p:grpSpPr>
          <a:xfrm>
            <a:off x="-1214238" y="2307985"/>
            <a:ext cx="1881793" cy="1834443"/>
            <a:chOff x="669550" y="869000"/>
            <a:chExt cx="450075" cy="438750"/>
          </a:xfrm>
        </p:grpSpPr>
        <p:sp>
          <p:nvSpPr>
            <p:cNvPr id="3430" name="Google Shape;3430;p2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2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2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2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5" name="Google Shape;3475;p26"/>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6" name="Google Shape;3476;p26"/>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7" name="Google Shape;3477;p26"/>
          <p:cNvGrpSpPr/>
          <p:nvPr/>
        </p:nvGrpSpPr>
        <p:grpSpPr>
          <a:xfrm>
            <a:off x="11126915" y="5190000"/>
            <a:ext cx="2591004" cy="2396251"/>
            <a:chOff x="549400" y="3267150"/>
            <a:chExt cx="522675" cy="483375"/>
          </a:xfrm>
        </p:grpSpPr>
        <p:sp>
          <p:nvSpPr>
            <p:cNvPr id="3478" name="Google Shape;3478;p2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2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2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2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2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0" name="Google Shape;3510;p26"/>
          <p:cNvGrpSpPr/>
          <p:nvPr/>
        </p:nvGrpSpPr>
        <p:grpSpPr>
          <a:xfrm>
            <a:off x="-206294" y="5751204"/>
            <a:ext cx="1208092" cy="1179987"/>
            <a:chOff x="4061000" y="3528750"/>
            <a:chExt cx="443825" cy="433500"/>
          </a:xfrm>
        </p:grpSpPr>
        <p:sp>
          <p:nvSpPr>
            <p:cNvPr id="3511" name="Google Shape;3511;p2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7" name="Google Shape;3517;p26"/>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8" name="Google Shape;3518;p26"/>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9" name="Google Shape;3519;p26"/>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0" name="Google Shape;3520;p26"/>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1" name="Google Shape;3521;p26"/>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2" name="Google Shape;3522;p26"/>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9" name="Picture 10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03594"/>
            <a:ext cx="3167916" cy="3268627"/>
          </a:xfrm>
          <a:prstGeom prst="rect">
            <a:avLst/>
          </a:prstGeom>
        </p:spPr>
      </p:pic>
      <p:pic>
        <p:nvPicPr>
          <p:cNvPr id="110" name="Picture 10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50107"/>
            <a:ext cx="3167916" cy="3268627"/>
          </a:xfrm>
          <a:prstGeom prst="rect">
            <a:avLst/>
          </a:prstGeom>
        </p:spPr>
      </p:pic>
      <p:sp>
        <p:nvSpPr>
          <p:cNvPr id="112" name="Title 1">
            <a:extLst>
              <a:ext uri="{FF2B5EF4-FFF2-40B4-BE49-F238E27FC236}">
                <a16:creationId xmlns:a16="http://schemas.microsoft.com/office/drawing/2014/main" id="{6108D78E-8090-455C-81F2-F57D8860EAC5}"/>
              </a:ext>
            </a:extLst>
          </p:cNvPr>
          <p:cNvSpPr txBox="1">
            <a:spLocks/>
          </p:cNvSpPr>
          <p:nvPr userDrawn="1"/>
        </p:nvSpPr>
        <p:spPr>
          <a:xfrm>
            <a:off x="9142623" y="6358939"/>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13" name="Title 1">
            <a:extLst>
              <a:ext uri="{FF2B5EF4-FFF2-40B4-BE49-F238E27FC236}">
                <a16:creationId xmlns:a16="http://schemas.microsoft.com/office/drawing/2014/main" id="{7A218C26-69B7-499C-B190-96851A78FEC6}"/>
              </a:ext>
            </a:extLst>
          </p:cNvPr>
          <p:cNvSpPr txBox="1">
            <a:spLocks/>
          </p:cNvSpPr>
          <p:nvPr userDrawn="1"/>
        </p:nvSpPr>
        <p:spPr>
          <a:xfrm>
            <a:off x="-760470" y="5887401"/>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14" name="Title 1">
            <a:extLst>
              <a:ext uri="{FF2B5EF4-FFF2-40B4-BE49-F238E27FC236}">
                <a16:creationId xmlns:a16="http://schemas.microsoft.com/office/drawing/2014/main" id="{7EAA5708-DCDF-2161-4DE9-9190AD57426D}"/>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1493581715"/>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523"/>
        <p:cNvGrpSpPr/>
        <p:nvPr/>
      </p:nvGrpSpPr>
      <p:grpSpPr>
        <a:xfrm>
          <a:off x="0" y="0"/>
          <a:ext cx="0" cy="0"/>
          <a:chOff x="0" y="0"/>
          <a:chExt cx="0" cy="0"/>
        </a:xfrm>
      </p:grpSpPr>
      <p:grpSp>
        <p:nvGrpSpPr>
          <p:cNvPr id="3524" name="Google Shape;3524;p27"/>
          <p:cNvGrpSpPr/>
          <p:nvPr/>
        </p:nvGrpSpPr>
        <p:grpSpPr>
          <a:xfrm>
            <a:off x="-910649" y="-310363"/>
            <a:ext cx="13931408" cy="8862585"/>
            <a:chOff x="-682987" y="-232773"/>
            <a:chExt cx="10448556" cy="6646939"/>
          </a:xfrm>
        </p:grpSpPr>
        <p:sp>
          <p:nvSpPr>
            <p:cNvPr id="3525" name="Google Shape;3525;p27"/>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7"/>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7"/>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27"/>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3529" name="Google Shape;3529;p27"/>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30" name="Google Shape;3530;p27"/>
            <p:cNvGrpSpPr/>
            <p:nvPr/>
          </p:nvGrpSpPr>
          <p:grpSpPr>
            <a:xfrm>
              <a:off x="6398571" y="449930"/>
              <a:ext cx="2951702" cy="4266396"/>
              <a:chOff x="6398571" y="449930"/>
              <a:chExt cx="2951702" cy="4266396"/>
            </a:xfrm>
          </p:grpSpPr>
          <p:sp>
            <p:nvSpPr>
              <p:cNvPr id="3531" name="Google Shape;3531;p27"/>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32" name="Google Shape;3532;p27"/>
              <p:cNvGrpSpPr/>
              <p:nvPr/>
            </p:nvGrpSpPr>
            <p:grpSpPr>
              <a:xfrm>
                <a:off x="6398571" y="449930"/>
                <a:ext cx="2951702" cy="4207159"/>
                <a:chOff x="3255475" y="2236450"/>
                <a:chExt cx="655075" cy="933700"/>
              </a:xfrm>
            </p:grpSpPr>
            <p:sp>
              <p:nvSpPr>
                <p:cNvPr id="3533" name="Google Shape;3533;p27"/>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7"/>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7"/>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7"/>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7"/>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7"/>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7"/>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7"/>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7"/>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7"/>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7"/>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7"/>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7"/>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7"/>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7"/>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7"/>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7"/>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7"/>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7"/>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7"/>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7"/>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7"/>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7"/>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7"/>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7"/>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7"/>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7"/>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7"/>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7"/>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7"/>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7"/>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7"/>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7"/>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7"/>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7"/>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7"/>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7"/>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7"/>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7"/>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7"/>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7"/>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74" name="Google Shape;3574;p27"/>
            <p:cNvGrpSpPr/>
            <p:nvPr/>
          </p:nvGrpSpPr>
          <p:grpSpPr>
            <a:xfrm>
              <a:off x="4925251" y="-232773"/>
              <a:ext cx="1192699" cy="1162688"/>
              <a:chOff x="669550" y="869000"/>
              <a:chExt cx="450075" cy="438750"/>
            </a:xfrm>
          </p:grpSpPr>
          <p:sp>
            <p:nvSpPr>
              <p:cNvPr id="3575" name="Google Shape;3575;p2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0" name="Google Shape;3620;p27"/>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27"/>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7"/>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23" name="Google Shape;3623;p27"/>
            <p:cNvGrpSpPr/>
            <p:nvPr/>
          </p:nvGrpSpPr>
          <p:grpSpPr>
            <a:xfrm>
              <a:off x="-189732" y="4314515"/>
              <a:ext cx="1294016" cy="1263913"/>
              <a:chOff x="4061000" y="3528750"/>
              <a:chExt cx="443825" cy="433500"/>
            </a:xfrm>
          </p:grpSpPr>
          <p:sp>
            <p:nvSpPr>
              <p:cNvPr id="3624" name="Google Shape;3624;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0" name="Google Shape;3630;p27"/>
            <p:cNvGrpSpPr/>
            <p:nvPr/>
          </p:nvGrpSpPr>
          <p:grpSpPr>
            <a:xfrm rot="-2127833">
              <a:off x="-436364" y="3905995"/>
              <a:ext cx="1294015" cy="1263912"/>
              <a:chOff x="4061000" y="3528750"/>
              <a:chExt cx="443825" cy="433500"/>
            </a:xfrm>
          </p:grpSpPr>
          <p:sp>
            <p:nvSpPr>
              <p:cNvPr id="3631" name="Google Shape;3631;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37" name="Google Shape;3637;p27"/>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7"/>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7"/>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7"/>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7"/>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7"/>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7"/>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7"/>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27"/>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7"/>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7"/>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7"/>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7"/>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27"/>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9" name="Picture 12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30" name="Picture 12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32" name="Title 1">
            <a:extLst>
              <a:ext uri="{FF2B5EF4-FFF2-40B4-BE49-F238E27FC236}">
                <a16:creationId xmlns:a16="http://schemas.microsoft.com/office/drawing/2014/main" id="{6108D78E-8090-455C-81F2-F57D8860EAC5}"/>
              </a:ext>
            </a:extLst>
          </p:cNvPr>
          <p:cNvSpPr txBox="1">
            <a:spLocks/>
          </p:cNvSpPr>
          <p:nvPr userDrawn="1"/>
        </p:nvSpPr>
        <p:spPr>
          <a:xfrm>
            <a:off x="9158358" y="6462855"/>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33"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34" name="Title 1">
            <a:extLst>
              <a:ext uri="{FF2B5EF4-FFF2-40B4-BE49-F238E27FC236}">
                <a16:creationId xmlns:a16="http://schemas.microsoft.com/office/drawing/2014/main" id="{32F17646-3C1E-F6FD-1ADA-BB980F3D0877}"/>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787782613"/>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63" name="Google Shape;63;p2"/>
          <p:cNvSpPr/>
          <p:nvPr/>
        </p:nvSpPr>
        <p:spPr>
          <a:xfrm>
            <a:off x="-340951" y="6073411"/>
            <a:ext cx="13200597" cy="791667"/>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67533" y="6374811"/>
            <a:ext cx="13493241" cy="490167"/>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047368" y="1028067"/>
            <a:ext cx="578241"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550801" y="610501"/>
            <a:ext cx="578241"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0485333" y="1223251"/>
            <a:ext cx="578243"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0942884" y="1913034"/>
            <a:ext cx="578243"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154644" y="6351458"/>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049039" y="62814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934633" y="64637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882244" y="655762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0747111" y="6606340"/>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9404977" y="6476091"/>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7366644" y="6572907"/>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781506" y="63863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0659106" y="6420983"/>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7366639" y="6315983"/>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973233" y="62783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9275967" y="62997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7166867" y="6402054"/>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0874033" y="62296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2"/>
          <p:cNvSpPr txBox="1">
            <a:spLocks noGrp="1"/>
          </p:cNvSpPr>
          <p:nvPr>
            <p:ph type="subTitle" idx="1"/>
          </p:nvPr>
        </p:nvSpPr>
        <p:spPr>
          <a:xfrm rot="-546">
            <a:off x="3578191" y="4569935"/>
            <a:ext cx="50356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30" name="Google Shape;130;p2"/>
          <p:cNvSpPr txBox="1">
            <a:spLocks noGrp="1"/>
          </p:cNvSpPr>
          <p:nvPr>
            <p:ph type="ctrTitle"/>
          </p:nvPr>
        </p:nvSpPr>
        <p:spPr>
          <a:xfrm>
            <a:off x="3163400" y="605933"/>
            <a:ext cx="5865600" cy="39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pic>
        <p:nvPicPr>
          <p:cNvPr id="24" name="Picture 2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25" name="Picture 2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27" name="Title 1">
            <a:extLst>
              <a:ext uri="{FF2B5EF4-FFF2-40B4-BE49-F238E27FC236}">
                <a16:creationId xmlns:a16="http://schemas.microsoft.com/office/drawing/2014/main" id="{6108D78E-8090-455C-81F2-F57D8860EAC5}"/>
              </a:ext>
            </a:extLst>
          </p:cNvPr>
          <p:cNvSpPr txBox="1">
            <a:spLocks/>
          </p:cNvSpPr>
          <p:nvPr userDrawn="1"/>
        </p:nvSpPr>
        <p:spPr>
          <a:xfrm>
            <a:off x="9201607" y="6342316"/>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29" name="Title 1">
            <a:extLst>
              <a:ext uri="{FF2B5EF4-FFF2-40B4-BE49-F238E27FC236}">
                <a16:creationId xmlns:a16="http://schemas.microsoft.com/office/drawing/2014/main" id="{D386D054-C3BA-5155-C3A4-4630F0DAAA31}"/>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930382945"/>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8_PPTMON slide">
    <p:spTree>
      <p:nvGrpSpPr>
        <p:cNvPr id="1" name=""/>
        <p:cNvGrpSpPr/>
        <p:nvPr/>
      </p:nvGrpSpPr>
      <p:grpSpPr>
        <a:xfrm>
          <a:off x="0" y="0"/>
          <a:ext cx="0" cy="0"/>
          <a:chOff x="0" y="0"/>
          <a:chExt cx="0" cy="0"/>
        </a:xfrm>
      </p:grpSpPr>
      <p:grpSp>
        <p:nvGrpSpPr>
          <p:cNvPr id="8" name="Google Shape;132;p3"/>
          <p:cNvGrpSpPr/>
          <p:nvPr userDrawn="1"/>
        </p:nvGrpSpPr>
        <p:grpSpPr>
          <a:xfrm>
            <a:off x="-555862" y="-588432"/>
            <a:ext cx="13845143" cy="7446432"/>
            <a:chOff x="-502340" y="-609880"/>
            <a:chExt cx="10496903" cy="7311451"/>
          </a:xfrm>
        </p:grpSpPr>
        <p:grpSp>
          <p:nvGrpSpPr>
            <p:cNvPr id="10" name="Google Shape;134;p3"/>
            <p:cNvGrpSpPr/>
            <p:nvPr/>
          </p:nvGrpSpPr>
          <p:grpSpPr>
            <a:xfrm>
              <a:off x="143790" y="-609880"/>
              <a:ext cx="1412335" cy="1376798"/>
              <a:chOff x="669550" y="869000"/>
              <a:chExt cx="450075" cy="438750"/>
            </a:xfrm>
          </p:grpSpPr>
          <p:sp>
            <p:nvSpPr>
              <p:cNvPr id="119"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 name="Google Shape;180;p3"/>
            <p:cNvGrpSpPr/>
            <p:nvPr/>
          </p:nvGrpSpPr>
          <p:grpSpPr>
            <a:xfrm>
              <a:off x="-184428" y="3614737"/>
              <a:ext cx="9512351" cy="2140772"/>
              <a:chOff x="8421683" y="2343125"/>
              <a:chExt cx="5805169" cy="1085254"/>
            </a:xfrm>
          </p:grpSpPr>
          <p:sp>
            <p:nvSpPr>
              <p:cNvPr id="111"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83;p3"/>
              <p:cNvSpPr/>
              <p:nvPr/>
            </p:nvSpPr>
            <p:spPr>
              <a:xfrm rot="10800000" flipH="1">
                <a:off x="8421683"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85;p3"/>
              <p:cNvSpPr/>
              <p:nvPr/>
            </p:nvSpPr>
            <p:spPr>
              <a:xfrm rot="10800000" flipH="1">
                <a:off x="8729432" y="2685639"/>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89;p3"/>
            <p:cNvSpPr/>
            <p:nvPr/>
          </p:nvSpPr>
          <p:spPr>
            <a:xfrm>
              <a:off x="-94107" y="3761572"/>
              <a:ext cx="9332123" cy="2915493"/>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 name="Google Shape;193;p3"/>
            <p:cNvGrpSpPr/>
            <p:nvPr/>
          </p:nvGrpSpPr>
          <p:grpSpPr>
            <a:xfrm>
              <a:off x="6880519" y="4378228"/>
              <a:ext cx="1785949" cy="1664814"/>
              <a:chOff x="3169475" y="3308100"/>
              <a:chExt cx="554350" cy="516750"/>
            </a:xfrm>
          </p:grpSpPr>
          <p:sp>
            <p:nvSpPr>
              <p:cNvPr id="89"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226;p3"/>
            <p:cNvGrpSpPr/>
            <p:nvPr/>
          </p:nvGrpSpPr>
          <p:grpSpPr>
            <a:xfrm rot="4798095">
              <a:off x="352278" y="3753475"/>
              <a:ext cx="394115" cy="587582"/>
              <a:chOff x="4285150" y="3549450"/>
              <a:chExt cx="145450" cy="216850"/>
            </a:xfrm>
          </p:grpSpPr>
          <p:sp>
            <p:nvSpPr>
              <p:cNvPr id="85"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233;p3"/>
            <p:cNvGrpSpPr/>
            <p:nvPr/>
          </p:nvGrpSpPr>
          <p:grpSpPr>
            <a:xfrm>
              <a:off x="8582228" y="2396482"/>
              <a:ext cx="1412335" cy="1376798"/>
              <a:chOff x="669550" y="869000"/>
              <a:chExt cx="450075" cy="438750"/>
            </a:xfrm>
          </p:grpSpPr>
          <p:sp>
            <p:nvSpPr>
              <p:cNvPr id="38"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79;p3"/>
            <p:cNvGrpSpPr/>
            <p:nvPr/>
          </p:nvGrpSpPr>
          <p:grpSpPr>
            <a:xfrm rot="2026260">
              <a:off x="161964" y="4018208"/>
              <a:ext cx="394111" cy="587578"/>
              <a:chOff x="4285150" y="3549450"/>
              <a:chExt cx="145450" cy="216850"/>
            </a:xfrm>
          </p:grpSpPr>
          <p:sp>
            <p:nvSpPr>
              <p:cNvPr id="34"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90;p3"/>
            <p:cNvSpPr/>
            <p:nvPr/>
          </p:nvSpPr>
          <p:spPr>
            <a:xfrm>
              <a:off x="-502340" y="4652936"/>
              <a:ext cx="9769004" cy="204863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0" name="그림 19">
            <a:extLst>
              <a:ext uri="{FF2B5EF4-FFF2-40B4-BE49-F238E27FC236}">
                <a16:creationId xmlns:a16="http://schemas.microsoft.com/office/drawing/2014/main" id="{85AB8279-3AAD-4B0F-943F-79E97C3ADD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0483" y="4041201"/>
            <a:ext cx="3595043" cy="2778952"/>
          </a:xfrm>
          <a:prstGeom prst="rect">
            <a:avLst/>
          </a:prstGeom>
        </p:spPr>
      </p:pic>
      <p:grpSp>
        <p:nvGrpSpPr>
          <p:cNvPr id="164" name="Google Shape;9189;p67"/>
          <p:cNvGrpSpPr/>
          <p:nvPr userDrawn="1"/>
        </p:nvGrpSpPr>
        <p:grpSpPr>
          <a:xfrm>
            <a:off x="9667153" y="3903850"/>
            <a:ext cx="956459" cy="682236"/>
            <a:chOff x="3217559" y="1392497"/>
            <a:chExt cx="400767" cy="378248"/>
          </a:xfrm>
        </p:grpSpPr>
        <p:sp>
          <p:nvSpPr>
            <p:cNvPr id="165"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 name="Google Shape;611;p6"/>
          <p:cNvGrpSpPr/>
          <p:nvPr userDrawn="1"/>
        </p:nvGrpSpPr>
        <p:grpSpPr>
          <a:xfrm>
            <a:off x="10132958" y="1148032"/>
            <a:ext cx="3400009" cy="3989849"/>
            <a:chOff x="-1241241" y="2007992"/>
            <a:chExt cx="2550007" cy="2992387"/>
          </a:xfrm>
        </p:grpSpPr>
        <p:sp>
          <p:nvSpPr>
            <p:cNvPr id="182"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 name="Google Shape;613;p6"/>
            <p:cNvGrpSpPr/>
            <p:nvPr/>
          </p:nvGrpSpPr>
          <p:grpSpPr>
            <a:xfrm rot="-1337824">
              <a:off x="-825672" y="2239508"/>
              <a:ext cx="1718869" cy="2529355"/>
              <a:chOff x="273025" y="2350275"/>
              <a:chExt cx="645250" cy="949500"/>
            </a:xfrm>
          </p:grpSpPr>
          <p:sp>
            <p:nvSpPr>
              <p:cNvPr id="184"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8" name="그림 17">
            <a:extLst>
              <a:ext uri="{FF2B5EF4-FFF2-40B4-BE49-F238E27FC236}">
                <a16:creationId xmlns:a16="http://schemas.microsoft.com/office/drawing/2014/main" id="{B621A04D-3CEA-4F27-AFCC-7548B29564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669437" y="3856403"/>
            <a:ext cx="3520148" cy="2969093"/>
          </a:xfrm>
          <a:prstGeom prst="rect">
            <a:avLst/>
          </a:prstGeom>
        </p:spPr>
      </p:pic>
      <p:pic>
        <p:nvPicPr>
          <p:cNvPr id="225" name="Picture 22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226" name="Picture 22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228" name="Title 1">
            <a:extLst>
              <a:ext uri="{FF2B5EF4-FFF2-40B4-BE49-F238E27FC236}">
                <a16:creationId xmlns:a16="http://schemas.microsoft.com/office/drawing/2014/main" id="{6108D78E-8090-455C-81F2-F57D8860EAC5}"/>
              </a:ext>
            </a:extLst>
          </p:cNvPr>
          <p:cNvSpPr txBox="1">
            <a:spLocks/>
          </p:cNvSpPr>
          <p:nvPr userDrawn="1"/>
        </p:nvSpPr>
        <p:spPr>
          <a:xfrm>
            <a:off x="9151970" y="6424184"/>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22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230" name="Title 1">
            <a:extLst>
              <a:ext uri="{FF2B5EF4-FFF2-40B4-BE49-F238E27FC236}">
                <a16:creationId xmlns:a16="http://schemas.microsoft.com/office/drawing/2014/main" id="{800EBF77-AF31-C67D-6788-3794125899DD}"/>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761450293"/>
      </p:ext>
    </p:extLst>
  </p:cSld>
  <p:clrMapOvr>
    <a:masterClrMapping/>
  </p:clrMapOvr>
  <p:transition spd="slow">
    <p:cove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7504643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971111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52378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556036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8495648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95176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73244182"/>
      </p:ext>
    </p:extLst>
  </p:cSld>
  <p:clrMapOvr>
    <a:masterClrMapping/>
  </p:clrMapOvr>
  <p:transition spd="slow">
    <p:cove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1646418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401707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7953621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615666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431101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725903525"/>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10/12/2025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469649037"/>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5.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10/12/2025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579607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743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cover/>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06437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cover/>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219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DF879E71-2EE0-66E0-2823-34468397BE84}"/>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5" name="Picture 4">
            <a:extLst>
              <a:ext uri="{FF2B5EF4-FFF2-40B4-BE49-F238E27FC236}">
                <a16:creationId xmlns:a16="http://schemas.microsoft.com/office/drawing/2014/main" id="{65738579-7B12-D527-B4D9-A65412657360}"/>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8" name="Title 1">
            <a:extLst>
              <a:ext uri="{FF2B5EF4-FFF2-40B4-BE49-F238E27FC236}">
                <a16:creationId xmlns:a16="http://schemas.microsoft.com/office/drawing/2014/main" id="{B371D51F-7981-4F86-7B49-E8C633805E8F}"/>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92DC7EE3-5C63-E649-715F-8CDA7304AE40}"/>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0" name="Title 1">
            <a:extLst>
              <a:ext uri="{FF2B5EF4-FFF2-40B4-BE49-F238E27FC236}">
                <a16:creationId xmlns:a16="http://schemas.microsoft.com/office/drawing/2014/main" id="{67B8D077-27BF-8C1B-0A5F-36BBFF63AC12}"/>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2171069663"/>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Lst>
  <p:transition spd="slow">
    <p:cove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10/12/2025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198170639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6.svg"/><Relationship Id="rId18" Type="http://schemas.openxmlformats.org/officeDocument/2006/relationships/image" Target="../media/image35.png"/><Relationship Id="rId26" Type="http://schemas.openxmlformats.org/officeDocument/2006/relationships/image" Target="../media/image43.gif"/><Relationship Id="rId3" Type="http://schemas.openxmlformats.org/officeDocument/2006/relationships/image" Target="../media/image61.svg"/><Relationship Id="rId21" Type="http://schemas.openxmlformats.org/officeDocument/2006/relationships/image" Target="../media/image70.svg"/><Relationship Id="rId7" Type="http://schemas.openxmlformats.org/officeDocument/2006/relationships/image" Target="../media/image63.svg"/><Relationship Id="rId12" Type="http://schemas.openxmlformats.org/officeDocument/2006/relationships/image" Target="../media/image29.png"/><Relationship Id="rId17" Type="http://schemas.openxmlformats.org/officeDocument/2006/relationships/image" Target="../media/image68.svg"/><Relationship Id="rId25" Type="http://schemas.openxmlformats.org/officeDocument/2006/relationships/image" Target="../media/image72.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65.svg"/><Relationship Id="rId24" Type="http://schemas.openxmlformats.org/officeDocument/2006/relationships/image" Target="../media/image41.png"/><Relationship Id="rId5" Type="http://schemas.openxmlformats.org/officeDocument/2006/relationships/image" Target="../media/image62.svg"/><Relationship Id="rId15" Type="http://schemas.openxmlformats.org/officeDocument/2006/relationships/image" Target="../media/image67.svg"/><Relationship Id="rId23" Type="http://schemas.openxmlformats.org/officeDocument/2006/relationships/image" Target="../media/image71.svg"/><Relationship Id="rId10" Type="http://schemas.openxmlformats.org/officeDocument/2006/relationships/image" Target="../media/image27.png"/><Relationship Id="rId19" Type="http://schemas.openxmlformats.org/officeDocument/2006/relationships/image" Target="../media/image69.svg"/><Relationship Id="rId4" Type="http://schemas.openxmlformats.org/officeDocument/2006/relationships/image" Target="../media/image21.png"/><Relationship Id="rId9" Type="http://schemas.openxmlformats.org/officeDocument/2006/relationships/image" Target="../media/image64.svg"/><Relationship Id="rId14" Type="http://schemas.openxmlformats.org/officeDocument/2006/relationships/image" Target="../media/image31.png"/><Relationship Id="rId22"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2.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1.svg"/><Relationship Id="rId4" Type="http://schemas.openxmlformats.org/officeDocument/2006/relationships/image" Target="../media/image83.svg"/><Relationship Id="rId9"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93.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9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3.png"/><Relationship Id="rId7" Type="http://schemas.openxmlformats.org/officeDocument/2006/relationships/image" Target="../media/image100.sv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99.png"/><Relationship Id="rId5" Type="http://schemas.openxmlformats.org/officeDocument/2006/relationships/image" Target="../media/image98.svg"/><Relationship Id="rId10" Type="http://schemas.openxmlformats.org/officeDocument/2006/relationships/image" Target="../media/image101.wmf"/><Relationship Id="rId4" Type="http://schemas.openxmlformats.org/officeDocument/2006/relationships/image" Target="../media/image97.png"/><Relationship Id="rId9" Type="http://schemas.openxmlformats.org/officeDocument/2006/relationships/image" Target="../media/image91.sv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00.sv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75.png"/><Relationship Id="rId7" Type="http://schemas.openxmlformats.org/officeDocument/2006/relationships/image" Target="../media/image111.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75.png"/><Relationship Id="rId7" Type="http://schemas.openxmlformats.org/officeDocument/2006/relationships/image" Target="../media/image112.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92.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73.png"/><Relationship Id="rId7" Type="http://schemas.openxmlformats.org/officeDocument/2006/relationships/image" Target="../media/image116.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04.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26" Type="http://schemas.openxmlformats.org/officeDocument/2006/relationships/slide" Target="slide4.xml"/><Relationship Id="rId3" Type="http://schemas.openxmlformats.org/officeDocument/2006/relationships/image" Target="../media/image20.svg"/><Relationship Id="rId21" Type="http://schemas.openxmlformats.org/officeDocument/2006/relationships/image" Target="../media/image38.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41.png"/><Relationship Id="rId5" Type="http://schemas.openxmlformats.org/officeDocument/2006/relationships/image" Target="../media/image22.svg"/><Relationship Id="rId15" Type="http://schemas.openxmlformats.org/officeDocument/2006/relationships/image" Target="../media/image32.svg"/><Relationship Id="rId23" Type="http://schemas.openxmlformats.org/officeDocument/2006/relationships/image" Target="../media/image40.sv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3.gif"/></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slideLayout" Target="../slideLayouts/slideLayout1.xml"/><Relationship Id="rId7" Type="http://schemas.openxmlformats.org/officeDocument/2006/relationships/image" Target="../media/image11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5.png"/><Relationship Id="rId5" Type="http://schemas.openxmlformats.org/officeDocument/2006/relationships/image" Target="../media/image75.png"/><Relationship Id="rId10" Type="http://schemas.openxmlformats.org/officeDocument/2006/relationships/image" Target="../media/image120.png"/><Relationship Id="rId4" Type="http://schemas.openxmlformats.org/officeDocument/2006/relationships/image" Target="../media/image73.png"/><Relationship Id="rId9" Type="http://schemas.openxmlformats.org/officeDocument/2006/relationships/image" Target="../media/image119.sv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1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1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21.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92.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22.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92.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126.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7.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46.png"/><Relationship Id="rId17" Type="http://schemas.openxmlformats.org/officeDocument/2006/relationships/image" Target="../media/image43.gif"/><Relationship Id="rId2" Type="http://schemas.openxmlformats.org/officeDocument/2006/relationships/image" Target="../media/image19.png"/><Relationship Id="rId16"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45.svg"/><Relationship Id="rId5" Type="http://schemas.openxmlformats.org/officeDocument/2006/relationships/image" Target="../media/image22.svg"/><Relationship Id="rId15" Type="http://schemas.openxmlformats.org/officeDocument/2006/relationships/image" Target="../media/image36.svg"/><Relationship Id="rId10" Type="http://schemas.openxmlformats.org/officeDocument/2006/relationships/image" Target="../media/image44.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8.png"/><Relationship Id="rId18" Type="http://schemas.openxmlformats.org/officeDocument/2006/relationships/image" Target="../media/image53.svg"/><Relationship Id="rId26" Type="http://schemas.openxmlformats.org/officeDocument/2006/relationships/image" Target="../media/image57.svg"/><Relationship Id="rId3" Type="http://schemas.openxmlformats.org/officeDocument/2006/relationships/audio" Target="../media/audio1.wav"/><Relationship Id="rId21" Type="http://schemas.openxmlformats.org/officeDocument/2006/relationships/slide" Target="slide6.xml"/><Relationship Id="rId7" Type="http://schemas.openxmlformats.org/officeDocument/2006/relationships/image" Target="../media/image22.svg"/><Relationship Id="rId12" Type="http://schemas.openxmlformats.org/officeDocument/2006/relationships/slide" Target="slide10.xml"/><Relationship Id="rId17" Type="http://schemas.openxmlformats.org/officeDocument/2006/relationships/image" Target="../media/image52.png"/><Relationship Id="rId25"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51.svg"/><Relationship Id="rId20" Type="http://schemas.openxmlformats.org/officeDocument/2006/relationships/image" Target="../media/image55.png"/><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slide" Target="slide9.xml"/><Relationship Id="rId5" Type="http://schemas.openxmlformats.org/officeDocument/2006/relationships/image" Target="../media/image20.svg"/><Relationship Id="rId15" Type="http://schemas.openxmlformats.org/officeDocument/2006/relationships/image" Target="../media/image50.png"/><Relationship Id="rId23" Type="http://schemas.openxmlformats.org/officeDocument/2006/relationships/slide" Target="slide8.xml"/><Relationship Id="rId10" Type="http://schemas.openxmlformats.org/officeDocument/2006/relationships/image" Target="../media/image25.png"/><Relationship Id="rId19" Type="http://schemas.openxmlformats.org/officeDocument/2006/relationships/image" Target="../media/image54.jp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49.svg"/><Relationship Id="rId22"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6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58.gif"/><Relationship Id="rId17" Type="http://schemas.openxmlformats.org/officeDocument/2006/relationships/image" Target="../media/image59.png"/><Relationship Id="rId2" Type="http://schemas.openxmlformats.org/officeDocument/2006/relationships/image" Target="../media/image19.png"/><Relationship Id="rId16" Type="http://schemas.openxmlformats.org/officeDocument/2006/relationships/image" Target="../media/image57.svg"/><Relationship Id="rId20" Type="http://schemas.openxmlformats.org/officeDocument/2006/relationships/image" Target="../media/image43.gif"/><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49.svg"/><Relationship Id="rId5" Type="http://schemas.openxmlformats.org/officeDocument/2006/relationships/image" Target="../media/image22.svg"/><Relationship Id="rId15" Type="http://schemas.openxmlformats.org/officeDocument/2006/relationships/image" Target="../media/image56.png"/><Relationship Id="rId10" Type="http://schemas.openxmlformats.org/officeDocument/2006/relationships/image" Target="../media/image48.png"/><Relationship Id="rId19"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6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58.gif"/><Relationship Id="rId17" Type="http://schemas.openxmlformats.org/officeDocument/2006/relationships/image" Target="../media/image59.png"/><Relationship Id="rId2" Type="http://schemas.openxmlformats.org/officeDocument/2006/relationships/image" Target="../media/image19.png"/><Relationship Id="rId16" Type="http://schemas.openxmlformats.org/officeDocument/2006/relationships/image" Target="../media/image57.svg"/><Relationship Id="rId20" Type="http://schemas.openxmlformats.org/officeDocument/2006/relationships/image" Target="../media/image43.gif"/><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49.svg"/><Relationship Id="rId5" Type="http://schemas.openxmlformats.org/officeDocument/2006/relationships/image" Target="../media/image22.svg"/><Relationship Id="rId15" Type="http://schemas.openxmlformats.org/officeDocument/2006/relationships/image" Target="../media/image56.png"/><Relationship Id="rId10" Type="http://schemas.openxmlformats.org/officeDocument/2006/relationships/image" Target="../media/image48.png"/><Relationship Id="rId19"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6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58.gif"/><Relationship Id="rId17" Type="http://schemas.openxmlformats.org/officeDocument/2006/relationships/image" Target="../media/image59.png"/><Relationship Id="rId2" Type="http://schemas.openxmlformats.org/officeDocument/2006/relationships/image" Target="../media/image19.png"/><Relationship Id="rId16" Type="http://schemas.openxmlformats.org/officeDocument/2006/relationships/image" Target="../media/image57.svg"/><Relationship Id="rId20" Type="http://schemas.openxmlformats.org/officeDocument/2006/relationships/image" Target="../media/image43.gif"/><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49.svg"/><Relationship Id="rId5" Type="http://schemas.openxmlformats.org/officeDocument/2006/relationships/image" Target="../media/image22.svg"/><Relationship Id="rId15" Type="http://schemas.openxmlformats.org/officeDocument/2006/relationships/image" Target="../media/image56.png"/><Relationship Id="rId10" Type="http://schemas.openxmlformats.org/officeDocument/2006/relationships/image" Target="../media/image48.png"/><Relationship Id="rId19"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6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58.gif"/><Relationship Id="rId17" Type="http://schemas.openxmlformats.org/officeDocument/2006/relationships/image" Target="../media/image59.png"/><Relationship Id="rId2" Type="http://schemas.openxmlformats.org/officeDocument/2006/relationships/image" Target="../media/image19.png"/><Relationship Id="rId16" Type="http://schemas.openxmlformats.org/officeDocument/2006/relationships/image" Target="../media/image57.svg"/><Relationship Id="rId20" Type="http://schemas.openxmlformats.org/officeDocument/2006/relationships/image" Target="../media/image43.gif"/><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49.svg"/><Relationship Id="rId5" Type="http://schemas.openxmlformats.org/officeDocument/2006/relationships/image" Target="../media/image22.svg"/><Relationship Id="rId15" Type="http://schemas.openxmlformats.org/officeDocument/2006/relationships/image" Target="../media/image56.png"/><Relationship Id="rId10" Type="http://schemas.openxmlformats.org/officeDocument/2006/relationships/image" Target="../media/image48.png"/><Relationship Id="rId19"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791266"/>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
        <p:nvSpPr>
          <p:cNvPr id="3" name="Title 1">
            <a:extLst>
              <a:ext uri="{FF2B5EF4-FFF2-40B4-BE49-F238E27FC236}">
                <a16:creationId xmlns:a16="http://schemas.microsoft.com/office/drawing/2014/main" id="{066C90E0-1260-868A-A736-6A0458BEEB60}"/>
              </a:ext>
            </a:extLst>
          </p:cNvPr>
          <p:cNvSpPr txBox="1">
            <a:spLocks/>
          </p:cNvSpPr>
          <p:nvPr/>
        </p:nvSpPr>
        <p:spPr>
          <a:xfrm>
            <a:off x="2405470" y="-100954"/>
            <a:ext cx="7381060" cy="10029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UBND PHƯỜNG HƯNG ĐẠO</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TRƯỜNG TIỂU HỌC ANH DŨNG</a:t>
            </a:r>
            <a:endParaRPr kumimoji="0" lang="en-US"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endParaRPr>
          </a:p>
        </p:txBody>
      </p:sp>
      <p:cxnSp>
        <p:nvCxnSpPr>
          <p:cNvPr id="7" name="Straight Connector 6">
            <a:extLst>
              <a:ext uri="{FF2B5EF4-FFF2-40B4-BE49-F238E27FC236}">
                <a16:creationId xmlns:a16="http://schemas.microsoft.com/office/drawing/2014/main" id="{94C49F4F-D4F0-452E-3081-03348EE6BF2A}"/>
              </a:ext>
            </a:extLst>
          </p:cNvPr>
          <p:cNvCxnSpPr/>
          <p:nvPr/>
        </p:nvCxnSpPr>
        <p:spPr>
          <a:xfrm>
            <a:off x="4857135" y="904568"/>
            <a:ext cx="2890684" cy="0"/>
          </a:xfrm>
          <a:prstGeom prst="line">
            <a:avLst/>
          </a:prstGeom>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A8C4FA8C-675E-9947-C5F9-EA593F70F99E}"/>
              </a:ext>
            </a:extLst>
          </p:cNvPr>
          <p:cNvSpPr txBox="1">
            <a:spLocks/>
          </p:cNvSpPr>
          <p:nvPr/>
        </p:nvSpPr>
        <p:spPr>
          <a:xfrm>
            <a:off x="2141715" y="3287366"/>
            <a:ext cx="7908570" cy="1445623"/>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5800" b="1" i="0" u="none" strike="noStrike" kern="1200" cap="none" spc="0" normalizeH="0" baseline="0" noProof="0" dirty="0">
                <a:ln>
                  <a:noFill/>
                </a:ln>
                <a:solidFill>
                  <a:srgbClr val="FF0000"/>
                </a:solidFill>
                <a:effectLst/>
                <a:uLnTx/>
                <a:uFillTx/>
                <a:latin typeface="Arial-Rounded" panose="020B0500000000000000" charset="0"/>
                <a:ea typeface="+mj-ea"/>
                <a:cs typeface="Arial-Rounded" panose="020B0500000000000000" charset="0"/>
                <a:sym typeface="+mn-ea"/>
              </a:rPr>
              <a:t>Bài 4: Làm việc thật là vui</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rPr>
              <a:t>(</a:t>
            </a:r>
            <a:r>
              <a:rPr kumimoji="0" lang="vi-VN" altLang="vi-VN" sz="4100" b="1" i="0" u="none" strike="noStrike" kern="1200" cap="none" spc="0" normalizeH="0" baseline="0" noProof="0">
                <a:ln>
                  <a:noFill/>
                </a:ln>
                <a:solidFill>
                  <a:srgbClr val="7030A0"/>
                </a:solidFill>
                <a:effectLst/>
                <a:uLnTx/>
                <a:uFillTx/>
                <a:latin typeface="Arial-Rounded" panose="020B0500000000000000" charset="0"/>
                <a:ea typeface="+mj-ea"/>
                <a:cs typeface="Arial-Rounded" panose="020B0500000000000000" charset="0"/>
                <a:sym typeface="+mn-ea"/>
              </a:rPr>
              <a:t>Tiết 1 + 2)</a:t>
            </a:r>
            <a:endParaRPr kumimoji="0" lang="en-US"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68977" y="-1533490"/>
            <a:ext cx="6854047" cy="648564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868439" y="5747270"/>
            <a:ext cx="496106" cy="849861"/>
          </a:xfrm>
          <a:prstGeom prst="rect">
            <a:avLst/>
          </a:prstGeom>
        </p:spPr>
      </p:pic>
      <p:pic>
        <p:nvPicPr>
          <p:cNvPr id="19" name="Picture 19"/>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384792" y="5436532"/>
            <a:ext cx="738521" cy="1265132"/>
          </a:xfrm>
          <a:prstGeom prst="rect">
            <a:avLst/>
          </a:prstGeom>
        </p:spPr>
      </p:pic>
      <p:pic>
        <p:nvPicPr>
          <p:cNvPr id="20"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4540557" y="5084197"/>
            <a:ext cx="466003" cy="798293"/>
          </a:xfrm>
          <a:prstGeom prst="rect">
            <a:avLst/>
          </a:prstGeom>
        </p:spPr>
      </p:pic>
      <p:pic>
        <p:nvPicPr>
          <p:cNvPr id="21" name="Picture 21"/>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6811116" y="5084197"/>
            <a:ext cx="399023" cy="683552"/>
          </a:xfrm>
          <a:prstGeom prst="rect">
            <a:avLst/>
          </a:prstGeom>
        </p:spPr>
      </p:pic>
      <p:pic>
        <p:nvPicPr>
          <p:cNvPr id="22" name="Picture 22"/>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80135" y="5483343"/>
            <a:ext cx="738521" cy="1265132"/>
          </a:xfrm>
          <a:prstGeom prst="rect">
            <a:avLst/>
          </a:prstGeom>
        </p:spPr>
      </p:pic>
      <p:pic>
        <p:nvPicPr>
          <p:cNvPr id="23" name="Picture 2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1615581" y="5826243"/>
            <a:ext cx="466003" cy="798293"/>
          </a:xfrm>
          <a:prstGeom prst="rect">
            <a:avLst/>
          </a:prstGeom>
        </p:spPr>
      </p:pic>
      <p:pic>
        <p:nvPicPr>
          <p:cNvPr id="24" name="Picture 24"/>
          <p:cNvPicPr>
            <a:picLocks noChangeAspect="1"/>
          </p:cNvPicPr>
          <p:nvPr/>
        </p:nvPicPr>
        <p:blipFill>
          <a:blip r:embed="rId26"/>
          <a:srcRect/>
          <a:stretch>
            <a:fillRect/>
          </a:stretch>
        </p:blipFill>
        <p:spPr>
          <a:xfrm>
            <a:off x="5028536" y="2799270"/>
            <a:ext cx="2056002" cy="2152882"/>
          </a:xfrm>
          <a:prstGeom prst="rect">
            <a:avLst/>
          </a:prstGeom>
        </p:spPr>
      </p:pic>
      <p:sp>
        <p:nvSpPr>
          <p:cNvPr id="25" name="TextBox 25"/>
          <p:cNvSpPr txBox="1"/>
          <p:nvPr/>
        </p:nvSpPr>
        <p:spPr>
          <a:xfrm>
            <a:off x="2037702" y="1894786"/>
            <a:ext cx="8084084" cy="1218282"/>
          </a:xfrm>
          <a:prstGeom prst="rect">
            <a:avLst/>
          </a:prstGeom>
        </p:spPr>
        <p:txBody>
          <a:bodyPr wrap="square" lIns="0" tIns="0" rIns="0" bIns="0" rtlCol="0" anchor="t">
            <a:spAutoFit/>
          </a:bodyPr>
          <a:lstStyle/>
          <a:p>
            <a:pPr algn="ctr" defTabSz="609630">
              <a:lnSpc>
                <a:spcPts val="9490"/>
              </a:lnSpc>
            </a:pPr>
            <a:r>
              <a:rPr lang="en-US" sz="9200">
                <a:solidFill>
                  <a:srgbClr val="000000"/>
                </a:solidFill>
                <a:latin typeface="SVN-The Voice Heavy" panose="02040603050506020204" pitchFamily="18" charset="0"/>
              </a:rPr>
              <a:t>Tuyệt vời!</a:t>
            </a:r>
          </a:p>
        </p:txBody>
      </p:sp>
    </p:spTree>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grpSp>
        <p:nvGrpSpPr>
          <p:cNvPr id="3" name="Group 2">
            <a:extLst>
              <a:ext uri="{FF2B5EF4-FFF2-40B4-BE49-F238E27FC236}">
                <a16:creationId xmlns:a16="http://schemas.microsoft.com/office/drawing/2014/main" id="{93454240-7F99-6329-40CE-39E1231B469B}"/>
              </a:ext>
            </a:extLst>
          </p:cNvPr>
          <p:cNvGrpSpPr/>
          <p:nvPr/>
        </p:nvGrpSpPr>
        <p:grpSpPr>
          <a:xfrm>
            <a:off x="0" y="986960"/>
            <a:ext cx="7462683" cy="5622819"/>
            <a:chOff x="0" y="986960"/>
            <a:chExt cx="7462683" cy="5622819"/>
          </a:xfrm>
        </p:grpSpPr>
        <p:sp>
          <p:nvSpPr>
            <p:cNvPr id="2" name="TextBox 4">
              <a:extLst>
                <a:ext uri="{FF2B5EF4-FFF2-40B4-BE49-F238E27FC236}">
                  <a16:creationId xmlns:a16="http://schemas.microsoft.com/office/drawing/2014/main" id="{A0665E2E-D11D-635D-B968-7745D9C8AFB2}"/>
                </a:ext>
              </a:extLst>
            </p:cNvPr>
            <p:cNvSpPr txBox="1"/>
            <p:nvPr/>
          </p:nvSpPr>
          <p:spPr>
            <a:xfrm>
              <a:off x="948759" y="2064353"/>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3"/>
            <a:srcRect/>
            <a:stretch>
              <a:fillRect/>
            </a:stretch>
          </p:blipFill>
          <p:spPr>
            <a:xfrm>
              <a:off x="0" y="986960"/>
              <a:ext cx="7462683" cy="5622819"/>
            </a:xfrm>
            <a:prstGeom prst="rect">
              <a:avLst/>
            </a:prstGeom>
          </p:spPr>
        </p:pic>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946229" y="3429001"/>
            <a:ext cx="4245770"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5" name="Rectangle: Diagonal Corners Rounded 4">
            <a:extLst>
              <a:ext uri="{FF2B5EF4-FFF2-40B4-BE49-F238E27FC236}">
                <a16:creationId xmlns:a16="http://schemas.microsoft.com/office/drawing/2014/main" id="{7BB88EFA-D80C-7E52-2B74-9D9146765235}"/>
              </a:ext>
            </a:extLst>
          </p:cNvPr>
          <p:cNvSpPr/>
          <p:nvPr/>
        </p:nvSpPr>
        <p:spPr>
          <a:xfrm>
            <a:off x="342901" y="676275"/>
            <a:ext cx="8058150" cy="419100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705A69BB-45BC-5F09-C535-71B7A7F66D58}"/>
              </a:ext>
            </a:extLst>
          </p:cNvPr>
          <p:cNvPicPr>
            <a:picLocks noChangeAspect="1"/>
          </p:cNvPicPr>
          <p:nvPr/>
        </p:nvPicPr>
        <p:blipFill>
          <a:blip r:embed="rId7"/>
          <a:stretch>
            <a:fillRect/>
          </a:stretch>
        </p:blipFill>
        <p:spPr>
          <a:xfrm>
            <a:off x="2855820" y="685373"/>
            <a:ext cx="3584759" cy="1048603"/>
          </a:xfrm>
          <a:prstGeom prst="rect">
            <a:avLst/>
          </a:prstGeom>
        </p:spPr>
      </p:pic>
      <p:pic>
        <p:nvPicPr>
          <p:cNvPr id="13" name="Picture 12">
            <a:extLst>
              <a:ext uri="{FF2B5EF4-FFF2-40B4-BE49-F238E27FC236}">
                <a16:creationId xmlns:a16="http://schemas.microsoft.com/office/drawing/2014/main" id="{BCE6B561-4E4D-8E92-9639-F5A8186A71D2}"/>
              </a:ext>
            </a:extLst>
          </p:cNvPr>
          <p:cNvPicPr>
            <a:picLocks noChangeAspect="1"/>
          </p:cNvPicPr>
          <p:nvPr/>
        </p:nvPicPr>
        <p:blipFill>
          <a:blip r:embed="rId8"/>
          <a:stretch>
            <a:fillRect/>
          </a:stretch>
        </p:blipFill>
        <p:spPr>
          <a:xfrm>
            <a:off x="3755452" y="1771610"/>
            <a:ext cx="1499746" cy="914479"/>
          </a:xfrm>
          <a:prstGeom prst="rect">
            <a:avLst/>
          </a:prstGeom>
        </p:spPr>
      </p:pic>
      <p:pic>
        <p:nvPicPr>
          <p:cNvPr id="15" name="Picture 14">
            <a:extLst>
              <a:ext uri="{FF2B5EF4-FFF2-40B4-BE49-F238E27FC236}">
                <a16:creationId xmlns:a16="http://schemas.microsoft.com/office/drawing/2014/main" id="{0B5AA6F9-225D-3C08-9E41-CC0A2DC5C851}"/>
              </a:ext>
            </a:extLst>
          </p:cNvPr>
          <p:cNvPicPr>
            <a:picLocks noChangeAspect="1"/>
          </p:cNvPicPr>
          <p:nvPr/>
        </p:nvPicPr>
        <p:blipFill>
          <a:blip r:embed="rId9"/>
          <a:stretch>
            <a:fillRect/>
          </a:stretch>
        </p:blipFill>
        <p:spPr>
          <a:xfrm>
            <a:off x="546698" y="3018992"/>
            <a:ext cx="9650804" cy="1201016"/>
          </a:xfrm>
          <a:prstGeom prst="rect">
            <a:avLst/>
          </a:prstGeom>
        </p:spPr>
      </p:pic>
      <p:pic>
        <p:nvPicPr>
          <p:cNvPr id="30" name="Picture 29">
            <a:extLst>
              <a:ext uri="{FF2B5EF4-FFF2-40B4-BE49-F238E27FC236}">
                <a16:creationId xmlns:a16="http://schemas.microsoft.com/office/drawing/2014/main" id="{08FCC26A-52B5-D014-9504-A92E42710A82}"/>
              </a:ext>
            </a:extLst>
          </p:cNvPr>
          <p:cNvPicPr>
            <a:picLocks noChangeAspect="1"/>
          </p:cNvPicPr>
          <p:nvPr/>
        </p:nvPicPr>
        <p:blipFill>
          <a:blip r:embed="rId10"/>
          <a:stretch>
            <a:fillRect/>
          </a:stretch>
        </p:blipFill>
        <p:spPr>
          <a:xfrm>
            <a:off x="153421" y="1549093"/>
            <a:ext cx="2798307" cy="1207113"/>
          </a:xfrm>
          <a:prstGeom prst="rect">
            <a:avLst/>
          </a:prstGeom>
        </p:spPr>
      </p:pic>
    </p:spTree>
    <p:extLst>
      <p:ext uri="{BB962C8B-B14F-4D97-AF65-F5344CB8AC3E}">
        <p14:creationId xmlns:p14="http://schemas.microsoft.com/office/powerpoint/2010/main" val="13541626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6631" y="1917110"/>
            <a:ext cx="10388143" cy="1971398"/>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718800" y="2149601"/>
            <a:ext cx="9292099" cy="1529778"/>
          </a:xfrm>
          <a:prstGeom prst="rect">
            <a:avLst/>
          </a:prstGeom>
          <a:noFill/>
        </p:spPr>
        <p:txBody>
          <a:bodyPr wrap="square">
            <a:spAutoFit/>
          </a:bodyPr>
          <a:lstStyle/>
          <a:p>
            <a:pPr lvl="0" indent="228600" algn="just">
              <a:lnSpc>
                <a:spcPct val="120000"/>
              </a:lnSpc>
              <a:defRPr/>
            </a:pPr>
            <a:r>
              <a:rPr lang="vi-VN"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 đúng, trôi chảy toàn bài; biết ngắt nghỉ, nhấn giọng phù hợp. Phát âm đúng các tiếng dễ đọc sai, dễ lẫn do ảnh hưởng của địa phương (làm việc, tích tắc, thức dậy, nở hoa, có ích, mọi vật, nhặt rau, luôn luôn, lúc nào). Nghỉ hơi đúng theo dấu câu và theo nghĩa ở câu dài.</a:t>
            </a:r>
            <a:endPar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E1D1DE36-54EE-3F88-91DE-4185DA8409B6}"/>
              </a:ext>
            </a:extLst>
          </p:cNvPr>
          <p:cNvPicPr>
            <a:picLocks noChangeAspect="1"/>
          </p:cNvPicPr>
          <p:nvPr/>
        </p:nvPicPr>
        <p:blipFill>
          <a:blip r:embed="rId6"/>
          <a:stretch>
            <a:fillRect/>
          </a:stretch>
        </p:blipFill>
        <p:spPr>
          <a:xfrm>
            <a:off x="2894155" y="152707"/>
            <a:ext cx="6956139" cy="1694835"/>
          </a:xfrm>
          <a:prstGeom prst="rect">
            <a:avLst/>
          </a:prstGeom>
        </p:spPr>
      </p:pic>
      <p:pic>
        <p:nvPicPr>
          <p:cNvPr id="5" name="Picture 12">
            <a:extLst>
              <a:ext uri="{FF2B5EF4-FFF2-40B4-BE49-F238E27FC236}">
                <a16:creationId xmlns:a16="http://schemas.microsoft.com/office/drawing/2014/main" id="{C2143320-7A63-2BF2-BE5F-A9170A8DCE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8531" y="4136435"/>
            <a:ext cx="10388143" cy="1559515"/>
          </a:xfrm>
          <a:prstGeom prst="rect">
            <a:avLst/>
          </a:prstGeom>
        </p:spPr>
      </p:pic>
      <p:sp>
        <p:nvSpPr>
          <p:cNvPr id="6" name="TextBox 5">
            <a:extLst>
              <a:ext uri="{FF2B5EF4-FFF2-40B4-BE49-F238E27FC236}">
                <a16:creationId xmlns:a16="http://schemas.microsoft.com/office/drawing/2014/main" id="{7446F6FA-25DB-9E8E-B19B-BC2B3A9E60F4}"/>
              </a:ext>
            </a:extLst>
          </p:cNvPr>
          <p:cNvSpPr txBox="1"/>
          <p:nvPr/>
        </p:nvSpPr>
        <p:spPr>
          <a:xfrm>
            <a:off x="1680700" y="4368926"/>
            <a:ext cx="9292099" cy="1210331"/>
          </a:xfrm>
          <a:prstGeom prst="rect">
            <a:avLst/>
          </a:prstGeom>
          <a:noFill/>
        </p:spPr>
        <p:txBody>
          <a:bodyPr wrap="square">
            <a:spAutoFit/>
          </a:bodyPr>
          <a:lstStyle/>
          <a:p>
            <a:pPr lvl="0" indent="228600" algn="just">
              <a:lnSpc>
                <a:spcPct val="120000"/>
              </a:lnSpc>
              <a:defRPr/>
            </a:pP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 nghĩa từ ngữ. Hiểu nội dung bài: Biết quý trọng thời gian, yêu lao động.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78563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986420"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4542026" cy="1569660"/>
          </a:xfrm>
          <a:prstGeom prst="rect">
            <a:avLst/>
          </a:prstGeom>
          <a:noFill/>
        </p:spPr>
        <p:txBody>
          <a:bodyPr wrap="square" rtlCol="0">
            <a:spAutoFit/>
          </a:bodyPr>
          <a:lstStyle/>
          <a:p>
            <a:pPr lvl="0" algn="just">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và cho biết mỗi người, mỗi vật trong tranh làm gì?</a:t>
            </a:r>
          </a:p>
        </p:txBody>
      </p:sp>
      <p:pic>
        <p:nvPicPr>
          <p:cNvPr id="3" name="Picture 2" descr="A child working on a computer&#10;&#10;Description automatically generated with low confidence">
            <a:extLst>
              <a:ext uri="{FF2B5EF4-FFF2-40B4-BE49-F238E27FC236}">
                <a16:creationId xmlns:a16="http://schemas.microsoft.com/office/drawing/2014/main" id="{C352C67D-D0F9-62D5-7AC5-FA4E6AF4499F}"/>
              </a:ext>
            </a:extLst>
          </p:cNvPr>
          <p:cNvPicPr>
            <a:picLocks noChangeAspect="1"/>
          </p:cNvPicPr>
          <p:nvPr/>
        </p:nvPicPr>
        <p:blipFill rotWithShape="1">
          <a:blip r:embed="rId8">
            <a:extLst>
              <a:ext uri="{28A0092B-C50C-407E-A947-70E740481C1C}">
                <a14:useLocalDpi xmlns:a14="http://schemas.microsoft.com/office/drawing/2010/main" val="0"/>
              </a:ext>
            </a:extLst>
          </a:blip>
          <a:srcRect l="6539" t="-2655" r="6539" b="12087"/>
          <a:stretch/>
        </p:blipFill>
        <p:spPr>
          <a:xfrm>
            <a:off x="2113279" y="2289756"/>
            <a:ext cx="7367709" cy="4080856"/>
          </a:xfrm>
          <a:prstGeom prst="rect">
            <a:avLst/>
          </a:prstGeom>
        </p:spPr>
      </p:pic>
      <p:pic>
        <p:nvPicPr>
          <p:cNvPr id="5" name="Picture 3">
            <a:extLst>
              <a:ext uri="{FF2B5EF4-FFF2-40B4-BE49-F238E27FC236}">
                <a16:creationId xmlns:a16="http://schemas.microsoft.com/office/drawing/2014/main" id="{D50F6DC2-4F96-A7C3-D91F-ADCC6887E31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17613" y="212715"/>
            <a:ext cx="3919872" cy="2520969"/>
          </a:xfrm>
          <a:prstGeom prst="rect">
            <a:avLst/>
          </a:prstGeom>
        </p:spPr>
      </p:pic>
      <p:sp>
        <p:nvSpPr>
          <p:cNvPr id="6" name="TextBox 5">
            <a:extLst>
              <a:ext uri="{FF2B5EF4-FFF2-40B4-BE49-F238E27FC236}">
                <a16:creationId xmlns:a16="http://schemas.microsoft.com/office/drawing/2014/main" id="{CFE381C0-1701-66BE-9FE9-CEF834B744B2}"/>
              </a:ext>
            </a:extLst>
          </p:cNvPr>
          <p:cNvSpPr txBox="1"/>
          <p:nvPr/>
        </p:nvSpPr>
        <p:spPr>
          <a:xfrm>
            <a:off x="8274023" y="568488"/>
            <a:ext cx="359285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CHIA </a:t>
            </a:r>
            <a:r>
              <a:rPr kumimoji="0" lang="en-US" sz="4800" b="0" i="0" u="none" strike="noStrike" kern="1200" cap="none" spc="0" normalizeH="0" baseline="0" noProof="0" dirty="0" err="1">
                <a:ln w="28575">
                  <a:solidFill>
                    <a:sysClr val="windowText" lastClr="000000"/>
                  </a:solidFill>
                </a:ln>
                <a:solidFill>
                  <a:srgbClr val="FFFF00"/>
                </a:solidFill>
                <a:effectLst/>
                <a:uLnTx/>
                <a:uFillTx/>
                <a:latin typeface="UTM Cookies" panose="02040603050506020204" pitchFamily="18" charset="0"/>
                <a:ea typeface="+mn-ea"/>
                <a:cs typeface="+mn-cs"/>
              </a:rPr>
              <a:t>SẺ</a:t>
            </a:r>
            <a:r>
              <a:rPr kumimoji="0" lang="en-US" sz="48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w="28575">
                  <a:solidFill>
                    <a:sysClr val="windowText" lastClr="000000"/>
                  </a:solidFill>
                </a:ln>
                <a:solidFill>
                  <a:srgbClr val="FFFF00"/>
                </a:solidFill>
                <a:effectLst/>
                <a:uLnTx/>
                <a:uFillTx/>
                <a:latin typeface="UTM Cookies" panose="02040603050506020204" pitchFamily="18" charset="0"/>
                <a:ea typeface="+mn-ea"/>
                <a:cs typeface="+mn-cs"/>
              </a:rPr>
              <a:t>TRƯỚC</a:t>
            </a:r>
            <a:r>
              <a:rPr kumimoji="0" lang="en-US" sz="48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w="28575">
                  <a:solidFill>
                    <a:sysClr val="windowText" lastClr="000000"/>
                  </a:solidFill>
                </a:ln>
                <a:solidFill>
                  <a:srgbClr val="FFFF00"/>
                </a:solidFill>
                <a:effectLst/>
                <a:uLnTx/>
                <a:uFillTx/>
                <a:latin typeface="UTM Cookies" panose="02040603050506020204" pitchFamily="18" charset="0"/>
                <a:ea typeface="+mn-ea"/>
                <a:cs typeface="+mn-cs"/>
              </a:rPr>
              <a:t>LỚP</a:t>
            </a:r>
            <a:endParaRPr kumimoji="0" lang="en-US" sz="48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5690913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9011623" y="1480845"/>
            <a:ext cx="1956208" cy="2372360"/>
          </a:xfrm>
          <a:prstGeom prst="rect">
            <a:avLst/>
          </a:prstGeom>
        </p:spPr>
      </p:pic>
      <p:grpSp>
        <p:nvGrpSpPr>
          <p:cNvPr id="3" name="Group 2"/>
          <p:cNvGrpSpPr/>
          <p:nvPr/>
        </p:nvGrpSpPr>
        <p:grpSpPr>
          <a:xfrm>
            <a:off x="12090236" y="3514332"/>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A57D3E65-BECB-44C0-0A21-F4D1E1B804A4}"/>
              </a:ext>
            </a:extLst>
          </p:cNvPr>
          <p:cNvPicPr>
            <a:picLocks noChangeAspect="1"/>
          </p:cNvPicPr>
          <p:nvPr/>
        </p:nvPicPr>
        <p:blipFill>
          <a:blip r:embed="rId7"/>
          <a:stretch>
            <a:fillRect/>
          </a:stretch>
        </p:blipFill>
        <p:spPr>
          <a:xfrm>
            <a:off x="3379362" y="904121"/>
            <a:ext cx="5517358" cy="1938696"/>
          </a:xfrm>
          <a:prstGeom prst="rect">
            <a:avLst/>
          </a:prstGeom>
        </p:spPr>
      </p:pic>
    </p:spTree>
    <p:extLst>
      <p:ext uri="{BB962C8B-B14F-4D97-AF65-F5344CB8AC3E}">
        <p14:creationId xmlns:p14="http://schemas.microsoft.com/office/powerpoint/2010/main" val="26351873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4.81481E-6 L -0.99778 -0.02663 " pathEditMode="relative" rAng="0" ptsTypes="AA">
                                      <p:cBhvr>
                                        <p:cTn id="13" dur="2000" fill="hold"/>
                                        <p:tgtEl>
                                          <p:spTgt spid="3"/>
                                        </p:tgtEl>
                                        <p:attrNameLst>
                                          <p:attrName>ppt_x</p:attrName>
                                          <p:attrName>ppt_y</p:attrName>
                                        </p:attrNameLst>
                                      </p:cBhvr>
                                      <p:rCtr x="-49896" y="-1343"/>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àm việc thật là vui  Tiếng Việt 2 tập 1  Kết nối tri thức với cuộc sống  Chân trời sáng tạo_v720P">
            <a:hlinkClick r:id="" action="ppaction://media"/>
            <a:extLst>
              <a:ext uri="{FF2B5EF4-FFF2-40B4-BE49-F238E27FC236}">
                <a16:creationId xmlns:a16="http://schemas.microsoft.com/office/drawing/2014/main" id="{2921BFC6-67DB-7E8F-22ED-403D8A4EBDE9}"/>
              </a:ext>
            </a:extLst>
          </p:cNvPr>
          <p:cNvPicPr>
            <a:picLocks noChangeAspect="1"/>
          </p:cNvPicPr>
          <p:nvPr>
            <a:videoFile r:link="rId1"/>
            <p:extLst>
              <p:ext uri="{DAA4B4D4-6D71-4841-9C94-3DE7FCFB9230}">
                <p14:media xmlns:p14="http://schemas.microsoft.com/office/powerpoint/2010/main" r:embed="rId2">
                  <p14:trim st="6432" end="319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014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89073" y="223520"/>
            <a:ext cx="11266048" cy="6360406"/>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804F37C-E491-5748-DB66-8B02DFD189F6}"/>
              </a:ext>
            </a:extLst>
          </p:cNvPr>
          <p:cNvPicPr>
            <a:picLocks noChangeAspect="1"/>
          </p:cNvPicPr>
          <p:nvPr/>
        </p:nvPicPr>
        <p:blipFill>
          <a:blip r:embed="rId2"/>
          <a:stretch>
            <a:fillRect/>
          </a:stretch>
        </p:blipFill>
        <p:spPr>
          <a:xfrm>
            <a:off x="4063728" y="275294"/>
            <a:ext cx="6279424" cy="963251"/>
          </a:xfrm>
          <a:prstGeom prst="rect">
            <a:avLst/>
          </a:prstGeom>
        </p:spPr>
      </p:pic>
      <p:sp>
        <p:nvSpPr>
          <p:cNvPr id="9" name="Google Shape;7266;p51">
            <a:extLst>
              <a:ext uri="{FF2B5EF4-FFF2-40B4-BE49-F238E27FC236}">
                <a16:creationId xmlns:a16="http://schemas.microsoft.com/office/drawing/2014/main" id="{DA4037AA-CF51-350B-C09F-85BF73412312}"/>
              </a:ext>
            </a:extLst>
          </p:cNvPr>
          <p:cNvSpPr txBox="1">
            <a:spLocks/>
          </p:cNvSpPr>
          <p:nvPr/>
        </p:nvSpPr>
        <p:spPr>
          <a:xfrm rot="-469">
            <a:off x="1026164" y="1160039"/>
            <a:ext cx="10332720" cy="373375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200"/>
              </a:spcBef>
              <a:spcAft>
                <a:spcPts val="200"/>
              </a:spcAft>
              <a:buFont typeface="Arial" panose="020B0604020202020204" pitchFamily="34" charset="0"/>
              <a:buNone/>
            </a:pPr>
            <a:r>
              <a:rPr lang="vi-VN" sz="3000" b="1" dirty="0">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indent="0" algn="just">
              <a:spcBef>
                <a:spcPts val="200"/>
              </a:spcBef>
              <a:spcAft>
                <a:spcPts val="200"/>
              </a:spcAft>
              <a:buFont typeface="Arial" panose="020B0604020202020204" pitchFamily="34" charset="0"/>
              <a:buNone/>
            </a:pPr>
            <a:r>
              <a:rPr lang="vi-VN" sz="3000" b="1" dirty="0">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indent="0" algn="just">
              <a:spcBef>
                <a:spcPts val="200"/>
              </a:spcBef>
              <a:spcAft>
                <a:spcPts val="200"/>
              </a:spcAft>
              <a:buFont typeface="Arial" panose="020B0604020202020204" pitchFamily="34" charset="0"/>
              <a:buNone/>
            </a:pPr>
            <a:r>
              <a:rPr lang="vi-VN" sz="3000" b="1" dirty="0">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endParaRPr lang="en-US" sz="3000" b="1" dirty="0">
              <a:latin typeface="Arial-Rounded" panose="020B0500000000000000" pitchFamily="34" charset="0"/>
              <a:ea typeface="Arial-Rounded" panose="020B0500000000000000" pitchFamily="34" charset="0"/>
              <a:cs typeface="Arial-Rounded" panose="020B0500000000000000" pitchFamily="34" charset="0"/>
            </a:endParaRPr>
          </a:p>
          <a:p>
            <a:pPr marL="0" indent="0" algn="r">
              <a:spcBef>
                <a:spcPts val="200"/>
              </a:spcBef>
              <a:spcAft>
                <a:spcPts val="200"/>
              </a:spcAft>
              <a:buFont typeface="Arial" panose="020B0604020202020204" pitchFamily="34" charset="0"/>
              <a:buNone/>
            </a:pPr>
            <a:r>
              <a:rPr lang="en-US" sz="3000" b="1" i="1" dirty="0">
                <a:latin typeface="Arial-Rounded" panose="020B0500000000000000" pitchFamily="34" charset="0"/>
                <a:ea typeface="Arial-Rounded" panose="020B0500000000000000" pitchFamily="34" charset="0"/>
                <a:cs typeface="Arial-Rounded" panose="020B0500000000000000" pitchFamily="34" charset="0"/>
              </a:rPr>
              <a:t>(Theo TÔ HOÀI)</a:t>
            </a:r>
            <a:endParaRPr lang="vi-VN" sz="3000" b="1"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D7892C39-9B3C-94E9-B371-B144028A9B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02" b="94198" l="9972" r="89972">
                        <a14:foregroundMark x1="57337" y1="38976" x2="57337" y2="38976"/>
                        <a14:foregroundMark x1="50992" y1="40336" x2="64306" y2="42777"/>
                        <a14:foregroundMark x1="31671" y1="38335" x2="49405" y2="47019"/>
                        <a14:foregroundMark x1="50652" y1="47499" x2="73144" y2="42337"/>
                        <a14:foregroundMark x1="49405" y1="39216" x2="66176" y2="38976"/>
                        <a14:foregroundMark x1="29462" y1="88836" x2="40227" y2="89516"/>
                        <a14:foregroundMark x1="44986" y1="89956" x2="54448" y2="91076"/>
                      </a14:backgroundRemoval>
                    </a14:imgEffect>
                  </a14:imgLayer>
                </a14:imgProps>
              </a:ext>
            </a:extLst>
          </a:blip>
          <a:stretch>
            <a:fillRect/>
          </a:stretch>
        </p:blipFill>
        <p:spPr>
          <a:xfrm rot="20394059">
            <a:off x="562318" y="462063"/>
            <a:ext cx="1137253" cy="1610196"/>
          </a:xfrm>
          <a:prstGeom prst="rect">
            <a:avLst/>
          </a:prstGeom>
        </p:spPr>
      </p:pic>
    </p:spTree>
    <p:extLst>
      <p:ext uri="{BB962C8B-B14F-4D97-AF65-F5344CB8AC3E}">
        <p14:creationId xmlns:p14="http://schemas.microsoft.com/office/powerpoint/2010/main" val="29087964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04800" y="223520"/>
            <a:ext cx="11450321" cy="6360406"/>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E1A09FF-58A9-4A9F-063B-460DA788B874}"/>
              </a:ext>
            </a:extLst>
          </p:cNvPr>
          <p:cNvGrpSpPr/>
          <p:nvPr/>
        </p:nvGrpSpPr>
        <p:grpSpPr>
          <a:xfrm>
            <a:off x="184562" y="779773"/>
            <a:ext cx="11089652" cy="1892308"/>
            <a:chOff x="553751" y="216530"/>
            <a:chExt cx="8317239" cy="1419231"/>
          </a:xfrm>
        </p:grpSpPr>
        <p:sp>
          <p:nvSpPr>
            <p:cNvPr id="12" name="Round Diagonal Corner Rectangle 2">
              <a:extLst>
                <a:ext uri="{FF2B5EF4-FFF2-40B4-BE49-F238E27FC236}">
                  <a16:creationId xmlns:a16="http://schemas.microsoft.com/office/drawing/2014/main" id="{3E569E6C-EB7F-C935-627E-D370DBE2F958}"/>
                </a:ext>
              </a:extLst>
            </p:cNvPr>
            <p:cNvSpPr/>
            <p:nvPr/>
          </p:nvSpPr>
          <p:spPr>
            <a:xfrm>
              <a:off x="972820" y="216530"/>
              <a:ext cx="7898170" cy="1419231"/>
            </a:xfrm>
            <a:prstGeom prst="round2DiagRect">
              <a:avLst/>
            </a:prstGeom>
            <a:solidFill>
              <a:schemeClr val="accent4">
                <a:lumMod val="20000"/>
                <a:lumOff val="8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defTabSz="1219170">
                <a:spcBef>
                  <a:spcPts val="800"/>
                </a:spcBef>
                <a:spcAft>
                  <a:spcPts val="800"/>
                </a:spcAft>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Quanh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ta,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40639" marR="40639" algn="just" defTabSz="1219170">
                <a:spcBef>
                  <a:spcPts val="800"/>
                </a:spcBef>
                <a:spcAft>
                  <a:spcPts val="800"/>
                </a:spcAft>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đồng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hồ</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tích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tắc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tích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tắc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phút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trống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gáy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vang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ò ó o,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trời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sắp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sáng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mau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mau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thức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dậy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13" name="Oval 1">
              <a:extLst>
                <a:ext uri="{FF2B5EF4-FFF2-40B4-BE49-F238E27FC236}">
                  <a16:creationId xmlns:a16="http://schemas.microsoft.com/office/drawing/2014/main" id="{D4778F47-3ADE-458A-1CFF-D5F95EDAB593}"/>
                </a:ext>
              </a:extLst>
            </p:cNvPr>
            <p:cNvSpPr/>
            <p:nvPr/>
          </p:nvSpPr>
          <p:spPr>
            <a:xfrm rot="20059077">
              <a:off x="553751" y="223183"/>
              <a:ext cx="838135" cy="8039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312" h="1020528">
                  <a:moveTo>
                    <a:pt x="102835" y="719239"/>
                  </a:moveTo>
                  <a:cubicBezTo>
                    <a:pt x="-6385" y="617639"/>
                    <a:pt x="-41944" y="511806"/>
                    <a:pt x="62196" y="409359"/>
                  </a:cubicBezTo>
                  <a:cubicBezTo>
                    <a:pt x="166336" y="306912"/>
                    <a:pt x="187502" y="65612"/>
                    <a:pt x="554955" y="13119"/>
                  </a:cubicBezTo>
                  <a:cubicBezTo>
                    <a:pt x="922408" y="-39374"/>
                    <a:pt x="1021469" y="73232"/>
                    <a:pt x="1169636" y="216319"/>
                  </a:cubicBezTo>
                  <a:cubicBezTo>
                    <a:pt x="1256843" y="318766"/>
                    <a:pt x="1331349" y="500799"/>
                    <a:pt x="1250915" y="627799"/>
                  </a:cubicBezTo>
                  <a:cubicBezTo>
                    <a:pt x="1170481" y="754799"/>
                    <a:pt x="1000302" y="1044359"/>
                    <a:pt x="717515" y="1018959"/>
                  </a:cubicBezTo>
                  <a:cubicBezTo>
                    <a:pt x="434728" y="993559"/>
                    <a:pt x="212055" y="820839"/>
                    <a:pt x="102835" y="719239"/>
                  </a:cubicBezTo>
                  <a:close/>
                </a:path>
              </a:pathLst>
            </a:custGeom>
            <a:solidFill>
              <a:schemeClr val="accent2">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b="1" kern="0" dirty="0">
                  <a:solidFill>
                    <a:srgbClr val="F75789"/>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grpSp>
      <p:sp>
        <p:nvSpPr>
          <p:cNvPr id="14" name="Round Diagonal Corner Rectangle 3">
            <a:extLst>
              <a:ext uri="{FF2B5EF4-FFF2-40B4-BE49-F238E27FC236}">
                <a16:creationId xmlns:a16="http://schemas.microsoft.com/office/drawing/2014/main" id="{ED05EBBA-A43D-B49E-BCC3-65DDC531399E}"/>
              </a:ext>
            </a:extLst>
          </p:cNvPr>
          <p:cNvSpPr/>
          <p:nvPr/>
        </p:nvSpPr>
        <p:spPr>
          <a:xfrm>
            <a:off x="1198880" y="5283200"/>
            <a:ext cx="10884747" cy="1436204"/>
          </a:xfrm>
          <a:prstGeom prst="round2DiagRect">
            <a:avLst/>
          </a:prstGeom>
          <a:solidFill>
            <a:schemeClr val="accent1">
              <a:lumMod val="20000"/>
              <a:lumOff val="80000"/>
              <a:alpha val="93000"/>
            </a:schemeClr>
          </a:solidFill>
          <a:ln>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defTabSz="1219170">
              <a:spcBef>
                <a:spcPts val="800"/>
              </a:spcBef>
              <a:spcAft>
                <a:spcPts val="800"/>
              </a:spcAft>
              <a:defRPr/>
            </a:pPr>
            <a:r>
              <a:rPr lang="en-US" sz="2800" b="1" dirty="0">
                <a:solidFill>
                  <a:srgbClr val="7049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Như</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học</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Học</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xong</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quét</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nhà</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nhặt</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rau</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chơi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đỡ</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mẹ</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Bé</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luôn</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luôn</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bận</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rộn</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mà</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lúc</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vui</a:t>
            </a:r>
            <a:r>
              <a:rPr lang="en-US" sz="2800" b="1" dirty="0">
                <a:solidFill>
                  <a:srgbClr val="B0F4DF">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5" name="Round Diagonal Corner Rectangle 7">
            <a:extLst>
              <a:ext uri="{FF2B5EF4-FFF2-40B4-BE49-F238E27FC236}">
                <a16:creationId xmlns:a16="http://schemas.microsoft.com/office/drawing/2014/main" id="{647C7F76-F607-9703-A27D-D49EEBBE6DA3}"/>
              </a:ext>
            </a:extLst>
          </p:cNvPr>
          <p:cNvSpPr/>
          <p:nvPr/>
        </p:nvSpPr>
        <p:spPr>
          <a:xfrm flipH="1">
            <a:off x="112711" y="3017519"/>
            <a:ext cx="10738165" cy="1977813"/>
          </a:xfrm>
          <a:prstGeom prst="round2DiagRect">
            <a:avLst/>
          </a:prstGeom>
          <a:solidFill>
            <a:schemeClr val="accent6">
              <a:lumMod val="20000"/>
              <a:lumOff val="8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algn="just" defTabSz="1219170">
              <a:spcBef>
                <a:spcPts val="800"/>
              </a:spcBef>
              <a:spcAft>
                <a:spcPts val="800"/>
              </a:spcAft>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kêu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sắp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đến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vải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chín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bắt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bảo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mùa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màng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đào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nở</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sắc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rực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rỡ</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ngày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tưng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bừng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mèo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chập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đứng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hốc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rúc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cú</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cũng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ích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đồng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ruộng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6" name="Oval 1">
            <a:extLst>
              <a:ext uri="{FF2B5EF4-FFF2-40B4-BE49-F238E27FC236}">
                <a16:creationId xmlns:a16="http://schemas.microsoft.com/office/drawing/2014/main" id="{F3C15564-B020-5277-133B-C023635697CD}"/>
              </a:ext>
            </a:extLst>
          </p:cNvPr>
          <p:cNvSpPr/>
          <p:nvPr/>
        </p:nvSpPr>
        <p:spPr>
          <a:xfrm rot="11588074" flipV="1">
            <a:off x="10631718" y="3158721"/>
            <a:ext cx="1350308" cy="1049692"/>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748" h="965144">
                <a:moveTo>
                  <a:pt x="245779" y="797070"/>
                </a:moveTo>
                <a:cubicBezTo>
                  <a:pt x="131887" y="685686"/>
                  <a:pt x="85168" y="523346"/>
                  <a:pt x="0" y="293262"/>
                </a:cubicBezTo>
                <a:cubicBezTo>
                  <a:pt x="104140" y="190815"/>
                  <a:pt x="323961" y="70243"/>
                  <a:pt x="512217" y="37190"/>
                </a:cubicBezTo>
                <a:cubicBezTo>
                  <a:pt x="700473" y="4137"/>
                  <a:pt x="981370" y="-48141"/>
                  <a:pt x="1129537" y="94946"/>
                </a:cubicBezTo>
                <a:cubicBezTo>
                  <a:pt x="1216744" y="197393"/>
                  <a:pt x="1190328" y="543668"/>
                  <a:pt x="1109894" y="670668"/>
                </a:cubicBezTo>
                <a:cubicBezTo>
                  <a:pt x="1029460" y="797668"/>
                  <a:pt x="827372" y="940500"/>
                  <a:pt x="683353" y="961567"/>
                </a:cubicBezTo>
                <a:cubicBezTo>
                  <a:pt x="539334" y="982634"/>
                  <a:pt x="359671" y="908454"/>
                  <a:pt x="245779" y="797070"/>
                </a:cubicBezTo>
                <a:close/>
              </a:path>
            </a:pathLst>
          </a:custGeom>
          <a:solidFill>
            <a:schemeClr val="accent1">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219170">
              <a:buClr>
                <a:srgbClr val="000000"/>
              </a:buClr>
            </a:pPr>
            <a:r>
              <a:rPr lang="en-US" sz="7200" b="1" kern="0" dirty="0">
                <a:solidFill>
                  <a:srgbClr val="F75789"/>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7" name="Oval 1">
            <a:extLst>
              <a:ext uri="{FF2B5EF4-FFF2-40B4-BE49-F238E27FC236}">
                <a16:creationId xmlns:a16="http://schemas.microsoft.com/office/drawing/2014/main" id="{C52F71D5-A31A-B47E-66F4-07ECAAD9BA52}"/>
              </a:ext>
            </a:extLst>
          </p:cNvPr>
          <p:cNvSpPr/>
          <p:nvPr/>
        </p:nvSpPr>
        <p:spPr>
          <a:xfrm rot="9861940" flipV="1">
            <a:off x="138635" y="5218340"/>
            <a:ext cx="1292799" cy="1206328"/>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 name="connsiteX0" fmla="*/ 245779 w 1183748"/>
              <a:gd name="connsiteY0" fmla="*/ 858421 h 1026495"/>
              <a:gd name="connsiteX1" fmla="*/ 0 w 1183748"/>
              <a:gd name="connsiteY1" fmla="*/ 354613 h 1026495"/>
              <a:gd name="connsiteX2" fmla="*/ 506499 w 1183748"/>
              <a:gd name="connsiteY2" fmla="*/ 11559 h 1026495"/>
              <a:gd name="connsiteX3" fmla="*/ 1129537 w 1183748"/>
              <a:gd name="connsiteY3" fmla="*/ 156297 h 1026495"/>
              <a:gd name="connsiteX4" fmla="*/ 1109894 w 1183748"/>
              <a:gd name="connsiteY4" fmla="*/ 732019 h 1026495"/>
              <a:gd name="connsiteX5" fmla="*/ 683353 w 1183748"/>
              <a:gd name="connsiteY5" fmla="*/ 1022918 h 1026495"/>
              <a:gd name="connsiteX6" fmla="*/ 245779 w 1183748"/>
              <a:gd name="connsiteY6" fmla="*/ 858421 h 1026495"/>
              <a:gd name="connsiteX0" fmla="*/ 137517 w 1075486"/>
              <a:gd name="connsiteY0" fmla="*/ 859591 h 1027568"/>
              <a:gd name="connsiteX1" fmla="*/ 0 w 1075486"/>
              <a:gd name="connsiteY1" fmla="*/ 372926 h 1027568"/>
              <a:gd name="connsiteX2" fmla="*/ 398237 w 1075486"/>
              <a:gd name="connsiteY2" fmla="*/ 12729 h 1027568"/>
              <a:gd name="connsiteX3" fmla="*/ 1021275 w 1075486"/>
              <a:gd name="connsiteY3" fmla="*/ 157467 h 1027568"/>
              <a:gd name="connsiteX4" fmla="*/ 1001632 w 1075486"/>
              <a:gd name="connsiteY4" fmla="*/ 733189 h 1027568"/>
              <a:gd name="connsiteX5" fmla="*/ 575091 w 1075486"/>
              <a:gd name="connsiteY5" fmla="*/ 1024088 h 1027568"/>
              <a:gd name="connsiteX6" fmla="*/ 137517 w 1075486"/>
              <a:gd name="connsiteY6" fmla="*/ 859591 h 1027568"/>
              <a:gd name="connsiteX0" fmla="*/ 137517 w 1075486"/>
              <a:gd name="connsiteY0" fmla="*/ 859591 h 1113070"/>
              <a:gd name="connsiteX1" fmla="*/ 0 w 1075486"/>
              <a:gd name="connsiteY1" fmla="*/ 372926 h 1113070"/>
              <a:gd name="connsiteX2" fmla="*/ 398237 w 1075486"/>
              <a:gd name="connsiteY2" fmla="*/ 12729 h 1113070"/>
              <a:gd name="connsiteX3" fmla="*/ 1021275 w 1075486"/>
              <a:gd name="connsiteY3" fmla="*/ 157467 h 1113070"/>
              <a:gd name="connsiteX4" fmla="*/ 1001632 w 1075486"/>
              <a:gd name="connsiteY4" fmla="*/ 733189 h 1113070"/>
              <a:gd name="connsiteX5" fmla="*/ 580807 w 1075486"/>
              <a:gd name="connsiteY5" fmla="*/ 1111070 h 1113070"/>
              <a:gd name="connsiteX6" fmla="*/ 137517 w 1075486"/>
              <a:gd name="connsiteY6" fmla="*/ 859591 h 1113070"/>
              <a:gd name="connsiteX0" fmla="*/ 186540 w 1075486"/>
              <a:gd name="connsiteY0" fmla="*/ 881017 h 1114068"/>
              <a:gd name="connsiteX1" fmla="*/ 0 w 1075486"/>
              <a:gd name="connsiteY1" fmla="*/ 372926 h 1114068"/>
              <a:gd name="connsiteX2" fmla="*/ 398237 w 1075486"/>
              <a:gd name="connsiteY2" fmla="*/ 12729 h 1114068"/>
              <a:gd name="connsiteX3" fmla="*/ 1021275 w 1075486"/>
              <a:gd name="connsiteY3" fmla="*/ 157467 h 1114068"/>
              <a:gd name="connsiteX4" fmla="*/ 1001632 w 1075486"/>
              <a:gd name="connsiteY4" fmla="*/ 733189 h 1114068"/>
              <a:gd name="connsiteX5" fmla="*/ 580807 w 1075486"/>
              <a:gd name="connsiteY5" fmla="*/ 1111070 h 1114068"/>
              <a:gd name="connsiteX6" fmla="*/ 186540 w 1075486"/>
              <a:gd name="connsiteY6" fmla="*/ 881017 h 1114068"/>
              <a:gd name="connsiteX0" fmla="*/ 186540 w 1058608"/>
              <a:gd name="connsiteY0" fmla="*/ 881017 h 1112422"/>
              <a:gd name="connsiteX1" fmla="*/ 0 w 1058608"/>
              <a:gd name="connsiteY1" fmla="*/ 372926 h 1112422"/>
              <a:gd name="connsiteX2" fmla="*/ 398237 w 1058608"/>
              <a:gd name="connsiteY2" fmla="*/ 12729 h 1112422"/>
              <a:gd name="connsiteX3" fmla="*/ 1021275 w 1058608"/>
              <a:gd name="connsiteY3" fmla="*/ 157467 h 1112422"/>
              <a:gd name="connsiteX4" fmla="*/ 945661 w 1058608"/>
              <a:gd name="connsiteY4" fmla="*/ 787176 h 1112422"/>
              <a:gd name="connsiteX5" fmla="*/ 580807 w 1058608"/>
              <a:gd name="connsiteY5" fmla="*/ 1111070 h 1112422"/>
              <a:gd name="connsiteX6" fmla="*/ 186540 w 1058608"/>
              <a:gd name="connsiteY6" fmla="*/ 881017 h 1112422"/>
              <a:gd name="connsiteX0" fmla="*/ 186540 w 1133333"/>
              <a:gd name="connsiteY0" fmla="*/ 872141 h 1103546"/>
              <a:gd name="connsiteX1" fmla="*/ 0 w 1133333"/>
              <a:gd name="connsiteY1" fmla="*/ 364050 h 1103546"/>
              <a:gd name="connsiteX2" fmla="*/ 398237 w 1133333"/>
              <a:gd name="connsiteY2" fmla="*/ 3853 h 1103546"/>
              <a:gd name="connsiteX3" fmla="*/ 1109109 w 1133333"/>
              <a:gd name="connsiteY3" fmla="*/ 217151 h 1103546"/>
              <a:gd name="connsiteX4" fmla="*/ 945661 w 1133333"/>
              <a:gd name="connsiteY4" fmla="*/ 778300 h 1103546"/>
              <a:gd name="connsiteX5" fmla="*/ 580807 w 1133333"/>
              <a:gd name="connsiteY5" fmla="*/ 1102194 h 1103546"/>
              <a:gd name="connsiteX6" fmla="*/ 186540 w 1133333"/>
              <a:gd name="connsiteY6" fmla="*/ 872141 h 1103546"/>
              <a:gd name="connsiteX0" fmla="*/ 186540 w 1133333"/>
              <a:gd name="connsiteY0" fmla="*/ 877759 h 1109164"/>
              <a:gd name="connsiteX1" fmla="*/ 0 w 1133333"/>
              <a:gd name="connsiteY1" fmla="*/ 369668 h 1109164"/>
              <a:gd name="connsiteX2" fmla="*/ 398237 w 1133333"/>
              <a:gd name="connsiteY2" fmla="*/ 9471 h 1109164"/>
              <a:gd name="connsiteX3" fmla="*/ 1109109 w 1133333"/>
              <a:gd name="connsiteY3" fmla="*/ 222769 h 1109164"/>
              <a:gd name="connsiteX4" fmla="*/ 945661 w 1133333"/>
              <a:gd name="connsiteY4" fmla="*/ 783918 h 1109164"/>
              <a:gd name="connsiteX5" fmla="*/ 580807 w 1133333"/>
              <a:gd name="connsiteY5" fmla="*/ 1107812 h 1109164"/>
              <a:gd name="connsiteX6" fmla="*/ 186540 w 1133333"/>
              <a:gd name="connsiteY6" fmla="*/ 877759 h 11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33" h="1109164">
                <a:moveTo>
                  <a:pt x="186540" y="877759"/>
                </a:moveTo>
                <a:cubicBezTo>
                  <a:pt x="89739" y="754735"/>
                  <a:pt x="85168" y="599752"/>
                  <a:pt x="0" y="369668"/>
                </a:cubicBezTo>
                <a:cubicBezTo>
                  <a:pt x="104140" y="267221"/>
                  <a:pt x="213386" y="33954"/>
                  <a:pt x="398237" y="9471"/>
                </a:cubicBezTo>
                <a:cubicBezTo>
                  <a:pt x="583088" y="-15012"/>
                  <a:pt x="955224" y="-7300"/>
                  <a:pt x="1109109" y="222769"/>
                </a:cubicBezTo>
                <a:cubicBezTo>
                  <a:pt x="1196316" y="325216"/>
                  <a:pt x="1026095" y="656918"/>
                  <a:pt x="945661" y="783918"/>
                </a:cubicBezTo>
                <a:cubicBezTo>
                  <a:pt x="865227" y="910918"/>
                  <a:pt x="707327" y="1092172"/>
                  <a:pt x="580807" y="1107812"/>
                </a:cubicBezTo>
                <a:cubicBezTo>
                  <a:pt x="454287" y="1123452"/>
                  <a:pt x="283341" y="1000783"/>
                  <a:pt x="186540" y="877759"/>
                </a:cubicBezTo>
                <a:close/>
              </a:path>
            </a:pathLst>
          </a:custGeom>
          <a:solidFill>
            <a:schemeClr val="accent4">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219170">
              <a:buClr>
                <a:srgbClr val="000000"/>
              </a:buClr>
            </a:pPr>
            <a:r>
              <a:rPr lang="en-US" sz="7200" b="1" kern="0" dirty="0">
                <a:solidFill>
                  <a:srgbClr val="F75789"/>
                </a:solidFill>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20" name="Rectangle: Rounded Corners 19">
            <a:extLst>
              <a:ext uri="{FF2B5EF4-FFF2-40B4-BE49-F238E27FC236}">
                <a16:creationId xmlns:a16="http://schemas.microsoft.com/office/drawing/2014/main" id="{DD77F46C-33BB-C97E-427C-584B00CC4911}"/>
              </a:ext>
            </a:extLst>
          </p:cNvPr>
          <p:cNvSpPr/>
          <p:nvPr/>
        </p:nvSpPr>
        <p:spPr>
          <a:xfrm>
            <a:off x="264160" y="81280"/>
            <a:ext cx="2052320" cy="548640"/>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Chia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3F809FB4-0D2A-3890-9E07-1F9DAEB836B1}"/>
              </a:ext>
            </a:extLst>
          </p:cNvPr>
          <p:cNvSpPr/>
          <p:nvPr/>
        </p:nvSpPr>
        <p:spPr>
          <a:xfrm>
            <a:off x="264160" y="81280"/>
            <a:ext cx="4551680" cy="548640"/>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3200" b="1" dirty="0">
                <a:latin typeface="Arial-Rounded" panose="020B0500000000000000" pitchFamily="34" charset="0"/>
                <a:ea typeface="Arial-Rounded" panose="020B0500000000000000" pitchFamily="34" charset="0"/>
                <a:cs typeface="Arial-Rounded" panose="020B0500000000000000" pitchFamily="34" charset="0"/>
              </a:rPr>
              <a:t> 1)</a:t>
            </a:r>
          </a:p>
        </p:txBody>
      </p:sp>
    </p:spTree>
    <p:extLst>
      <p:ext uri="{BB962C8B-B14F-4D97-AF65-F5344CB8AC3E}">
        <p14:creationId xmlns:p14="http://schemas.microsoft.com/office/powerpoint/2010/main" val="8145273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13" name="Picture 12">
            <a:extLst>
              <a:ext uri="{FF2B5EF4-FFF2-40B4-BE49-F238E27FC236}">
                <a16:creationId xmlns:a16="http://schemas.microsoft.com/office/drawing/2014/main" id="{61B72838-376C-015F-272E-178DFCBC74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21894" y="51097"/>
            <a:ext cx="7562279" cy="1422103"/>
          </a:xfrm>
          <a:prstGeom prst="rect">
            <a:avLst/>
          </a:prstGeom>
        </p:spPr>
      </p:pic>
      <p:sp>
        <p:nvSpPr>
          <p:cNvPr id="3" name="TextBox 2">
            <a:extLst>
              <a:ext uri="{FF2B5EF4-FFF2-40B4-BE49-F238E27FC236}">
                <a16:creationId xmlns:a16="http://schemas.microsoft.com/office/drawing/2014/main" id="{562AA498-9E83-2B6A-B66B-631F1463220D}"/>
              </a:ext>
            </a:extLst>
          </p:cNvPr>
          <p:cNvSpPr txBox="1"/>
          <p:nvPr/>
        </p:nvSpPr>
        <p:spPr>
          <a:xfrm>
            <a:off x="2528835" y="260589"/>
            <a:ext cx="67878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4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54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9">
            <a:extLst>
              <a:ext uri="{FF2B5EF4-FFF2-40B4-BE49-F238E27FC236}">
                <a16:creationId xmlns:a16="http://schemas.microsoft.com/office/drawing/2014/main" id="{C38840B8-2BD3-37C0-7A09-1289C20B5E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5406" y="86338"/>
            <a:ext cx="1778659" cy="1671940"/>
          </a:xfrm>
          <a:prstGeom prst="rect">
            <a:avLst/>
          </a:prstGeom>
        </p:spPr>
      </p:pic>
      <p:grpSp>
        <p:nvGrpSpPr>
          <p:cNvPr id="8" name="Group 7">
            <a:extLst>
              <a:ext uri="{FF2B5EF4-FFF2-40B4-BE49-F238E27FC236}">
                <a16:creationId xmlns:a16="http://schemas.microsoft.com/office/drawing/2014/main" id="{C764456F-7E71-76D1-58DF-18DC923ED834}"/>
              </a:ext>
            </a:extLst>
          </p:cNvPr>
          <p:cNvGrpSpPr/>
          <p:nvPr/>
        </p:nvGrpSpPr>
        <p:grpSpPr>
          <a:xfrm>
            <a:off x="772160" y="2276773"/>
            <a:ext cx="2708952" cy="1339243"/>
            <a:chOff x="1452880" y="2510453"/>
            <a:chExt cx="2708952" cy="1339243"/>
          </a:xfrm>
        </p:grpSpPr>
        <p:pic>
          <p:nvPicPr>
            <p:cNvPr id="15" name="Picture 3">
              <a:extLst>
                <a:ext uri="{FF2B5EF4-FFF2-40B4-BE49-F238E27FC236}">
                  <a16:creationId xmlns:a16="http://schemas.microsoft.com/office/drawing/2014/main" id="{6BB59060-4CB6-9112-61A6-2D875758C6A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52880" y="2510453"/>
              <a:ext cx="2708952" cy="1339243"/>
            </a:xfrm>
            <a:prstGeom prst="rect">
              <a:avLst/>
            </a:prstGeom>
          </p:spPr>
        </p:pic>
        <p:sp>
          <p:nvSpPr>
            <p:cNvPr id="6" name="TextBox 5">
              <a:extLst>
                <a:ext uri="{FF2B5EF4-FFF2-40B4-BE49-F238E27FC236}">
                  <a16:creationId xmlns:a16="http://schemas.microsoft.com/office/drawing/2014/main" id="{AEF80CDE-F964-FB6B-FAE2-4D1E25767A09}"/>
                </a:ext>
              </a:extLst>
            </p:cNvPr>
            <p:cNvSpPr txBox="1"/>
            <p:nvPr/>
          </p:nvSpPr>
          <p:spPr>
            <a:xfrm>
              <a:off x="2090928" y="2735019"/>
              <a:ext cx="1673856" cy="707886"/>
            </a:xfrm>
            <a:prstGeom prst="rect">
              <a:avLst/>
            </a:prstGeom>
            <a:noFill/>
          </p:spPr>
          <p:txBody>
            <a:bodyPr wrap="none" rtlCol="0">
              <a:spAutoFit/>
            </a:bodyPr>
            <a:lstStyle/>
            <a:p>
              <a:pPr lvl="0">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tích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tắc</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B70BDDD-24E5-5ED0-2772-C591EE17D6F2}"/>
              </a:ext>
            </a:extLst>
          </p:cNvPr>
          <p:cNvGrpSpPr/>
          <p:nvPr/>
        </p:nvGrpSpPr>
        <p:grpSpPr>
          <a:xfrm>
            <a:off x="4307840" y="2205653"/>
            <a:ext cx="2905760" cy="1339243"/>
            <a:chOff x="1452880" y="2510453"/>
            <a:chExt cx="2737416" cy="1339243"/>
          </a:xfrm>
        </p:grpSpPr>
        <p:pic>
          <p:nvPicPr>
            <p:cNvPr id="11" name="Picture 3">
              <a:extLst>
                <a:ext uri="{FF2B5EF4-FFF2-40B4-BE49-F238E27FC236}">
                  <a16:creationId xmlns:a16="http://schemas.microsoft.com/office/drawing/2014/main" id="{2BE616F8-1441-D6F4-1737-6039018E6C2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52880" y="2510453"/>
              <a:ext cx="2708952" cy="1339243"/>
            </a:xfrm>
            <a:prstGeom prst="rect">
              <a:avLst/>
            </a:prstGeom>
          </p:spPr>
        </p:pic>
        <p:sp>
          <p:nvSpPr>
            <p:cNvPr id="12" name="TextBox 11">
              <a:extLst>
                <a:ext uri="{FF2B5EF4-FFF2-40B4-BE49-F238E27FC236}">
                  <a16:creationId xmlns:a16="http://schemas.microsoft.com/office/drawing/2014/main" id="{1B98C978-3D18-5375-2D40-85CA713C63D3}"/>
                </a:ext>
              </a:extLst>
            </p:cNvPr>
            <p:cNvSpPr txBox="1"/>
            <p:nvPr/>
          </p:nvSpPr>
          <p:spPr>
            <a:xfrm>
              <a:off x="1623568" y="2704539"/>
              <a:ext cx="2566728" cy="707886"/>
            </a:xfrm>
            <a:prstGeom prst="rect">
              <a:avLst/>
            </a:prstGeom>
            <a:noFill/>
          </p:spPr>
          <p:txBody>
            <a:bodyPr wrap="none" rtlCol="0">
              <a:spAutoFit/>
            </a:bodyPr>
            <a:lstStyle/>
            <a:p>
              <a:pPr lvl="0">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màng</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BEDBDA95-B7BE-DA95-6018-BFDC83F5B030}"/>
              </a:ext>
            </a:extLst>
          </p:cNvPr>
          <p:cNvGrpSpPr/>
          <p:nvPr/>
        </p:nvGrpSpPr>
        <p:grpSpPr>
          <a:xfrm>
            <a:off x="7660640" y="2266613"/>
            <a:ext cx="2875546" cy="1339243"/>
            <a:chOff x="1452880" y="2510453"/>
            <a:chExt cx="2708952" cy="1339243"/>
          </a:xfrm>
        </p:grpSpPr>
        <p:pic>
          <p:nvPicPr>
            <p:cNvPr id="21" name="Picture 3">
              <a:extLst>
                <a:ext uri="{FF2B5EF4-FFF2-40B4-BE49-F238E27FC236}">
                  <a16:creationId xmlns:a16="http://schemas.microsoft.com/office/drawing/2014/main" id="{D147ABAC-C7A7-F261-0E19-775E71029A4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52880" y="2510453"/>
              <a:ext cx="2708952" cy="1339243"/>
            </a:xfrm>
            <a:prstGeom prst="rect">
              <a:avLst/>
            </a:prstGeom>
          </p:spPr>
        </p:pic>
        <p:sp>
          <p:nvSpPr>
            <p:cNvPr id="30" name="TextBox 29">
              <a:extLst>
                <a:ext uri="{FF2B5EF4-FFF2-40B4-BE49-F238E27FC236}">
                  <a16:creationId xmlns:a16="http://schemas.microsoft.com/office/drawing/2014/main" id="{F9197FF8-758B-EF0C-B02F-38063BB29446}"/>
                </a:ext>
              </a:extLst>
            </p:cNvPr>
            <p:cNvSpPr txBox="1"/>
            <p:nvPr/>
          </p:nvSpPr>
          <p:spPr>
            <a:xfrm>
              <a:off x="1948995" y="2735019"/>
              <a:ext cx="2005760" cy="707886"/>
            </a:xfrm>
            <a:prstGeom prst="rect">
              <a:avLst/>
            </a:prstGeom>
            <a:noFill/>
          </p:spPr>
          <p:txBody>
            <a:bodyPr wrap="none" rtlCol="0">
              <a:spAutoFit/>
            </a:bodyPr>
            <a:lstStyle/>
            <a:p>
              <a:pPr lvl="0"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xuân</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BFC67286-5F54-6F80-23A5-B29A4ABBA5F5}"/>
              </a:ext>
            </a:extLst>
          </p:cNvPr>
          <p:cNvGrpSpPr/>
          <p:nvPr/>
        </p:nvGrpSpPr>
        <p:grpSpPr>
          <a:xfrm>
            <a:off x="1452880" y="4105573"/>
            <a:ext cx="2875546" cy="1339243"/>
            <a:chOff x="1452880" y="2510453"/>
            <a:chExt cx="2708952" cy="1339243"/>
          </a:xfrm>
        </p:grpSpPr>
        <p:pic>
          <p:nvPicPr>
            <p:cNvPr id="35" name="Picture 3">
              <a:extLst>
                <a:ext uri="{FF2B5EF4-FFF2-40B4-BE49-F238E27FC236}">
                  <a16:creationId xmlns:a16="http://schemas.microsoft.com/office/drawing/2014/main" id="{DDD05236-9584-3B88-C26A-25A9DBC2CC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52880" y="2510453"/>
              <a:ext cx="2708952" cy="1339243"/>
            </a:xfrm>
            <a:prstGeom prst="rect">
              <a:avLst/>
            </a:prstGeom>
          </p:spPr>
        </p:pic>
        <p:sp>
          <p:nvSpPr>
            <p:cNvPr id="36" name="TextBox 35">
              <a:extLst>
                <a:ext uri="{FF2B5EF4-FFF2-40B4-BE49-F238E27FC236}">
                  <a16:creationId xmlns:a16="http://schemas.microsoft.com/office/drawing/2014/main" id="{CAF23D50-A2D8-13B5-6F6C-2B53E805DE36}"/>
                </a:ext>
              </a:extLst>
            </p:cNvPr>
            <p:cNvSpPr txBox="1"/>
            <p:nvPr/>
          </p:nvSpPr>
          <p:spPr>
            <a:xfrm>
              <a:off x="1959992" y="2714699"/>
              <a:ext cx="1773199" cy="707886"/>
            </a:xfrm>
            <a:prstGeom prst="rect">
              <a:avLst/>
            </a:prstGeom>
            <a:noFill/>
          </p:spPr>
          <p:txBody>
            <a:bodyPr wrap="none" rtlCol="0">
              <a:spAutoFit/>
            </a:bodyPr>
            <a:lstStyle/>
            <a:p>
              <a:pPr lvl="0"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chập</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tối</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7" name="Google Shape;8299;p64">
            <a:extLst>
              <a:ext uri="{FF2B5EF4-FFF2-40B4-BE49-F238E27FC236}">
                <a16:creationId xmlns:a16="http://schemas.microsoft.com/office/drawing/2014/main" id="{F5655B38-BF16-47DE-7E1F-D2F8ACADF7D2}"/>
              </a:ext>
            </a:extLst>
          </p:cNvPr>
          <p:cNvSpPr/>
          <p:nvPr/>
        </p:nvSpPr>
        <p:spPr>
          <a:xfrm>
            <a:off x="5393125" y="3755161"/>
            <a:ext cx="4523035" cy="2020484"/>
          </a:xfrm>
          <a:prstGeom prst="roundRect">
            <a:avLst>
              <a:gd name="adj" fmla="val 1176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ontrols>
      <mc:AlternateContent xmlns:mc="http://schemas.openxmlformats.org/markup-compatibility/2006">
        <mc:Choice xmlns:v="urn:schemas-microsoft-com:vml" Requires="v">
          <p:control r:id="rId1" imgW="4140360" imgH="1676520"/>
        </mc:Choice>
        <mc:Fallback>
          <p:control r:id="rId1" imgW="4140360" imgH="1676520">
            <p:pic>
              <p:nvPicPr>
                <p:cNvPr id="38" name="TextBox1">
                  <a:extLst>
                    <a:ext uri="{FF2B5EF4-FFF2-40B4-BE49-F238E27FC236}">
                      <a16:creationId xmlns:a16="http://schemas.microsoft.com/office/drawing/2014/main" id="{EFE684B2-7D7F-8927-10E7-72548B6A1D4D}"/>
                    </a:ext>
                  </a:extLst>
                </p:cNvPr>
                <p:cNvPicPr>
                  <a:picLocks/>
                </p:cNvPicPr>
                <p:nvPr/>
              </p:nvPicPr>
              <p:blipFill>
                <a:blip r:embed="rId10"/>
                <a:stretch>
                  <a:fillRect/>
                </a:stretch>
              </p:blipFill>
              <p:spPr>
                <a:xfrm>
                  <a:off x="5564430" y="3897159"/>
                  <a:ext cx="4138370" cy="1673061"/>
                </a:xfrm>
                <a:prstGeom prst="rect">
                  <a:avLst/>
                </a:prstGeom>
              </p:spPr>
            </p:pic>
          </p:control>
        </mc:Fallback>
      </mc:AlternateContent>
    </p:controls>
    <p:extLst>
      <p:ext uri="{BB962C8B-B14F-4D97-AF65-F5344CB8AC3E}">
        <p14:creationId xmlns:p14="http://schemas.microsoft.com/office/powerpoint/2010/main" val="27873956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13" name="Picture 12">
            <a:extLst>
              <a:ext uri="{FF2B5EF4-FFF2-40B4-BE49-F238E27FC236}">
                <a16:creationId xmlns:a16="http://schemas.microsoft.com/office/drawing/2014/main" id="{61B72838-376C-015F-272E-178DFCBC74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21894" y="51097"/>
            <a:ext cx="8929564" cy="1679224"/>
          </a:xfrm>
          <a:prstGeom prst="rect">
            <a:avLst/>
          </a:prstGeom>
        </p:spPr>
      </p:pic>
      <p:sp>
        <p:nvSpPr>
          <p:cNvPr id="3" name="TextBox 2">
            <a:extLst>
              <a:ext uri="{FF2B5EF4-FFF2-40B4-BE49-F238E27FC236}">
                <a16:creationId xmlns:a16="http://schemas.microsoft.com/office/drawing/2014/main" id="{562AA498-9E83-2B6A-B66B-631F1463220D}"/>
              </a:ext>
            </a:extLst>
          </p:cNvPr>
          <p:cNvSpPr txBox="1"/>
          <p:nvPr/>
        </p:nvSpPr>
        <p:spPr>
          <a:xfrm>
            <a:off x="2528835" y="260589"/>
            <a:ext cx="80949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endParaRPr kumimoji="0" lang="en-US" sz="60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9">
            <a:extLst>
              <a:ext uri="{FF2B5EF4-FFF2-40B4-BE49-F238E27FC236}">
                <a16:creationId xmlns:a16="http://schemas.microsoft.com/office/drawing/2014/main" id="{C38840B8-2BD3-37C0-7A09-1289C20B5E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5406" y="86338"/>
            <a:ext cx="1778659" cy="1671940"/>
          </a:xfrm>
          <a:prstGeom prst="rect">
            <a:avLst/>
          </a:prstGeom>
        </p:spPr>
      </p:pic>
      <p:sp>
        <p:nvSpPr>
          <p:cNvPr id="5" name="Round Diagonal Corner Rectangle 2">
            <a:extLst>
              <a:ext uri="{FF2B5EF4-FFF2-40B4-BE49-F238E27FC236}">
                <a16:creationId xmlns:a16="http://schemas.microsoft.com/office/drawing/2014/main" id="{8D1A6880-4E5B-824E-F8F6-BD4903FFB485}"/>
              </a:ext>
            </a:extLst>
          </p:cNvPr>
          <p:cNvSpPr/>
          <p:nvPr/>
        </p:nvSpPr>
        <p:spPr>
          <a:xfrm>
            <a:off x="712705" y="1881993"/>
            <a:ext cx="10200640" cy="1503680"/>
          </a:xfrm>
          <a:prstGeom prst="round2DiagRect">
            <a:avLst/>
          </a:prstGeom>
          <a:solidFill>
            <a:srgbClr val="F75789"/>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defTabSz="1219170">
              <a:spcBef>
                <a:spcPts val="800"/>
              </a:spcBef>
              <a:spcAft>
                <a:spcPts val="800"/>
              </a:spcAft>
              <a:defRPr/>
            </a:pP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gà</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trống</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gáy</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vang</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ò ó o,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mọi</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trời</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sắp</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sáng</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mau</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mau</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thức</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dậy</a:t>
            </a:r>
            <a:r>
              <a:rPr lang="en-US" sz="3733"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7" name="Google Shape;3995;p35">
            <a:extLst>
              <a:ext uri="{FF2B5EF4-FFF2-40B4-BE49-F238E27FC236}">
                <a16:creationId xmlns:a16="http://schemas.microsoft.com/office/drawing/2014/main" id="{225DCD66-18B7-9FDD-53F7-6A2A349B5926}"/>
              </a:ext>
            </a:extLst>
          </p:cNvPr>
          <p:cNvGrpSpPr/>
          <p:nvPr/>
        </p:nvGrpSpPr>
        <p:grpSpPr>
          <a:xfrm flipH="1">
            <a:off x="0" y="2627597"/>
            <a:ext cx="1069607" cy="1287147"/>
            <a:chOff x="2701910" y="1724448"/>
            <a:chExt cx="802205" cy="965360"/>
          </a:xfrm>
        </p:grpSpPr>
        <p:sp>
          <p:nvSpPr>
            <p:cNvPr id="11" name="Google Shape;3996;p35">
              <a:extLst>
                <a:ext uri="{FF2B5EF4-FFF2-40B4-BE49-F238E27FC236}">
                  <a16:creationId xmlns:a16="http://schemas.microsoft.com/office/drawing/2014/main" id="{0E976219-C30B-64DB-4201-75F29513AC89}"/>
                </a:ext>
              </a:extLst>
            </p:cNvPr>
            <p:cNvSpPr/>
            <p:nvPr/>
          </p:nvSpPr>
          <p:spPr>
            <a:xfrm>
              <a:off x="2761015" y="2453708"/>
              <a:ext cx="743100" cy="236100"/>
            </a:xfrm>
            <a:prstGeom prst="ellipse">
              <a:avLst/>
            </a:pr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oogle Shape;3997;p35">
              <a:extLst>
                <a:ext uri="{FF2B5EF4-FFF2-40B4-BE49-F238E27FC236}">
                  <a16:creationId xmlns:a16="http://schemas.microsoft.com/office/drawing/2014/main" id="{10C617D6-3E16-BB51-2E95-0EF5616D51AA}"/>
                </a:ext>
              </a:extLst>
            </p:cNvPr>
            <p:cNvGrpSpPr/>
            <p:nvPr/>
          </p:nvGrpSpPr>
          <p:grpSpPr>
            <a:xfrm>
              <a:off x="2701910" y="1724448"/>
              <a:ext cx="768009" cy="869015"/>
              <a:chOff x="2525088" y="3561975"/>
              <a:chExt cx="461350" cy="522025"/>
            </a:xfrm>
          </p:grpSpPr>
          <p:sp>
            <p:nvSpPr>
              <p:cNvPr id="16" name="Google Shape;3998;p35">
                <a:extLst>
                  <a:ext uri="{FF2B5EF4-FFF2-40B4-BE49-F238E27FC236}">
                    <a16:creationId xmlns:a16="http://schemas.microsoft.com/office/drawing/2014/main" id="{674EE954-C0F1-7261-CC4F-7628D9D90F03}"/>
                  </a:ext>
                </a:extLst>
              </p:cNvPr>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3999;p35">
                <a:extLst>
                  <a:ext uri="{FF2B5EF4-FFF2-40B4-BE49-F238E27FC236}">
                    <a16:creationId xmlns:a16="http://schemas.microsoft.com/office/drawing/2014/main" id="{9DE466D3-359D-9F14-0914-BFB42E92A220}"/>
                  </a:ext>
                </a:extLst>
              </p:cNvPr>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4000;p35">
                <a:extLst>
                  <a:ext uri="{FF2B5EF4-FFF2-40B4-BE49-F238E27FC236}">
                    <a16:creationId xmlns:a16="http://schemas.microsoft.com/office/drawing/2014/main" id="{26B48389-33EC-FFEF-AE5B-A7B0E182B08E}"/>
                  </a:ext>
                </a:extLst>
              </p:cNvPr>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4001;p35">
                <a:extLst>
                  <a:ext uri="{FF2B5EF4-FFF2-40B4-BE49-F238E27FC236}">
                    <a16:creationId xmlns:a16="http://schemas.microsoft.com/office/drawing/2014/main" id="{3FA2A065-78E7-9ED6-935D-F4C4A35749C9}"/>
                  </a:ext>
                </a:extLst>
              </p:cNvPr>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4002;p35">
                <a:extLst>
                  <a:ext uri="{FF2B5EF4-FFF2-40B4-BE49-F238E27FC236}">
                    <a16:creationId xmlns:a16="http://schemas.microsoft.com/office/drawing/2014/main" id="{73947EE8-2637-8385-5B6E-DD550CB514E2}"/>
                  </a:ext>
                </a:extLst>
              </p:cNvPr>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4003;p35">
                <a:extLst>
                  <a:ext uri="{FF2B5EF4-FFF2-40B4-BE49-F238E27FC236}">
                    <a16:creationId xmlns:a16="http://schemas.microsoft.com/office/drawing/2014/main" id="{41361621-4EEA-5D35-A30E-AF24D822C6FE}"/>
                  </a:ext>
                </a:extLst>
              </p:cNvPr>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4004;p35">
                <a:extLst>
                  <a:ext uri="{FF2B5EF4-FFF2-40B4-BE49-F238E27FC236}">
                    <a16:creationId xmlns:a16="http://schemas.microsoft.com/office/drawing/2014/main" id="{4C6A1A76-5630-83FB-81C6-EA59321C6DB0}"/>
                  </a:ext>
                </a:extLst>
              </p:cNvPr>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Google Shape;4005;p35">
                <a:extLst>
                  <a:ext uri="{FF2B5EF4-FFF2-40B4-BE49-F238E27FC236}">
                    <a16:creationId xmlns:a16="http://schemas.microsoft.com/office/drawing/2014/main" id="{05023033-8F81-FFED-C046-B1E9F95ECC93}"/>
                  </a:ext>
                </a:extLst>
              </p:cNvPr>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4006;p35">
                <a:extLst>
                  <a:ext uri="{FF2B5EF4-FFF2-40B4-BE49-F238E27FC236}">
                    <a16:creationId xmlns:a16="http://schemas.microsoft.com/office/drawing/2014/main" id="{45199157-80A7-D1EC-4EE2-83C829EF0C00}"/>
                  </a:ext>
                </a:extLst>
              </p:cNvPr>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4007;p35">
                <a:extLst>
                  <a:ext uri="{FF2B5EF4-FFF2-40B4-BE49-F238E27FC236}">
                    <a16:creationId xmlns:a16="http://schemas.microsoft.com/office/drawing/2014/main" id="{44D6A3CF-7ECC-CE32-08E9-64D8F2A9C687}"/>
                  </a:ext>
                </a:extLst>
              </p:cNvPr>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4008;p35">
                <a:extLst>
                  <a:ext uri="{FF2B5EF4-FFF2-40B4-BE49-F238E27FC236}">
                    <a16:creationId xmlns:a16="http://schemas.microsoft.com/office/drawing/2014/main" id="{95ECB4EF-EDE1-1AA5-C065-0A3F38167D91}"/>
                  </a:ext>
                </a:extLst>
              </p:cNvPr>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4009;p35">
                <a:extLst>
                  <a:ext uri="{FF2B5EF4-FFF2-40B4-BE49-F238E27FC236}">
                    <a16:creationId xmlns:a16="http://schemas.microsoft.com/office/drawing/2014/main" id="{FD68AC6D-8ECA-49E0-BB80-C662E6E3217C}"/>
                  </a:ext>
                </a:extLst>
              </p:cNvPr>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4010;p35">
                <a:extLst>
                  <a:ext uri="{FF2B5EF4-FFF2-40B4-BE49-F238E27FC236}">
                    <a16:creationId xmlns:a16="http://schemas.microsoft.com/office/drawing/2014/main" id="{DFB083B5-A2BB-DE71-6CF0-6B34A9724E1D}"/>
                  </a:ext>
                </a:extLst>
              </p:cNvPr>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4011;p35">
                <a:extLst>
                  <a:ext uri="{FF2B5EF4-FFF2-40B4-BE49-F238E27FC236}">
                    <a16:creationId xmlns:a16="http://schemas.microsoft.com/office/drawing/2014/main" id="{D5AED43A-54D6-B0CF-6523-202DF5A021D2}"/>
                  </a:ext>
                </a:extLst>
              </p:cNvPr>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4012;p35">
                <a:extLst>
                  <a:ext uri="{FF2B5EF4-FFF2-40B4-BE49-F238E27FC236}">
                    <a16:creationId xmlns:a16="http://schemas.microsoft.com/office/drawing/2014/main" id="{DFE33747-4875-9BBE-B54E-9112188007B2}"/>
                  </a:ext>
                </a:extLst>
              </p:cNvPr>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4013;p35">
                <a:extLst>
                  <a:ext uri="{FF2B5EF4-FFF2-40B4-BE49-F238E27FC236}">
                    <a16:creationId xmlns:a16="http://schemas.microsoft.com/office/drawing/2014/main" id="{016959F8-EEEC-BAD6-171B-FC34D23C8D9B}"/>
                  </a:ext>
                </a:extLst>
              </p:cNvPr>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4014;p35">
                <a:extLst>
                  <a:ext uri="{FF2B5EF4-FFF2-40B4-BE49-F238E27FC236}">
                    <a16:creationId xmlns:a16="http://schemas.microsoft.com/office/drawing/2014/main" id="{E6E64A79-4CA5-3321-8110-6663482CDF6A}"/>
                  </a:ext>
                </a:extLst>
              </p:cNvPr>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4015;p35">
                <a:extLst>
                  <a:ext uri="{FF2B5EF4-FFF2-40B4-BE49-F238E27FC236}">
                    <a16:creationId xmlns:a16="http://schemas.microsoft.com/office/drawing/2014/main" id="{345EB6AA-234C-A32B-0FCD-F8F7758C8122}"/>
                  </a:ext>
                </a:extLst>
              </p:cNvPr>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4016;p35">
                <a:extLst>
                  <a:ext uri="{FF2B5EF4-FFF2-40B4-BE49-F238E27FC236}">
                    <a16:creationId xmlns:a16="http://schemas.microsoft.com/office/drawing/2014/main" id="{E04BD61A-7BAD-3CDD-4BCA-B68CF6D380E5}"/>
                  </a:ext>
                </a:extLst>
              </p:cNvPr>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4017;p35">
                <a:extLst>
                  <a:ext uri="{FF2B5EF4-FFF2-40B4-BE49-F238E27FC236}">
                    <a16:creationId xmlns:a16="http://schemas.microsoft.com/office/drawing/2014/main" id="{4B02A9FC-7977-DEE7-2FDE-C22C154A521D}"/>
                  </a:ext>
                </a:extLst>
              </p:cNvPr>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4018;p35">
                <a:extLst>
                  <a:ext uri="{FF2B5EF4-FFF2-40B4-BE49-F238E27FC236}">
                    <a16:creationId xmlns:a16="http://schemas.microsoft.com/office/drawing/2014/main" id="{A395D3B7-D004-B507-A497-4001167536B0}"/>
                  </a:ext>
                </a:extLst>
              </p:cNvPr>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4019;p35">
                <a:extLst>
                  <a:ext uri="{FF2B5EF4-FFF2-40B4-BE49-F238E27FC236}">
                    <a16:creationId xmlns:a16="http://schemas.microsoft.com/office/drawing/2014/main" id="{620F25EA-57D2-243A-FCEC-B44E6127BDD5}"/>
                  </a:ext>
                </a:extLst>
              </p:cNvPr>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4020;p35">
                <a:extLst>
                  <a:ext uri="{FF2B5EF4-FFF2-40B4-BE49-F238E27FC236}">
                    <a16:creationId xmlns:a16="http://schemas.microsoft.com/office/drawing/2014/main" id="{17040754-21B9-E89A-99C3-15D7EF1AB5F7}"/>
                  </a:ext>
                </a:extLst>
              </p:cNvPr>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2" name="Google Shape;4021;p35">
                <a:extLst>
                  <a:ext uri="{FF2B5EF4-FFF2-40B4-BE49-F238E27FC236}">
                    <a16:creationId xmlns:a16="http://schemas.microsoft.com/office/drawing/2014/main" id="{D7BA5CE5-8128-01C5-A69D-14733470AB1E}"/>
                  </a:ext>
                </a:extLst>
              </p:cNvPr>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3" name="Google Shape;4022;p35">
                <a:extLst>
                  <a:ext uri="{FF2B5EF4-FFF2-40B4-BE49-F238E27FC236}">
                    <a16:creationId xmlns:a16="http://schemas.microsoft.com/office/drawing/2014/main" id="{37C03CD1-9BA6-DB80-A87E-8999AD029FDE}"/>
                  </a:ext>
                </a:extLst>
              </p:cNvPr>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4" name="Google Shape;4023;p35">
                <a:extLst>
                  <a:ext uri="{FF2B5EF4-FFF2-40B4-BE49-F238E27FC236}">
                    <a16:creationId xmlns:a16="http://schemas.microsoft.com/office/drawing/2014/main" id="{957C7A2E-290D-179C-76F8-5E5F4BFB6F35}"/>
                  </a:ext>
                </a:extLst>
              </p:cNvPr>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5" name="Google Shape;4024;p35">
                <a:extLst>
                  <a:ext uri="{FF2B5EF4-FFF2-40B4-BE49-F238E27FC236}">
                    <a16:creationId xmlns:a16="http://schemas.microsoft.com/office/drawing/2014/main" id="{7679255C-8EB8-E0FD-BB79-0BC779D13B59}"/>
                  </a:ext>
                </a:extLst>
              </p:cNvPr>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6" name="Google Shape;4025;p35">
                <a:extLst>
                  <a:ext uri="{FF2B5EF4-FFF2-40B4-BE49-F238E27FC236}">
                    <a16:creationId xmlns:a16="http://schemas.microsoft.com/office/drawing/2014/main" id="{2211C38A-393A-E704-BDC4-844B21F751DB}"/>
                  </a:ext>
                </a:extLst>
              </p:cNvPr>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7" name="Google Shape;4026;p35">
                <a:extLst>
                  <a:ext uri="{FF2B5EF4-FFF2-40B4-BE49-F238E27FC236}">
                    <a16:creationId xmlns:a16="http://schemas.microsoft.com/office/drawing/2014/main" id="{EF2B5B70-0B9B-2F38-A86A-C7A4DA5310DC}"/>
                  </a:ext>
                </a:extLst>
              </p:cNvPr>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8" name="Google Shape;4027;p35">
                <a:extLst>
                  <a:ext uri="{FF2B5EF4-FFF2-40B4-BE49-F238E27FC236}">
                    <a16:creationId xmlns:a16="http://schemas.microsoft.com/office/drawing/2014/main" id="{C9D7247C-C082-4603-77AB-34B7D78E1F35}"/>
                  </a:ext>
                </a:extLst>
              </p:cNvPr>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9" name="Google Shape;4028;p35">
                <a:extLst>
                  <a:ext uri="{FF2B5EF4-FFF2-40B4-BE49-F238E27FC236}">
                    <a16:creationId xmlns:a16="http://schemas.microsoft.com/office/drawing/2014/main" id="{43EED834-188B-DAE9-203B-D91DB881FD83}"/>
                  </a:ext>
                </a:extLst>
              </p:cNvPr>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sp>
        <p:nvSpPr>
          <p:cNvPr id="60" name="Round Diagonal Corner Rectangle 127">
            <a:extLst>
              <a:ext uri="{FF2B5EF4-FFF2-40B4-BE49-F238E27FC236}">
                <a16:creationId xmlns:a16="http://schemas.microsoft.com/office/drawing/2014/main" id="{2ECD3CAC-4547-9E99-17A1-3F962E350DA9}"/>
              </a:ext>
            </a:extLst>
          </p:cNvPr>
          <p:cNvSpPr/>
          <p:nvPr/>
        </p:nvSpPr>
        <p:spPr>
          <a:xfrm>
            <a:off x="1690926" y="3765149"/>
            <a:ext cx="10200640" cy="1503680"/>
          </a:xfrm>
          <a:prstGeom prst="round2DiagRect">
            <a:avLst/>
          </a:prstGeom>
          <a:solidFill>
            <a:srgbClr val="AEE58F"/>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defTabSz="1219170">
              <a:spcBef>
                <a:spcPts val="800"/>
              </a:spcBef>
              <a:spcAft>
                <a:spcPts val="800"/>
              </a:spcAft>
              <a:defRPr/>
            </a:pP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Cành</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đào</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nở</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sắc</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rực</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rỡ</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ngày</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tưng</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dirty="0" err="1">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bừng</a:t>
            </a:r>
            <a:r>
              <a:rPr lang="en-US" sz="3733" dirty="0">
                <a:solidFill>
                  <a:srgbClr val="EFFFFA">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61" name="Google Shape;4029;p35">
            <a:extLst>
              <a:ext uri="{FF2B5EF4-FFF2-40B4-BE49-F238E27FC236}">
                <a16:creationId xmlns:a16="http://schemas.microsoft.com/office/drawing/2014/main" id="{3FC46B30-8CE1-281D-E330-6A3C9B8F4E5F}"/>
              </a:ext>
            </a:extLst>
          </p:cNvPr>
          <p:cNvGrpSpPr/>
          <p:nvPr/>
        </p:nvGrpSpPr>
        <p:grpSpPr>
          <a:xfrm rot="20318147" flipH="1">
            <a:off x="660582" y="4260631"/>
            <a:ext cx="1399347" cy="1365707"/>
            <a:chOff x="1711507" y="3171753"/>
            <a:chExt cx="1049510" cy="1024280"/>
          </a:xfrm>
        </p:grpSpPr>
        <p:sp>
          <p:nvSpPr>
            <p:cNvPr id="62" name="Google Shape;4030;p35">
              <a:extLst>
                <a:ext uri="{FF2B5EF4-FFF2-40B4-BE49-F238E27FC236}">
                  <a16:creationId xmlns:a16="http://schemas.microsoft.com/office/drawing/2014/main" id="{49DD0E14-6FB8-3E86-339F-0D1BED7B5806}"/>
                </a:ext>
              </a:extLst>
            </p:cNvPr>
            <p:cNvSpPr/>
            <p:nvPr/>
          </p:nvSpPr>
          <p:spPr>
            <a:xfrm>
              <a:off x="1864703" y="3959933"/>
              <a:ext cx="743100" cy="236100"/>
            </a:xfrm>
            <a:prstGeom prst="ellipse">
              <a:avLst/>
            </a:pr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3" name="Google Shape;4031;p35">
              <a:extLst>
                <a:ext uri="{FF2B5EF4-FFF2-40B4-BE49-F238E27FC236}">
                  <a16:creationId xmlns:a16="http://schemas.microsoft.com/office/drawing/2014/main" id="{C46039AD-713D-C8A6-415F-68CA832946C5}"/>
                </a:ext>
              </a:extLst>
            </p:cNvPr>
            <p:cNvGrpSpPr/>
            <p:nvPr/>
          </p:nvGrpSpPr>
          <p:grpSpPr>
            <a:xfrm>
              <a:off x="1711507" y="3171753"/>
              <a:ext cx="1049510" cy="929693"/>
              <a:chOff x="2713100" y="4161425"/>
              <a:chExt cx="630450" cy="558475"/>
            </a:xfrm>
          </p:grpSpPr>
          <p:sp>
            <p:nvSpPr>
              <p:cNvPr id="64" name="Google Shape;4032;p35">
                <a:extLst>
                  <a:ext uri="{FF2B5EF4-FFF2-40B4-BE49-F238E27FC236}">
                    <a16:creationId xmlns:a16="http://schemas.microsoft.com/office/drawing/2014/main" id="{5B481896-CDF3-6D0D-816C-B39EBAAE13DC}"/>
                  </a:ext>
                </a:extLst>
              </p:cNvPr>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5" name="Google Shape;4033;p35">
                <a:extLst>
                  <a:ext uri="{FF2B5EF4-FFF2-40B4-BE49-F238E27FC236}">
                    <a16:creationId xmlns:a16="http://schemas.microsoft.com/office/drawing/2014/main" id="{3AF7D604-1185-507F-EF1A-639C52D727D5}"/>
                  </a:ext>
                </a:extLst>
              </p:cNvPr>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6" name="Google Shape;4034;p35">
                <a:extLst>
                  <a:ext uri="{FF2B5EF4-FFF2-40B4-BE49-F238E27FC236}">
                    <a16:creationId xmlns:a16="http://schemas.microsoft.com/office/drawing/2014/main" id="{CFEBE1AC-79EC-D925-D102-31F8E7068A0E}"/>
                  </a:ext>
                </a:extLst>
              </p:cNvPr>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7" name="Google Shape;4035;p35">
                <a:extLst>
                  <a:ext uri="{FF2B5EF4-FFF2-40B4-BE49-F238E27FC236}">
                    <a16:creationId xmlns:a16="http://schemas.microsoft.com/office/drawing/2014/main" id="{F098881F-35CE-BD23-6EAB-4C5481400F4A}"/>
                  </a:ext>
                </a:extLst>
              </p:cNvPr>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8" name="Google Shape;4036;p35">
                <a:extLst>
                  <a:ext uri="{FF2B5EF4-FFF2-40B4-BE49-F238E27FC236}">
                    <a16:creationId xmlns:a16="http://schemas.microsoft.com/office/drawing/2014/main" id="{E3E23192-44D2-D1B9-3E9D-EBAC670B2852}"/>
                  </a:ext>
                </a:extLst>
              </p:cNvPr>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9" name="Google Shape;4037;p35">
                <a:extLst>
                  <a:ext uri="{FF2B5EF4-FFF2-40B4-BE49-F238E27FC236}">
                    <a16:creationId xmlns:a16="http://schemas.microsoft.com/office/drawing/2014/main" id="{71DB8737-AB94-E71B-FD89-9015A37366D5}"/>
                  </a:ext>
                </a:extLst>
              </p:cNvPr>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0" name="Google Shape;4038;p35">
                <a:extLst>
                  <a:ext uri="{FF2B5EF4-FFF2-40B4-BE49-F238E27FC236}">
                    <a16:creationId xmlns:a16="http://schemas.microsoft.com/office/drawing/2014/main" id="{99F66CC3-8BE0-B066-5165-E9CD4697DA20}"/>
                  </a:ext>
                </a:extLst>
              </p:cNvPr>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1" name="Google Shape;4039;p35">
                <a:extLst>
                  <a:ext uri="{FF2B5EF4-FFF2-40B4-BE49-F238E27FC236}">
                    <a16:creationId xmlns:a16="http://schemas.microsoft.com/office/drawing/2014/main" id="{C7089468-2ED0-644E-CB89-23B0AEC5D755}"/>
                  </a:ext>
                </a:extLst>
              </p:cNvPr>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2" name="Google Shape;4040;p35">
                <a:extLst>
                  <a:ext uri="{FF2B5EF4-FFF2-40B4-BE49-F238E27FC236}">
                    <a16:creationId xmlns:a16="http://schemas.microsoft.com/office/drawing/2014/main" id="{D4D9CA5F-0D2D-C316-E78C-6950C0F37B01}"/>
                  </a:ext>
                </a:extLst>
              </p:cNvPr>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3" name="Google Shape;4041;p35">
                <a:extLst>
                  <a:ext uri="{FF2B5EF4-FFF2-40B4-BE49-F238E27FC236}">
                    <a16:creationId xmlns:a16="http://schemas.microsoft.com/office/drawing/2014/main" id="{B9BAF98F-D1C6-4A1A-9102-F18709A25FDC}"/>
                  </a:ext>
                </a:extLst>
              </p:cNvPr>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4" name="Google Shape;4042;p35">
                <a:extLst>
                  <a:ext uri="{FF2B5EF4-FFF2-40B4-BE49-F238E27FC236}">
                    <a16:creationId xmlns:a16="http://schemas.microsoft.com/office/drawing/2014/main" id="{84C0F023-7C23-2A36-F87F-2780D6EC1E14}"/>
                  </a:ext>
                </a:extLst>
              </p:cNvPr>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5" name="Google Shape;4043;p35">
                <a:extLst>
                  <a:ext uri="{FF2B5EF4-FFF2-40B4-BE49-F238E27FC236}">
                    <a16:creationId xmlns:a16="http://schemas.microsoft.com/office/drawing/2014/main" id="{53E835A1-C08B-24C5-B8F7-B04769C555F6}"/>
                  </a:ext>
                </a:extLst>
              </p:cNvPr>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6" name="Google Shape;4044;p35">
                <a:extLst>
                  <a:ext uri="{FF2B5EF4-FFF2-40B4-BE49-F238E27FC236}">
                    <a16:creationId xmlns:a16="http://schemas.microsoft.com/office/drawing/2014/main" id="{0779ABDD-1323-643B-C830-A9BA0E925B01}"/>
                  </a:ext>
                </a:extLst>
              </p:cNvPr>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7" name="Google Shape;4045;p35">
                <a:extLst>
                  <a:ext uri="{FF2B5EF4-FFF2-40B4-BE49-F238E27FC236}">
                    <a16:creationId xmlns:a16="http://schemas.microsoft.com/office/drawing/2014/main" id="{5D5B7632-FDC5-B474-7E6C-E3921B9D38FF}"/>
                  </a:ext>
                </a:extLst>
              </p:cNvPr>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8" name="Google Shape;4046;p35">
                <a:extLst>
                  <a:ext uri="{FF2B5EF4-FFF2-40B4-BE49-F238E27FC236}">
                    <a16:creationId xmlns:a16="http://schemas.microsoft.com/office/drawing/2014/main" id="{FBB811D6-7927-1410-ACF3-E729E09463BB}"/>
                  </a:ext>
                </a:extLst>
              </p:cNvPr>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9" name="Google Shape;4047;p35">
                <a:extLst>
                  <a:ext uri="{FF2B5EF4-FFF2-40B4-BE49-F238E27FC236}">
                    <a16:creationId xmlns:a16="http://schemas.microsoft.com/office/drawing/2014/main" id="{CFEDFF8E-05D4-0D09-4016-36726174298C}"/>
                  </a:ext>
                </a:extLst>
              </p:cNvPr>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0" name="Google Shape;4048;p35">
                <a:extLst>
                  <a:ext uri="{FF2B5EF4-FFF2-40B4-BE49-F238E27FC236}">
                    <a16:creationId xmlns:a16="http://schemas.microsoft.com/office/drawing/2014/main" id="{D5B6AD44-A614-EDEC-01A8-BE2631A03946}"/>
                  </a:ext>
                </a:extLst>
              </p:cNvPr>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1" name="Google Shape;4049;p35">
                <a:extLst>
                  <a:ext uri="{FF2B5EF4-FFF2-40B4-BE49-F238E27FC236}">
                    <a16:creationId xmlns:a16="http://schemas.microsoft.com/office/drawing/2014/main" id="{BFC6EFBC-7F24-F4DC-C87A-DA548B8307A3}"/>
                  </a:ext>
                </a:extLst>
              </p:cNvPr>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2" name="Google Shape;4050;p35">
                <a:extLst>
                  <a:ext uri="{FF2B5EF4-FFF2-40B4-BE49-F238E27FC236}">
                    <a16:creationId xmlns:a16="http://schemas.microsoft.com/office/drawing/2014/main" id="{FC9F6219-291A-5C4E-AA6C-3F69CD55B6BA}"/>
                  </a:ext>
                </a:extLst>
              </p:cNvPr>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3" name="Google Shape;4051;p35">
                <a:extLst>
                  <a:ext uri="{FF2B5EF4-FFF2-40B4-BE49-F238E27FC236}">
                    <a16:creationId xmlns:a16="http://schemas.microsoft.com/office/drawing/2014/main" id="{D94DB8D5-F5F7-533B-A6A8-BFABD0E709EB}"/>
                  </a:ext>
                </a:extLst>
              </p:cNvPr>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4" name="Google Shape;4052;p35">
                <a:extLst>
                  <a:ext uri="{FF2B5EF4-FFF2-40B4-BE49-F238E27FC236}">
                    <a16:creationId xmlns:a16="http://schemas.microsoft.com/office/drawing/2014/main" id="{179D1D2D-0D9C-5D26-C292-F54167D4BC22}"/>
                  </a:ext>
                </a:extLst>
              </p:cNvPr>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5" name="Google Shape;4053;p35">
                <a:extLst>
                  <a:ext uri="{FF2B5EF4-FFF2-40B4-BE49-F238E27FC236}">
                    <a16:creationId xmlns:a16="http://schemas.microsoft.com/office/drawing/2014/main" id="{AD629C0F-09C6-D4FD-FF1A-40A15E187E01}"/>
                  </a:ext>
                </a:extLst>
              </p:cNvPr>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6" name="Google Shape;4054;p35">
                <a:extLst>
                  <a:ext uri="{FF2B5EF4-FFF2-40B4-BE49-F238E27FC236}">
                    <a16:creationId xmlns:a16="http://schemas.microsoft.com/office/drawing/2014/main" id="{9B6D4D68-3480-B6EF-1A91-0B88F41C74B3}"/>
                  </a:ext>
                </a:extLst>
              </p:cNvPr>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7" name="Google Shape;4055;p35">
                <a:extLst>
                  <a:ext uri="{FF2B5EF4-FFF2-40B4-BE49-F238E27FC236}">
                    <a16:creationId xmlns:a16="http://schemas.microsoft.com/office/drawing/2014/main" id="{79F48419-3A0E-DE4F-654F-B2941A296733}"/>
                  </a:ext>
                </a:extLst>
              </p:cNvPr>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8" name="Google Shape;4056;p35">
                <a:extLst>
                  <a:ext uri="{FF2B5EF4-FFF2-40B4-BE49-F238E27FC236}">
                    <a16:creationId xmlns:a16="http://schemas.microsoft.com/office/drawing/2014/main" id="{520923CF-D011-E9C3-17A4-C6AA7F30C601}"/>
                  </a:ext>
                </a:extLst>
              </p:cNvPr>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9" name="Google Shape;4057;p35">
                <a:extLst>
                  <a:ext uri="{FF2B5EF4-FFF2-40B4-BE49-F238E27FC236}">
                    <a16:creationId xmlns:a16="http://schemas.microsoft.com/office/drawing/2014/main" id="{5DFD94CD-75B3-F40E-41DD-057E32883D3A}"/>
                  </a:ext>
                </a:extLst>
              </p:cNvPr>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0" name="Google Shape;4058;p35">
                <a:extLst>
                  <a:ext uri="{FF2B5EF4-FFF2-40B4-BE49-F238E27FC236}">
                    <a16:creationId xmlns:a16="http://schemas.microsoft.com/office/drawing/2014/main" id="{92794ADF-6B10-EA2B-DCF1-CF0DA3596B1D}"/>
                  </a:ext>
                </a:extLst>
              </p:cNvPr>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1" name="Google Shape;4059;p35">
                <a:extLst>
                  <a:ext uri="{FF2B5EF4-FFF2-40B4-BE49-F238E27FC236}">
                    <a16:creationId xmlns:a16="http://schemas.microsoft.com/office/drawing/2014/main" id="{417B20E1-D613-E42F-343E-3FF8EA2CF896}"/>
                  </a:ext>
                </a:extLst>
              </p:cNvPr>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2" name="Google Shape;4060;p35">
                <a:extLst>
                  <a:ext uri="{FF2B5EF4-FFF2-40B4-BE49-F238E27FC236}">
                    <a16:creationId xmlns:a16="http://schemas.microsoft.com/office/drawing/2014/main" id="{76CA801F-6191-4629-E9BE-A58D243E6FB8}"/>
                  </a:ext>
                </a:extLst>
              </p:cNvPr>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3" name="Google Shape;4061;p35">
                <a:extLst>
                  <a:ext uri="{FF2B5EF4-FFF2-40B4-BE49-F238E27FC236}">
                    <a16:creationId xmlns:a16="http://schemas.microsoft.com/office/drawing/2014/main" id="{29FF947E-CE10-C02E-0B08-B38771CB4374}"/>
                  </a:ext>
                </a:extLst>
              </p:cNvPr>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4" name="Google Shape;4062;p35">
                <a:extLst>
                  <a:ext uri="{FF2B5EF4-FFF2-40B4-BE49-F238E27FC236}">
                    <a16:creationId xmlns:a16="http://schemas.microsoft.com/office/drawing/2014/main" id="{C611BAA4-BB93-7159-29D2-DD8AC4443060}"/>
                  </a:ext>
                </a:extLst>
              </p:cNvPr>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5" name="Google Shape;4063;p35">
                <a:extLst>
                  <a:ext uri="{FF2B5EF4-FFF2-40B4-BE49-F238E27FC236}">
                    <a16:creationId xmlns:a16="http://schemas.microsoft.com/office/drawing/2014/main" id="{9EEB728A-F80C-4E66-A2D6-B27445B497DF}"/>
                  </a:ext>
                </a:extLst>
              </p:cNvPr>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6" name="Google Shape;4064;p35">
                <a:extLst>
                  <a:ext uri="{FF2B5EF4-FFF2-40B4-BE49-F238E27FC236}">
                    <a16:creationId xmlns:a16="http://schemas.microsoft.com/office/drawing/2014/main" id="{CCB3E79A-9857-2096-07A5-61DB31500FD1}"/>
                  </a:ext>
                </a:extLst>
              </p:cNvPr>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7" name="Google Shape;4065;p35">
                <a:extLst>
                  <a:ext uri="{FF2B5EF4-FFF2-40B4-BE49-F238E27FC236}">
                    <a16:creationId xmlns:a16="http://schemas.microsoft.com/office/drawing/2014/main" id="{8F94751F-5BB4-6747-9869-1073AEF978E0}"/>
                  </a:ext>
                </a:extLst>
              </p:cNvPr>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8" name="Google Shape;4066;p35">
                <a:extLst>
                  <a:ext uri="{FF2B5EF4-FFF2-40B4-BE49-F238E27FC236}">
                    <a16:creationId xmlns:a16="http://schemas.microsoft.com/office/drawing/2014/main" id="{FB129D58-971C-6BA7-1652-1577C66E78F5}"/>
                  </a:ext>
                </a:extLst>
              </p:cNvPr>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9" name="Google Shape;4067;p35">
                <a:extLst>
                  <a:ext uri="{FF2B5EF4-FFF2-40B4-BE49-F238E27FC236}">
                    <a16:creationId xmlns:a16="http://schemas.microsoft.com/office/drawing/2014/main" id="{4937B290-4A7C-E992-7C9A-4BAF84129492}"/>
                  </a:ext>
                </a:extLst>
              </p:cNvPr>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0" name="Google Shape;4068;p35">
                <a:extLst>
                  <a:ext uri="{FF2B5EF4-FFF2-40B4-BE49-F238E27FC236}">
                    <a16:creationId xmlns:a16="http://schemas.microsoft.com/office/drawing/2014/main" id="{4C6BB2F7-6376-B4F9-5415-BF0FD355D7DB}"/>
                  </a:ext>
                </a:extLst>
              </p:cNvPr>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1" name="Google Shape;4069;p35">
                <a:extLst>
                  <a:ext uri="{FF2B5EF4-FFF2-40B4-BE49-F238E27FC236}">
                    <a16:creationId xmlns:a16="http://schemas.microsoft.com/office/drawing/2014/main" id="{023B0A65-1C0F-56D6-BA83-DB0EDCA7116D}"/>
                  </a:ext>
                </a:extLst>
              </p:cNvPr>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2" name="Google Shape;4070;p35">
                <a:extLst>
                  <a:ext uri="{FF2B5EF4-FFF2-40B4-BE49-F238E27FC236}">
                    <a16:creationId xmlns:a16="http://schemas.microsoft.com/office/drawing/2014/main" id="{D1791CA6-3F0B-923E-3192-BC27481DD359}"/>
                  </a:ext>
                </a:extLst>
              </p:cNvPr>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103" name="Google Shape;8957;p67">
            <a:extLst>
              <a:ext uri="{FF2B5EF4-FFF2-40B4-BE49-F238E27FC236}">
                <a16:creationId xmlns:a16="http://schemas.microsoft.com/office/drawing/2014/main" id="{095FDA48-B0CE-7F17-FBE8-95D37502C72E}"/>
              </a:ext>
            </a:extLst>
          </p:cNvPr>
          <p:cNvGrpSpPr/>
          <p:nvPr/>
        </p:nvGrpSpPr>
        <p:grpSpPr>
          <a:xfrm>
            <a:off x="10508569" y="2824309"/>
            <a:ext cx="850223" cy="755075"/>
            <a:chOff x="4776732" y="1392436"/>
            <a:chExt cx="378495" cy="378495"/>
          </a:xfrm>
        </p:grpSpPr>
        <p:sp>
          <p:nvSpPr>
            <p:cNvPr id="104" name="Google Shape;8958;p67">
              <a:extLst>
                <a:ext uri="{FF2B5EF4-FFF2-40B4-BE49-F238E27FC236}">
                  <a16:creationId xmlns:a16="http://schemas.microsoft.com/office/drawing/2014/main" id="{6CFA2969-C097-9B5E-3A4E-64A25C039BAE}"/>
                </a:ext>
              </a:extLst>
            </p:cNvPr>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5" name="Google Shape;8959;p67">
              <a:extLst>
                <a:ext uri="{FF2B5EF4-FFF2-40B4-BE49-F238E27FC236}">
                  <a16:creationId xmlns:a16="http://schemas.microsoft.com/office/drawing/2014/main" id="{BE597FC4-ADFD-592F-6E7E-F90EFEDC7DF2}"/>
                </a:ext>
              </a:extLst>
            </p:cNvPr>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6" name="Google Shape;8960;p67">
              <a:extLst>
                <a:ext uri="{FF2B5EF4-FFF2-40B4-BE49-F238E27FC236}">
                  <a16:creationId xmlns:a16="http://schemas.microsoft.com/office/drawing/2014/main" id="{7B6083BB-F8D8-301D-4128-23431AE1EF5A}"/>
                </a:ext>
              </a:extLst>
            </p:cNvPr>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7" name="Google Shape;8961;p67">
              <a:extLst>
                <a:ext uri="{FF2B5EF4-FFF2-40B4-BE49-F238E27FC236}">
                  <a16:creationId xmlns:a16="http://schemas.microsoft.com/office/drawing/2014/main" id="{0D4621E8-98B5-6B62-1BE3-2E4290743317}"/>
                </a:ext>
              </a:extLst>
            </p:cNvPr>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8" name="Google Shape;8962;p67">
              <a:extLst>
                <a:ext uri="{FF2B5EF4-FFF2-40B4-BE49-F238E27FC236}">
                  <a16:creationId xmlns:a16="http://schemas.microsoft.com/office/drawing/2014/main" id="{9867E1EF-6D34-D214-EE9E-209E6A7A6EC0}"/>
                </a:ext>
              </a:extLst>
            </p:cNvPr>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9" name="Google Shape;8963;p67">
              <a:extLst>
                <a:ext uri="{FF2B5EF4-FFF2-40B4-BE49-F238E27FC236}">
                  <a16:creationId xmlns:a16="http://schemas.microsoft.com/office/drawing/2014/main" id="{0BAFF78C-262C-35A4-0381-74DD4F1DA0A0}"/>
                </a:ext>
              </a:extLst>
            </p:cNvPr>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0" name="Google Shape;8964;p67">
              <a:extLst>
                <a:ext uri="{FF2B5EF4-FFF2-40B4-BE49-F238E27FC236}">
                  <a16:creationId xmlns:a16="http://schemas.microsoft.com/office/drawing/2014/main" id="{8A05C924-E3FB-D338-2BB8-957498ECACC7}"/>
                </a:ext>
              </a:extLst>
            </p:cNvPr>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1" name="Google Shape;8965;p67">
              <a:extLst>
                <a:ext uri="{FF2B5EF4-FFF2-40B4-BE49-F238E27FC236}">
                  <a16:creationId xmlns:a16="http://schemas.microsoft.com/office/drawing/2014/main" id="{8DA5CCF8-2ABB-FF4D-22B1-51AE0C4C54F7}"/>
                </a:ext>
              </a:extLst>
            </p:cNvPr>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2" name="Google Shape;8966;p67">
              <a:extLst>
                <a:ext uri="{FF2B5EF4-FFF2-40B4-BE49-F238E27FC236}">
                  <a16:creationId xmlns:a16="http://schemas.microsoft.com/office/drawing/2014/main" id="{E1C20800-C59E-9221-E0C6-555A0BF85403}"/>
                </a:ext>
              </a:extLst>
            </p:cNvPr>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3" name="Google Shape;8967;p67">
              <a:extLst>
                <a:ext uri="{FF2B5EF4-FFF2-40B4-BE49-F238E27FC236}">
                  <a16:creationId xmlns:a16="http://schemas.microsoft.com/office/drawing/2014/main" id="{B12F5A66-2683-EDE1-04AE-5AB96E43E4D4}"/>
                </a:ext>
              </a:extLst>
            </p:cNvPr>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4" name="Google Shape;8968;p67">
              <a:extLst>
                <a:ext uri="{FF2B5EF4-FFF2-40B4-BE49-F238E27FC236}">
                  <a16:creationId xmlns:a16="http://schemas.microsoft.com/office/drawing/2014/main" id="{7362F3AD-FE38-74C1-4414-0E60E1997D2D}"/>
                </a:ext>
              </a:extLst>
            </p:cNvPr>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5" name="Google Shape;8969;p67">
              <a:extLst>
                <a:ext uri="{FF2B5EF4-FFF2-40B4-BE49-F238E27FC236}">
                  <a16:creationId xmlns:a16="http://schemas.microsoft.com/office/drawing/2014/main" id="{6BCD1B5E-E511-A68B-C5D7-D4118D04D2B0}"/>
                </a:ext>
              </a:extLst>
            </p:cNvPr>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6" name="Google Shape;8970;p67">
              <a:extLst>
                <a:ext uri="{FF2B5EF4-FFF2-40B4-BE49-F238E27FC236}">
                  <a16:creationId xmlns:a16="http://schemas.microsoft.com/office/drawing/2014/main" id="{7014A035-55C5-9616-C0C4-36806CA4D809}"/>
                </a:ext>
              </a:extLst>
            </p:cNvPr>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7" name="Google Shape;8971;p67">
              <a:extLst>
                <a:ext uri="{FF2B5EF4-FFF2-40B4-BE49-F238E27FC236}">
                  <a16:creationId xmlns:a16="http://schemas.microsoft.com/office/drawing/2014/main" id="{8C9B1B16-287B-8791-E0FC-D075C15196E5}"/>
                </a:ext>
              </a:extLst>
            </p:cNvPr>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8" name="Google Shape;8972;p67">
              <a:extLst>
                <a:ext uri="{FF2B5EF4-FFF2-40B4-BE49-F238E27FC236}">
                  <a16:creationId xmlns:a16="http://schemas.microsoft.com/office/drawing/2014/main" id="{FF574900-A846-4906-FA1C-44A417FBA3D7}"/>
                </a:ext>
              </a:extLst>
            </p:cNvPr>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9" name="Google Shape;8973;p67">
              <a:extLst>
                <a:ext uri="{FF2B5EF4-FFF2-40B4-BE49-F238E27FC236}">
                  <a16:creationId xmlns:a16="http://schemas.microsoft.com/office/drawing/2014/main" id="{CEC92599-6F48-F53A-4DAC-FAEEAA302450}"/>
                </a:ext>
              </a:extLst>
            </p:cNvPr>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20" name="Google Shape;9189;p67">
            <a:extLst>
              <a:ext uri="{FF2B5EF4-FFF2-40B4-BE49-F238E27FC236}">
                <a16:creationId xmlns:a16="http://schemas.microsoft.com/office/drawing/2014/main" id="{2EF86B24-00F6-D39B-7BC7-E774ABB0B3E6}"/>
              </a:ext>
            </a:extLst>
          </p:cNvPr>
          <p:cNvGrpSpPr/>
          <p:nvPr/>
        </p:nvGrpSpPr>
        <p:grpSpPr>
          <a:xfrm>
            <a:off x="11144777" y="4937398"/>
            <a:ext cx="956459" cy="718333"/>
            <a:chOff x="3217559" y="1392497"/>
            <a:chExt cx="400767" cy="378248"/>
          </a:xfrm>
        </p:grpSpPr>
        <p:sp>
          <p:nvSpPr>
            <p:cNvPr id="121" name="Google Shape;9190;p67">
              <a:extLst>
                <a:ext uri="{FF2B5EF4-FFF2-40B4-BE49-F238E27FC236}">
                  <a16:creationId xmlns:a16="http://schemas.microsoft.com/office/drawing/2014/main" id="{CD78A65B-D1F0-0E2F-A230-523041555C68}"/>
                </a:ext>
              </a:extLst>
            </p:cNvPr>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2" name="Google Shape;9191;p67">
              <a:extLst>
                <a:ext uri="{FF2B5EF4-FFF2-40B4-BE49-F238E27FC236}">
                  <a16:creationId xmlns:a16="http://schemas.microsoft.com/office/drawing/2014/main" id="{164661B2-4039-DF94-E6C1-6BD8A4313DFB}"/>
                </a:ext>
              </a:extLst>
            </p:cNvPr>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3" name="Google Shape;9192;p67">
              <a:extLst>
                <a:ext uri="{FF2B5EF4-FFF2-40B4-BE49-F238E27FC236}">
                  <a16:creationId xmlns:a16="http://schemas.microsoft.com/office/drawing/2014/main" id="{6CE5C1F1-D0FE-1D13-F7DC-A25B9A5BE883}"/>
                </a:ext>
              </a:extLst>
            </p:cNvPr>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4" name="Google Shape;9193;p67">
              <a:extLst>
                <a:ext uri="{FF2B5EF4-FFF2-40B4-BE49-F238E27FC236}">
                  <a16:creationId xmlns:a16="http://schemas.microsoft.com/office/drawing/2014/main" id="{8EF8FD3E-8FDF-2966-082B-7A0335AB5AE2}"/>
                </a:ext>
              </a:extLst>
            </p:cNvPr>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5" name="Google Shape;9194;p67">
              <a:extLst>
                <a:ext uri="{FF2B5EF4-FFF2-40B4-BE49-F238E27FC236}">
                  <a16:creationId xmlns:a16="http://schemas.microsoft.com/office/drawing/2014/main" id="{220541EF-3BFA-4FA8-0213-A263E58DF195}"/>
                </a:ext>
              </a:extLst>
            </p:cNvPr>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6" name="Google Shape;9195;p67">
              <a:extLst>
                <a:ext uri="{FF2B5EF4-FFF2-40B4-BE49-F238E27FC236}">
                  <a16:creationId xmlns:a16="http://schemas.microsoft.com/office/drawing/2014/main" id="{2E823642-ED08-5481-DAC2-A994381E1F44}"/>
                </a:ext>
              </a:extLst>
            </p:cNvPr>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7" name="Google Shape;9196;p67">
              <a:extLst>
                <a:ext uri="{FF2B5EF4-FFF2-40B4-BE49-F238E27FC236}">
                  <a16:creationId xmlns:a16="http://schemas.microsoft.com/office/drawing/2014/main" id="{9350EE99-F231-CD1A-6483-0B411FE6E1D6}"/>
                </a:ext>
              </a:extLst>
            </p:cNvPr>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8" name="Google Shape;9197;p67">
              <a:extLst>
                <a:ext uri="{FF2B5EF4-FFF2-40B4-BE49-F238E27FC236}">
                  <a16:creationId xmlns:a16="http://schemas.microsoft.com/office/drawing/2014/main" id="{AC2A53A5-35D5-C98A-D8A1-73BA18FB162E}"/>
                </a:ext>
              </a:extLst>
            </p:cNvPr>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9" name="Google Shape;9198;p67">
              <a:extLst>
                <a:ext uri="{FF2B5EF4-FFF2-40B4-BE49-F238E27FC236}">
                  <a16:creationId xmlns:a16="http://schemas.microsoft.com/office/drawing/2014/main" id="{D8DAA190-5D02-6A98-1E8E-2075FBB9FDDD}"/>
                </a:ext>
              </a:extLst>
            </p:cNvPr>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0" name="Google Shape;9199;p67">
              <a:extLst>
                <a:ext uri="{FF2B5EF4-FFF2-40B4-BE49-F238E27FC236}">
                  <a16:creationId xmlns:a16="http://schemas.microsoft.com/office/drawing/2014/main" id="{93951AD9-A0A6-DECF-EBEC-3A6F7B14E8B5}"/>
                </a:ext>
              </a:extLst>
            </p:cNvPr>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1" name="Google Shape;9200;p67">
              <a:extLst>
                <a:ext uri="{FF2B5EF4-FFF2-40B4-BE49-F238E27FC236}">
                  <a16:creationId xmlns:a16="http://schemas.microsoft.com/office/drawing/2014/main" id="{26C1B0BB-66CE-5F8A-D746-A91176BA01D3}"/>
                </a:ext>
              </a:extLst>
            </p:cNvPr>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2" name="Google Shape;9201;p67">
              <a:extLst>
                <a:ext uri="{FF2B5EF4-FFF2-40B4-BE49-F238E27FC236}">
                  <a16:creationId xmlns:a16="http://schemas.microsoft.com/office/drawing/2014/main" id="{3C7A5383-8976-D11D-CDE2-726FFFCBF8C0}"/>
                </a:ext>
              </a:extLst>
            </p:cNvPr>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3" name="Google Shape;9202;p67">
              <a:extLst>
                <a:ext uri="{FF2B5EF4-FFF2-40B4-BE49-F238E27FC236}">
                  <a16:creationId xmlns:a16="http://schemas.microsoft.com/office/drawing/2014/main" id="{9E31AD88-AD7A-8D52-9017-8117662F59F4}"/>
                </a:ext>
              </a:extLst>
            </p:cNvPr>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4" name="Google Shape;9203;p67">
              <a:extLst>
                <a:ext uri="{FF2B5EF4-FFF2-40B4-BE49-F238E27FC236}">
                  <a16:creationId xmlns:a16="http://schemas.microsoft.com/office/drawing/2014/main" id="{910224C9-548A-2ACE-9BA7-30F4A59F1481}"/>
                </a:ext>
              </a:extLst>
            </p:cNvPr>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5" name="Google Shape;9204;p67">
              <a:extLst>
                <a:ext uri="{FF2B5EF4-FFF2-40B4-BE49-F238E27FC236}">
                  <a16:creationId xmlns:a16="http://schemas.microsoft.com/office/drawing/2014/main" id="{0938869B-4F00-8E94-F99A-0DB7D29E932D}"/>
                </a:ext>
              </a:extLst>
            </p:cNvPr>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6" name="Google Shape;9205;p67">
              <a:extLst>
                <a:ext uri="{FF2B5EF4-FFF2-40B4-BE49-F238E27FC236}">
                  <a16:creationId xmlns:a16="http://schemas.microsoft.com/office/drawing/2014/main" id="{B25BC6CF-6D98-EA3A-5AF2-2142013579D4}"/>
                </a:ext>
              </a:extLst>
            </p:cNvPr>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37" name="TextBox 136">
            <a:extLst>
              <a:ext uri="{FF2B5EF4-FFF2-40B4-BE49-F238E27FC236}">
                <a16:creationId xmlns:a16="http://schemas.microsoft.com/office/drawing/2014/main" id="{935B537E-DF31-278D-88A9-F560F64AAD60}"/>
              </a:ext>
            </a:extLst>
          </p:cNvPr>
          <p:cNvSpPr txBox="1"/>
          <p:nvPr/>
        </p:nvSpPr>
        <p:spPr>
          <a:xfrm>
            <a:off x="6468598" y="1883347"/>
            <a:ext cx="807856" cy="913007"/>
          </a:xfrm>
          <a:prstGeom prst="rect">
            <a:avLst/>
          </a:prstGeom>
          <a:noFill/>
        </p:spPr>
        <p:txBody>
          <a:bodyPr wrap="square" rtlCol="0">
            <a:spAutoFit/>
          </a:bodyPr>
          <a:lstStyle/>
          <a:p>
            <a:pPr defTabSz="1219170">
              <a:buClr>
                <a:srgbClr val="000000"/>
              </a:buClr>
            </a:pPr>
            <a:r>
              <a:rPr lang="en-US" sz="53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38" name="TextBox 137">
            <a:extLst>
              <a:ext uri="{FF2B5EF4-FFF2-40B4-BE49-F238E27FC236}">
                <a16:creationId xmlns:a16="http://schemas.microsoft.com/office/drawing/2014/main" id="{2FEF3C60-6FCD-96B3-9569-E9F5D365603A}"/>
              </a:ext>
            </a:extLst>
          </p:cNvPr>
          <p:cNvSpPr txBox="1"/>
          <p:nvPr/>
        </p:nvSpPr>
        <p:spPr>
          <a:xfrm>
            <a:off x="4277794" y="2443982"/>
            <a:ext cx="807856" cy="913007"/>
          </a:xfrm>
          <a:prstGeom prst="rect">
            <a:avLst/>
          </a:prstGeom>
          <a:noFill/>
        </p:spPr>
        <p:txBody>
          <a:bodyPr wrap="square" rtlCol="0">
            <a:spAutoFit/>
          </a:bodyPr>
          <a:lstStyle/>
          <a:p>
            <a:pPr defTabSz="1219170">
              <a:buClr>
                <a:srgbClr val="000000"/>
              </a:buClr>
            </a:pPr>
            <a:r>
              <a:rPr lang="en-US" sz="53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39" name="TextBox 138">
            <a:extLst>
              <a:ext uri="{FF2B5EF4-FFF2-40B4-BE49-F238E27FC236}">
                <a16:creationId xmlns:a16="http://schemas.microsoft.com/office/drawing/2014/main" id="{FF1836F2-00CF-FFC2-7C0D-D78D8A8AA944}"/>
              </a:ext>
            </a:extLst>
          </p:cNvPr>
          <p:cNvSpPr txBox="1"/>
          <p:nvPr/>
        </p:nvSpPr>
        <p:spPr>
          <a:xfrm>
            <a:off x="8327683" y="2421213"/>
            <a:ext cx="807856" cy="913007"/>
          </a:xfrm>
          <a:prstGeom prst="rect">
            <a:avLst/>
          </a:prstGeom>
          <a:noFill/>
        </p:spPr>
        <p:txBody>
          <a:bodyPr wrap="square" rtlCol="0">
            <a:spAutoFit/>
          </a:bodyPr>
          <a:lstStyle/>
          <a:p>
            <a:pPr defTabSz="1219170">
              <a:buClr>
                <a:srgbClr val="000000"/>
              </a:buClr>
            </a:pPr>
            <a:r>
              <a:rPr lang="en-US" sz="53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40" name="TextBox 139">
            <a:extLst>
              <a:ext uri="{FF2B5EF4-FFF2-40B4-BE49-F238E27FC236}">
                <a16:creationId xmlns:a16="http://schemas.microsoft.com/office/drawing/2014/main" id="{188836C9-537F-7806-E9AF-F5D0BD6132A6}"/>
              </a:ext>
            </a:extLst>
          </p:cNvPr>
          <p:cNvSpPr txBox="1"/>
          <p:nvPr/>
        </p:nvSpPr>
        <p:spPr>
          <a:xfrm>
            <a:off x="5216007" y="3751339"/>
            <a:ext cx="807856" cy="913007"/>
          </a:xfrm>
          <a:prstGeom prst="rect">
            <a:avLst/>
          </a:prstGeom>
          <a:noFill/>
        </p:spPr>
        <p:txBody>
          <a:bodyPr wrap="square" rtlCol="0">
            <a:spAutoFit/>
          </a:bodyPr>
          <a:lstStyle/>
          <a:p>
            <a:pPr defTabSz="1219170">
              <a:buClr>
                <a:srgbClr val="000000"/>
              </a:buClr>
            </a:pPr>
            <a:r>
              <a:rPr lang="en-US" sz="5333"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41" name="TextBox 140">
            <a:extLst>
              <a:ext uri="{FF2B5EF4-FFF2-40B4-BE49-F238E27FC236}">
                <a16:creationId xmlns:a16="http://schemas.microsoft.com/office/drawing/2014/main" id="{C294E182-2158-C828-D82C-34F0E34C6FDF}"/>
              </a:ext>
            </a:extLst>
          </p:cNvPr>
          <p:cNvSpPr txBox="1"/>
          <p:nvPr/>
        </p:nvSpPr>
        <p:spPr>
          <a:xfrm>
            <a:off x="10409849" y="3764195"/>
            <a:ext cx="807856" cy="913007"/>
          </a:xfrm>
          <a:prstGeom prst="rect">
            <a:avLst/>
          </a:prstGeom>
          <a:noFill/>
        </p:spPr>
        <p:txBody>
          <a:bodyPr wrap="square" rtlCol="0">
            <a:spAutoFit/>
          </a:bodyPr>
          <a:lstStyle/>
          <a:p>
            <a:pPr defTabSz="1219170">
              <a:buClr>
                <a:srgbClr val="000000"/>
              </a:buClr>
            </a:pPr>
            <a:r>
              <a:rPr lang="en-US" sz="5333"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42" name="TextBox 141">
            <a:extLst>
              <a:ext uri="{FF2B5EF4-FFF2-40B4-BE49-F238E27FC236}">
                <a16:creationId xmlns:a16="http://schemas.microsoft.com/office/drawing/2014/main" id="{741DB871-3DAC-5127-DB50-1C7B18475857}"/>
              </a:ext>
            </a:extLst>
          </p:cNvPr>
          <p:cNvSpPr txBox="1"/>
          <p:nvPr/>
        </p:nvSpPr>
        <p:spPr>
          <a:xfrm>
            <a:off x="6246933" y="4272453"/>
            <a:ext cx="807856" cy="913007"/>
          </a:xfrm>
          <a:prstGeom prst="rect">
            <a:avLst/>
          </a:prstGeom>
          <a:noFill/>
        </p:spPr>
        <p:txBody>
          <a:bodyPr wrap="square" rtlCol="0">
            <a:spAutoFit/>
          </a:bodyPr>
          <a:lstStyle/>
          <a:p>
            <a:pPr defTabSz="1219170">
              <a:buClr>
                <a:srgbClr val="000000"/>
              </a:buClr>
            </a:pPr>
            <a:r>
              <a:rPr lang="en-US" sz="5333"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1941337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circle(out)">
                                      <p:cBhvr>
                                        <p:cTn id="12" dur="2000"/>
                                        <p:tgtEl>
                                          <p:spTgt spid="137"/>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circle(out)">
                                      <p:cBhvr>
                                        <p:cTn id="15" dur="2000"/>
                                        <p:tgtEl>
                                          <p:spTgt spid="138"/>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circle(out)">
                                      <p:cBhvr>
                                        <p:cTn id="18" dur="2000"/>
                                        <p:tgtEl>
                                          <p:spTgt spid="13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circle(in)">
                                      <p:cBhvr>
                                        <p:cTn id="23" dur="20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circle(out)">
                                      <p:cBhvr>
                                        <p:cTn id="28" dur="2000"/>
                                        <p:tgtEl>
                                          <p:spTgt spid="140"/>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circle(out)">
                                      <p:cBhvr>
                                        <p:cTn id="31" dur="2000"/>
                                        <p:tgtEl>
                                          <p:spTgt spid="141"/>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circle(out)">
                                      <p:cBhvr>
                                        <p:cTn id="34" dur="2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0" grpId="0" animBg="1"/>
      <p:bldP spid="137" grpId="0"/>
      <p:bldP spid="138" grpId="0"/>
      <p:bldP spid="139" grpId="0"/>
      <p:bldP spid="140" grpId="0"/>
      <p:bldP spid="141" grpId="0"/>
      <p:bldP spid="1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AFDA0FA8-A1E0-61B9-552D-9294670CB0BA}"/>
              </a:ext>
            </a:extLst>
          </p:cNvPr>
          <p:cNvPicPr>
            <a:picLocks noChangeAspect="1"/>
          </p:cNvPicPr>
          <p:nvPr/>
        </p:nvPicPr>
        <p:blipFill>
          <a:blip r:embed="rId7"/>
          <a:stretch>
            <a:fillRect/>
          </a:stretch>
        </p:blipFill>
        <p:spPr>
          <a:xfrm>
            <a:off x="3499774" y="1326517"/>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23" name="Picture 4">
            <a:extLst>
              <a:ext uri="{FF2B5EF4-FFF2-40B4-BE49-F238E27FC236}">
                <a16:creationId xmlns:a16="http://schemas.microsoft.com/office/drawing/2014/main" id="{931F0AD1-FC95-F33E-A024-37A70B3396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4083" y="796414"/>
            <a:ext cx="7974477" cy="3765230"/>
          </a:xfrm>
          <a:prstGeom prst="rect">
            <a:avLst/>
          </a:prstGeom>
        </p:spPr>
      </p:pic>
      <p:sp>
        <p:nvSpPr>
          <p:cNvPr id="3" name="TextBox 2">
            <a:extLst>
              <a:ext uri="{FF2B5EF4-FFF2-40B4-BE49-F238E27FC236}">
                <a16:creationId xmlns:a16="http://schemas.microsoft.com/office/drawing/2014/main" id="{562AA498-9E83-2B6A-B66B-631F1463220D}"/>
              </a:ext>
            </a:extLst>
          </p:cNvPr>
          <p:cNvSpPr txBox="1"/>
          <p:nvPr/>
        </p:nvSpPr>
        <p:spPr>
          <a:xfrm>
            <a:off x="2616677" y="1709533"/>
            <a:ext cx="6730523" cy="1754326"/>
          </a:xfrm>
          <a:prstGeom prst="rect">
            <a:avLst/>
          </a:prstGeom>
          <a:noFill/>
        </p:spPr>
        <p:txBody>
          <a:bodyPr wrap="square" rtlCol="0">
            <a:spAutoFit/>
          </a:bodyPr>
          <a:lstStyle/>
          <a:p>
            <a:pPr lvl="0" algn="ctr">
              <a:defRPr/>
            </a:pP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1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chứa</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1">
            <a:extLst>
              <a:ext uri="{FF2B5EF4-FFF2-40B4-BE49-F238E27FC236}">
                <a16:creationId xmlns:a16="http://schemas.microsoft.com/office/drawing/2014/main" id="{B1520471-51AA-BD9C-4DB7-B4561D830150}"/>
              </a:ext>
            </a:extLst>
          </p:cNvPr>
          <p:cNvPicPr>
            <a:picLocks noChangeAspect="1"/>
          </p:cNvPicPr>
          <p:nvPr/>
        </p:nvPicPr>
        <p:blipFill>
          <a:blip r:embed="rId6"/>
          <a:srcRect/>
          <a:stretch>
            <a:fillRect/>
          </a:stretch>
        </p:blipFill>
        <p:spPr>
          <a:xfrm>
            <a:off x="17262" y="3008671"/>
            <a:ext cx="2599415" cy="3687114"/>
          </a:xfrm>
          <a:prstGeom prst="rect">
            <a:avLst/>
          </a:prstGeom>
          <a:effectLst>
            <a:glow rad="165100">
              <a:schemeClr val="accent4">
                <a:lumMod val="40000"/>
                <a:lumOff val="60000"/>
                <a:alpha val="81000"/>
              </a:schemeClr>
            </a:glow>
          </a:effectLst>
        </p:spPr>
      </p:pic>
    </p:spTree>
    <p:extLst>
      <p:ext uri="{BB962C8B-B14F-4D97-AF65-F5344CB8AC3E}">
        <p14:creationId xmlns:p14="http://schemas.microsoft.com/office/powerpoint/2010/main" val="39379625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04800" y="223520"/>
            <a:ext cx="11450321" cy="6360406"/>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E1A09FF-58A9-4A9F-063B-460DA788B874}"/>
              </a:ext>
            </a:extLst>
          </p:cNvPr>
          <p:cNvGrpSpPr/>
          <p:nvPr/>
        </p:nvGrpSpPr>
        <p:grpSpPr>
          <a:xfrm>
            <a:off x="184562" y="779773"/>
            <a:ext cx="11089652" cy="1892308"/>
            <a:chOff x="553751" y="216530"/>
            <a:chExt cx="8317239" cy="1419231"/>
          </a:xfrm>
        </p:grpSpPr>
        <p:sp>
          <p:nvSpPr>
            <p:cNvPr id="12" name="Round Diagonal Corner Rectangle 2">
              <a:extLst>
                <a:ext uri="{FF2B5EF4-FFF2-40B4-BE49-F238E27FC236}">
                  <a16:creationId xmlns:a16="http://schemas.microsoft.com/office/drawing/2014/main" id="{3E569E6C-EB7F-C935-627E-D370DBE2F958}"/>
                </a:ext>
              </a:extLst>
            </p:cNvPr>
            <p:cNvSpPr/>
            <p:nvPr/>
          </p:nvSpPr>
          <p:spPr>
            <a:xfrm>
              <a:off x="972820" y="216530"/>
              <a:ext cx="7898170" cy="1419231"/>
            </a:xfrm>
            <a:prstGeom prst="round2DiagRect">
              <a:avLst/>
            </a:prstGeom>
            <a:solidFill>
              <a:schemeClr val="accent4">
                <a:lumMod val="20000"/>
                <a:lumOff val="8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lvl="0" indent="0" algn="l" defTabSz="1219170" rtl="0" eaLnBrk="1" fontAlgn="auto" latinLnBrk="0" hangingPunct="1">
                <a:lnSpc>
                  <a:spcPct val="100000"/>
                </a:lnSpc>
                <a:spcBef>
                  <a:spcPts val="800"/>
                </a:spcBef>
                <a:spcAft>
                  <a:spcPts val="8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ta,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vật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40639" marR="40639" lvl="0" indent="0" algn="just" defTabSz="1219170" rtl="0" eaLnBrk="1" fontAlgn="auto" latinLnBrk="0" hangingPunct="1">
                <a:lnSpc>
                  <a:spcPct val="100000"/>
                </a:lnSpc>
                <a:spcBef>
                  <a:spcPts val="800"/>
                </a:spcBef>
                <a:spcAft>
                  <a:spcPts val="8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đồng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hồ</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tích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tắc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tích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tắc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phút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giờ</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gà</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trống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gáy</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vang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ò ó o,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trời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sáng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thức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dậy</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p:txBody>
        </p:sp>
        <p:sp>
          <p:nvSpPr>
            <p:cNvPr id="13" name="Oval 1">
              <a:extLst>
                <a:ext uri="{FF2B5EF4-FFF2-40B4-BE49-F238E27FC236}">
                  <a16:creationId xmlns:a16="http://schemas.microsoft.com/office/drawing/2014/main" id="{D4778F47-3ADE-458A-1CFF-D5F95EDAB593}"/>
                </a:ext>
              </a:extLst>
            </p:cNvPr>
            <p:cNvSpPr/>
            <p:nvPr/>
          </p:nvSpPr>
          <p:spPr>
            <a:xfrm rot="20059077">
              <a:off x="553751" y="223183"/>
              <a:ext cx="838135" cy="8039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312" h="1020528">
                  <a:moveTo>
                    <a:pt x="102835" y="719239"/>
                  </a:moveTo>
                  <a:cubicBezTo>
                    <a:pt x="-6385" y="617639"/>
                    <a:pt x="-41944" y="511806"/>
                    <a:pt x="62196" y="409359"/>
                  </a:cubicBezTo>
                  <a:cubicBezTo>
                    <a:pt x="166336" y="306912"/>
                    <a:pt x="187502" y="65612"/>
                    <a:pt x="554955" y="13119"/>
                  </a:cubicBezTo>
                  <a:cubicBezTo>
                    <a:pt x="922408" y="-39374"/>
                    <a:pt x="1021469" y="73232"/>
                    <a:pt x="1169636" y="216319"/>
                  </a:cubicBezTo>
                  <a:cubicBezTo>
                    <a:pt x="1256843" y="318766"/>
                    <a:pt x="1331349" y="500799"/>
                    <a:pt x="1250915" y="627799"/>
                  </a:cubicBezTo>
                  <a:cubicBezTo>
                    <a:pt x="1170481" y="754799"/>
                    <a:pt x="1000302" y="1044359"/>
                    <a:pt x="717515" y="1018959"/>
                  </a:cubicBezTo>
                  <a:cubicBezTo>
                    <a:pt x="434728" y="993559"/>
                    <a:pt x="212055" y="820839"/>
                    <a:pt x="102835" y="719239"/>
                  </a:cubicBezTo>
                  <a:close/>
                </a:path>
              </a:pathLst>
            </a:custGeom>
            <a:solidFill>
              <a:schemeClr val="accent2">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F75789"/>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p>
          </p:txBody>
        </p:sp>
      </p:grpSp>
      <p:sp>
        <p:nvSpPr>
          <p:cNvPr id="14" name="Round Diagonal Corner Rectangle 3">
            <a:extLst>
              <a:ext uri="{FF2B5EF4-FFF2-40B4-BE49-F238E27FC236}">
                <a16:creationId xmlns:a16="http://schemas.microsoft.com/office/drawing/2014/main" id="{ED05EBBA-A43D-B49E-BCC3-65DDC531399E}"/>
              </a:ext>
            </a:extLst>
          </p:cNvPr>
          <p:cNvSpPr/>
          <p:nvPr/>
        </p:nvSpPr>
        <p:spPr>
          <a:xfrm>
            <a:off x="1198880" y="5283200"/>
            <a:ext cx="10884747" cy="1436204"/>
          </a:xfrm>
          <a:prstGeom prst="round2DiagRect">
            <a:avLst/>
          </a:prstGeom>
          <a:solidFill>
            <a:schemeClr val="accent1">
              <a:lumMod val="20000"/>
              <a:lumOff val="80000"/>
              <a:alpha val="93000"/>
            </a:schemeClr>
          </a:solidFill>
          <a:ln>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lvl="0" indent="0" algn="l" defTabSz="1219170" rtl="0" eaLnBrk="1" fontAlgn="auto" latinLnBrk="0" hangingPunct="1">
              <a:lnSpc>
                <a:spcPct val="100000"/>
              </a:lnSpc>
              <a:spcBef>
                <a:spcPts val="800"/>
              </a:spcBef>
              <a:spcAft>
                <a:spcPts val="800"/>
              </a:spcAft>
              <a:buClrTx/>
              <a:buSzTx/>
              <a:buFontTx/>
              <a:buNone/>
              <a:tabLst/>
              <a:defRPr/>
            </a:pPr>
            <a:r>
              <a:rPr kumimoji="0" lang="en-US" sz="2800" b="1" i="0" u="none" strike="noStrike" kern="1200" cap="none" spc="0" normalizeH="0" baseline="0" noProof="0" dirty="0">
                <a:ln>
                  <a:noFill/>
                </a:ln>
                <a:solidFill>
                  <a:srgbClr val="704940">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vật</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mọi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cũng</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việc</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xong</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quét</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nhà</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nhặt</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rau</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chơi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với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đỡ</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mẹ</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luôn</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luôn</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bận</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rộn</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mà</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lúc</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cũng</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vui</a:t>
            </a:r>
            <a:r>
              <a:rPr kumimoji="0" lang="en-US" sz="2800" b="1" i="0" u="none" strike="noStrike" kern="1200" cap="none" spc="0" normalizeH="0" baseline="0" noProof="0" dirty="0">
                <a:ln>
                  <a:noFill/>
                </a:ln>
                <a:solidFill>
                  <a:srgbClr val="B0F4DF">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5" name="Round Diagonal Corner Rectangle 7">
            <a:extLst>
              <a:ext uri="{FF2B5EF4-FFF2-40B4-BE49-F238E27FC236}">
                <a16:creationId xmlns:a16="http://schemas.microsoft.com/office/drawing/2014/main" id="{647C7F76-F607-9703-A27D-D49EEBBE6DA3}"/>
              </a:ext>
            </a:extLst>
          </p:cNvPr>
          <p:cNvSpPr/>
          <p:nvPr/>
        </p:nvSpPr>
        <p:spPr>
          <a:xfrm flipH="1">
            <a:off x="112711" y="3017519"/>
            <a:ext cx="10738165" cy="1977813"/>
          </a:xfrm>
          <a:prstGeom prst="round2DiagRect">
            <a:avLst/>
          </a:prstGeom>
          <a:solidFill>
            <a:schemeClr val="accent6">
              <a:lumMod val="20000"/>
              <a:lumOff val="8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243840" bIns="243840" rtlCol="0" anchor="ctr"/>
          <a:lstStyle/>
          <a:p>
            <a:pPr marL="40639" marR="40639" lvl="0" indent="0" algn="just" defTabSz="1219170" rtl="0" eaLnBrk="1" fontAlgn="auto" latinLnBrk="0" hangingPunct="1">
              <a:lnSpc>
                <a:spcPct val="100000"/>
              </a:lnSpc>
              <a:spcBef>
                <a:spcPts val="800"/>
              </a:spcBef>
              <a:spcAft>
                <a:spcPts val="8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Con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kêu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Thế</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đến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vải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bắt</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sâu</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bảo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vệ</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màng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Cành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nở</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xuân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thêm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rỡ</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ngày</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xuân</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thêm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tưng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bừng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mèo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chập</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tối</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đứng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hốc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rúc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cú</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cũng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việc</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ích</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đồng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ruộng</a:t>
            </a: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6" name="Oval 1">
            <a:extLst>
              <a:ext uri="{FF2B5EF4-FFF2-40B4-BE49-F238E27FC236}">
                <a16:creationId xmlns:a16="http://schemas.microsoft.com/office/drawing/2014/main" id="{F3C15564-B020-5277-133B-C023635697CD}"/>
              </a:ext>
            </a:extLst>
          </p:cNvPr>
          <p:cNvSpPr/>
          <p:nvPr/>
        </p:nvSpPr>
        <p:spPr>
          <a:xfrm rot="11588074" flipV="1">
            <a:off x="10631718" y="3158721"/>
            <a:ext cx="1350308" cy="1049692"/>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748" h="965144">
                <a:moveTo>
                  <a:pt x="245779" y="797070"/>
                </a:moveTo>
                <a:cubicBezTo>
                  <a:pt x="131887" y="685686"/>
                  <a:pt x="85168" y="523346"/>
                  <a:pt x="0" y="293262"/>
                </a:cubicBezTo>
                <a:cubicBezTo>
                  <a:pt x="104140" y="190815"/>
                  <a:pt x="323961" y="70243"/>
                  <a:pt x="512217" y="37190"/>
                </a:cubicBezTo>
                <a:cubicBezTo>
                  <a:pt x="700473" y="4137"/>
                  <a:pt x="981370" y="-48141"/>
                  <a:pt x="1129537" y="94946"/>
                </a:cubicBezTo>
                <a:cubicBezTo>
                  <a:pt x="1216744" y="197393"/>
                  <a:pt x="1190328" y="543668"/>
                  <a:pt x="1109894" y="670668"/>
                </a:cubicBezTo>
                <a:cubicBezTo>
                  <a:pt x="1029460" y="797668"/>
                  <a:pt x="827372" y="940500"/>
                  <a:pt x="683353" y="961567"/>
                </a:cubicBezTo>
                <a:cubicBezTo>
                  <a:pt x="539334" y="982634"/>
                  <a:pt x="359671" y="908454"/>
                  <a:pt x="245779" y="797070"/>
                </a:cubicBezTo>
                <a:close/>
              </a:path>
            </a:pathLst>
          </a:custGeom>
          <a:solidFill>
            <a:schemeClr val="accent1">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F75789"/>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7" name="Oval 1">
            <a:extLst>
              <a:ext uri="{FF2B5EF4-FFF2-40B4-BE49-F238E27FC236}">
                <a16:creationId xmlns:a16="http://schemas.microsoft.com/office/drawing/2014/main" id="{C52F71D5-A31A-B47E-66F4-07ECAAD9BA52}"/>
              </a:ext>
            </a:extLst>
          </p:cNvPr>
          <p:cNvSpPr/>
          <p:nvPr/>
        </p:nvSpPr>
        <p:spPr>
          <a:xfrm rot="9861940" flipV="1">
            <a:off x="138635" y="5218340"/>
            <a:ext cx="1292799" cy="1206328"/>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 name="connsiteX0" fmla="*/ 245779 w 1183748"/>
              <a:gd name="connsiteY0" fmla="*/ 858421 h 1026495"/>
              <a:gd name="connsiteX1" fmla="*/ 0 w 1183748"/>
              <a:gd name="connsiteY1" fmla="*/ 354613 h 1026495"/>
              <a:gd name="connsiteX2" fmla="*/ 506499 w 1183748"/>
              <a:gd name="connsiteY2" fmla="*/ 11559 h 1026495"/>
              <a:gd name="connsiteX3" fmla="*/ 1129537 w 1183748"/>
              <a:gd name="connsiteY3" fmla="*/ 156297 h 1026495"/>
              <a:gd name="connsiteX4" fmla="*/ 1109894 w 1183748"/>
              <a:gd name="connsiteY4" fmla="*/ 732019 h 1026495"/>
              <a:gd name="connsiteX5" fmla="*/ 683353 w 1183748"/>
              <a:gd name="connsiteY5" fmla="*/ 1022918 h 1026495"/>
              <a:gd name="connsiteX6" fmla="*/ 245779 w 1183748"/>
              <a:gd name="connsiteY6" fmla="*/ 858421 h 1026495"/>
              <a:gd name="connsiteX0" fmla="*/ 137517 w 1075486"/>
              <a:gd name="connsiteY0" fmla="*/ 859591 h 1027568"/>
              <a:gd name="connsiteX1" fmla="*/ 0 w 1075486"/>
              <a:gd name="connsiteY1" fmla="*/ 372926 h 1027568"/>
              <a:gd name="connsiteX2" fmla="*/ 398237 w 1075486"/>
              <a:gd name="connsiteY2" fmla="*/ 12729 h 1027568"/>
              <a:gd name="connsiteX3" fmla="*/ 1021275 w 1075486"/>
              <a:gd name="connsiteY3" fmla="*/ 157467 h 1027568"/>
              <a:gd name="connsiteX4" fmla="*/ 1001632 w 1075486"/>
              <a:gd name="connsiteY4" fmla="*/ 733189 h 1027568"/>
              <a:gd name="connsiteX5" fmla="*/ 575091 w 1075486"/>
              <a:gd name="connsiteY5" fmla="*/ 1024088 h 1027568"/>
              <a:gd name="connsiteX6" fmla="*/ 137517 w 1075486"/>
              <a:gd name="connsiteY6" fmla="*/ 859591 h 1027568"/>
              <a:gd name="connsiteX0" fmla="*/ 137517 w 1075486"/>
              <a:gd name="connsiteY0" fmla="*/ 859591 h 1113070"/>
              <a:gd name="connsiteX1" fmla="*/ 0 w 1075486"/>
              <a:gd name="connsiteY1" fmla="*/ 372926 h 1113070"/>
              <a:gd name="connsiteX2" fmla="*/ 398237 w 1075486"/>
              <a:gd name="connsiteY2" fmla="*/ 12729 h 1113070"/>
              <a:gd name="connsiteX3" fmla="*/ 1021275 w 1075486"/>
              <a:gd name="connsiteY3" fmla="*/ 157467 h 1113070"/>
              <a:gd name="connsiteX4" fmla="*/ 1001632 w 1075486"/>
              <a:gd name="connsiteY4" fmla="*/ 733189 h 1113070"/>
              <a:gd name="connsiteX5" fmla="*/ 580807 w 1075486"/>
              <a:gd name="connsiteY5" fmla="*/ 1111070 h 1113070"/>
              <a:gd name="connsiteX6" fmla="*/ 137517 w 1075486"/>
              <a:gd name="connsiteY6" fmla="*/ 859591 h 1113070"/>
              <a:gd name="connsiteX0" fmla="*/ 186540 w 1075486"/>
              <a:gd name="connsiteY0" fmla="*/ 881017 h 1114068"/>
              <a:gd name="connsiteX1" fmla="*/ 0 w 1075486"/>
              <a:gd name="connsiteY1" fmla="*/ 372926 h 1114068"/>
              <a:gd name="connsiteX2" fmla="*/ 398237 w 1075486"/>
              <a:gd name="connsiteY2" fmla="*/ 12729 h 1114068"/>
              <a:gd name="connsiteX3" fmla="*/ 1021275 w 1075486"/>
              <a:gd name="connsiteY3" fmla="*/ 157467 h 1114068"/>
              <a:gd name="connsiteX4" fmla="*/ 1001632 w 1075486"/>
              <a:gd name="connsiteY4" fmla="*/ 733189 h 1114068"/>
              <a:gd name="connsiteX5" fmla="*/ 580807 w 1075486"/>
              <a:gd name="connsiteY5" fmla="*/ 1111070 h 1114068"/>
              <a:gd name="connsiteX6" fmla="*/ 186540 w 1075486"/>
              <a:gd name="connsiteY6" fmla="*/ 881017 h 1114068"/>
              <a:gd name="connsiteX0" fmla="*/ 186540 w 1058608"/>
              <a:gd name="connsiteY0" fmla="*/ 881017 h 1112422"/>
              <a:gd name="connsiteX1" fmla="*/ 0 w 1058608"/>
              <a:gd name="connsiteY1" fmla="*/ 372926 h 1112422"/>
              <a:gd name="connsiteX2" fmla="*/ 398237 w 1058608"/>
              <a:gd name="connsiteY2" fmla="*/ 12729 h 1112422"/>
              <a:gd name="connsiteX3" fmla="*/ 1021275 w 1058608"/>
              <a:gd name="connsiteY3" fmla="*/ 157467 h 1112422"/>
              <a:gd name="connsiteX4" fmla="*/ 945661 w 1058608"/>
              <a:gd name="connsiteY4" fmla="*/ 787176 h 1112422"/>
              <a:gd name="connsiteX5" fmla="*/ 580807 w 1058608"/>
              <a:gd name="connsiteY5" fmla="*/ 1111070 h 1112422"/>
              <a:gd name="connsiteX6" fmla="*/ 186540 w 1058608"/>
              <a:gd name="connsiteY6" fmla="*/ 881017 h 1112422"/>
              <a:gd name="connsiteX0" fmla="*/ 186540 w 1133333"/>
              <a:gd name="connsiteY0" fmla="*/ 872141 h 1103546"/>
              <a:gd name="connsiteX1" fmla="*/ 0 w 1133333"/>
              <a:gd name="connsiteY1" fmla="*/ 364050 h 1103546"/>
              <a:gd name="connsiteX2" fmla="*/ 398237 w 1133333"/>
              <a:gd name="connsiteY2" fmla="*/ 3853 h 1103546"/>
              <a:gd name="connsiteX3" fmla="*/ 1109109 w 1133333"/>
              <a:gd name="connsiteY3" fmla="*/ 217151 h 1103546"/>
              <a:gd name="connsiteX4" fmla="*/ 945661 w 1133333"/>
              <a:gd name="connsiteY4" fmla="*/ 778300 h 1103546"/>
              <a:gd name="connsiteX5" fmla="*/ 580807 w 1133333"/>
              <a:gd name="connsiteY5" fmla="*/ 1102194 h 1103546"/>
              <a:gd name="connsiteX6" fmla="*/ 186540 w 1133333"/>
              <a:gd name="connsiteY6" fmla="*/ 872141 h 1103546"/>
              <a:gd name="connsiteX0" fmla="*/ 186540 w 1133333"/>
              <a:gd name="connsiteY0" fmla="*/ 877759 h 1109164"/>
              <a:gd name="connsiteX1" fmla="*/ 0 w 1133333"/>
              <a:gd name="connsiteY1" fmla="*/ 369668 h 1109164"/>
              <a:gd name="connsiteX2" fmla="*/ 398237 w 1133333"/>
              <a:gd name="connsiteY2" fmla="*/ 9471 h 1109164"/>
              <a:gd name="connsiteX3" fmla="*/ 1109109 w 1133333"/>
              <a:gd name="connsiteY3" fmla="*/ 222769 h 1109164"/>
              <a:gd name="connsiteX4" fmla="*/ 945661 w 1133333"/>
              <a:gd name="connsiteY4" fmla="*/ 783918 h 1109164"/>
              <a:gd name="connsiteX5" fmla="*/ 580807 w 1133333"/>
              <a:gd name="connsiteY5" fmla="*/ 1107812 h 1109164"/>
              <a:gd name="connsiteX6" fmla="*/ 186540 w 1133333"/>
              <a:gd name="connsiteY6" fmla="*/ 877759 h 11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33" h="1109164">
                <a:moveTo>
                  <a:pt x="186540" y="877759"/>
                </a:moveTo>
                <a:cubicBezTo>
                  <a:pt x="89739" y="754735"/>
                  <a:pt x="85168" y="599752"/>
                  <a:pt x="0" y="369668"/>
                </a:cubicBezTo>
                <a:cubicBezTo>
                  <a:pt x="104140" y="267221"/>
                  <a:pt x="213386" y="33954"/>
                  <a:pt x="398237" y="9471"/>
                </a:cubicBezTo>
                <a:cubicBezTo>
                  <a:pt x="583088" y="-15012"/>
                  <a:pt x="955224" y="-7300"/>
                  <a:pt x="1109109" y="222769"/>
                </a:cubicBezTo>
                <a:cubicBezTo>
                  <a:pt x="1196316" y="325216"/>
                  <a:pt x="1026095" y="656918"/>
                  <a:pt x="945661" y="783918"/>
                </a:cubicBezTo>
                <a:cubicBezTo>
                  <a:pt x="865227" y="910918"/>
                  <a:pt x="707327" y="1092172"/>
                  <a:pt x="580807" y="1107812"/>
                </a:cubicBezTo>
                <a:cubicBezTo>
                  <a:pt x="454287" y="1123452"/>
                  <a:pt x="283341" y="1000783"/>
                  <a:pt x="186540" y="877759"/>
                </a:cubicBezTo>
                <a:close/>
              </a:path>
            </a:pathLst>
          </a:custGeom>
          <a:solidFill>
            <a:schemeClr val="accent4">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F75789"/>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21" name="Rectangle: Rounded Corners 20">
            <a:extLst>
              <a:ext uri="{FF2B5EF4-FFF2-40B4-BE49-F238E27FC236}">
                <a16:creationId xmlns:a16="http://schemas.microsoft.com/office/drawing/2014/main" id="{3F809FB4-0D2A-3890-9E07-1F9DAEB836B1}"/>
              </a:ext>
            </a:extLst>
          </p:cNvPr>
          <p:cNvSpPr/>
          <p:nvPr/>
        </p:nvSpPr>
        <p:spPr>
          <a:xfrm>
            <a:off x="81280" y="132080"/>
            <a:ext cx="4551680" cy="548640"/>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26988012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23" name="Picture 4">
            <a:extLst>
              <a:ext uri="{FF2B5EF4-FFF2-40B4-BE49-F238E27FC236}">
                <a16:creationId xmlns:a16="http://schemas.microsoft.com/office/drawing/2014/main" id="{931F0AD1-FC95-F33E-A024-37A70B3396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4083" y="796414"/>
            <a:ext cx="7974477" cy="3765230"/>
          </a:xfrm>
          <a:prstGeom prst="rect">
            <a:avLst/>
          </a:prstGeom>
        </p:spPr>
      </p:pic>
      <p:sp>
        <p:nvSpPr>
          <p:cNvPr id="3" name="TextBox 2">
            <a:extLst>
              <a:ext uri="{FF2B5EF4-FFF2-40B4-BE49-F238E27FC236}">
                <a16:creationId xmlns:a16="http://schemas.microsoft.com/office/drawing/2014/main" id="{562AA498-9E83-2B6A-B66B-631F1463220D}"/>
              </a:ext>
            </a:extLst>
          </p:cNvPr>
          <p:cNvSpPr txBox="1"/>
          <p:nvPr/>
        </p:nvSpPr>
        <p:spPr>
          <a:xfrm>
            <a:off x="2616677" y="1709533"/>
            <a:ext cx="67305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1">
            <a:extLst>
              <a:ext uri="{FF2B5EF4-FFF2-40B4-BE49-F238E27FC236}">
                <a16:creationId xmlns:a16="http://schemas.microsoft.com/office/drawing/2014/main" id="{B1520471-51AA-BD9C-4DB7-B4561D830150}"/>
              </a:ext>
            </a:extLst>
          </p:cNvPr>
          <p:cNvPicPr>
            <a:picLocks noChangeAspect="1"/>
          </p:cNvPicPr>
          <p:nvPr/>
        </p:nvPicPr>
        <p:blipFill>
          <a:blip r:embed="rId6"/>
          <a:srcRect/>
          <a:stretch>
            <a:fillRect/>
          </a:stretch>
        </p:blipFill>
        <p:spPr>
          <a:xfrm>
            <a:off x="17262" y="3008671"/>
            <a:ext cx="2599415" cy="3687114"/>
          </a:xfrm>
          <a:prstGeom prst="rect">
            <a:avLst/>
          </a:prstGeom>
          <a:effectLst>
            <a:glow rad="165100">
              <a:schemeClr val="accent4">
                <a:lumMod val="40000"/>
                <a:lumOff val="60000"/>
                <a:alpha val="81000"/>
              </a:schemeClr>
            </a:glow>
          </a:effectLst>
        </p:spPr>
      </p:pic>
    </p:spTree>
    <p:extLst>
      <p:ext uri="{BB962C8B-B14F-4D97-AF65-F5344CB8AC3E}">
        <p14:creationId xmlns:p14="http://schemas.microsoft.com/office/powerpoint/2010/main" val="25697222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EDCD6-7DEE-482E-A2AF-DFF9CF3DF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366483"/>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A2FE6D-105C-40AE-9A76-69369E0BB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2596206"/>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12ED1-1CD9-456B-B330-111BF9B3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0614313"/>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9EC58CAF-88CF-56D0-9D5F-E152A7ADDB06}"/>
              </a:ext>
            </a:extLst>
          </p:cNvPr>
          <p:cNvGrpSpPr/>
          <p:nvPr/>
        </p:nvGrpSpPr>
        <p:grpSpPr>
          <a:xfrm>
            <a:off x="1566484" y="1136963"/>
            <a:ext cx="4325245" cy="2530788"/>
            <a:chOff x="3075433" y="1255651"/>
            <a:chExt cx="4325245" cy="2530788"/>
          </a:xfrm>
        </p:grpSpPr>
        <p:sp>
          <p:nvSpPr>
            <p:cNvPr id="4" name="Rectangle: Rounded Corners 6">
              <a:extLst>
                <a:ext uri="{FF2B5EF4-FFF2-40B4-BE49-F238E27FC236}">
                  <a16:creationId xmlns:a16="http://schemas.microsoft.com/office/drawing/2014/main" id="{4A804E37-4498-534A-90E8-615F99F76519}"/>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50000"/>
                </a:lnSpc>
              </a:pP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Phân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568325" algn="just">
                <a:lnSpc>
                  <a:spcPct val="150000"/>
                </a:lnSpc>
              </a:pP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Tất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viên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đều</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568325" algn="just">
                <a:lnSpc>
                  <a:spcPct val="150000"/>
                </a:lnSpc>
              </a:pP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C414D525-1C94-B1ED-2E5B-D1FC57632634}"/>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Cầu</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22F679E7-E865-B871-D6F6-B4277382C644}"/>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7" name="Picture 6">
              <a:extLst>
                <a:ext uri="{FF2B5EF4-FFF2-40B4-BE49-F238E27FC236}">
                  <a16:creationId xmlns:a16="http://schemas.microsoft.com/office/drawing/2014/main" id="{7A1EB10C-BC6C-935A-329A-AA71C430F89D}"/>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8" name="Picture 7">
              <a:extLst>
                <a:ext uri="{FF2B5EF4-FFF2-40B4-BE49-F238E27FC236}">
                  <a16:creationId xmlns:a16="http://schemas.microsoft.com/office/drawing/2014/main" id="{068CFDC5-6940-8C6D-54A0-6CB76C7287FB}"/>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9" name="Picture 29">
            <a:extLst>
              <a:ext uri="{FF2B5EF4-FFF2-40B4-BE49-F238E27FC236}">
                <a16:creationId xmlns:a16="http://schemas.microsoft.com/office/drawing/2014/main" id="{D7F03613-3B15-5735-711A-B3E52F3DDC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88626" y="1211538"/>
            <a:ext cx="3690048" cy="1620214"/>
          </a:xfrm>
          <a:prstGeom prst="rect">
            <a:avLst/>
          </a:prstGeom>
        </p:spPr>
      </p:pic>
      <p:grpSp>
        <p:nvGrpSpPr>
          <p:cNvPr id="11" name="Group 10">
            <a:extLst>
              <a:ext uri="{FF2B5EF4-FFF2-40B4-BE49-F238E27FC236}">
                <a16:creationId xmlns:a16="http://schemas.microsoft.com/office/drawing/2014/main" id="{963E379D-350D-D2A2-75C9-7A2737625E7E}"/>
              </a:ext>
            </a:extLst>
          </p:cNvPr>
          <p:cNvGrpSpPr/>
          <p:nvPr/>
        </p:nvGrpSpPr>
        <p:grpSpPr>
          <a:xfrm>
            <a:off x="4944763" y="3379662"/>
            <a:ext cx="5445754" cy="2437071"/>
            <a:chOff x="5189220" y="3812803"/>
            <a:chExt cx="5445754" cy="2437071"/>
          </a:xfrm>
        </p:grpSpPr>
        <p:grpSp>
          <p:nvGrpSpPr>
            <p:cNvPr id="12" name="Group 11">
              <a:extLst>
                <a:ext uri="{FF2B5EF4-FFF2-40B4-BE49-F238E27FC236}">
                  <a16:creationId xmlns:a16="http://schemas.microsoft.com/office/drawing/2014/main" id="{6ED4DFBA-0DC9-BE04-5E33-88E65D3CA2B6}"/>
                </a:ext>
              </a:extLst>
            </p:cNvPr>
            <p:cNvGrpSpPr/>
            <p:nvPr/>
          </p:nvGrpSpPr>
          <p:grpSpPr>
            <a:xfrm>
              <a:off x="5189220" y="3812803"/>
              <a:ext cx="5445754" cy="2437071"/>
              <a:chOff x="3323320" y="1250854"/>
              <a:chExt cx="5445754" cy="2437071"/>
            </a:xfrm>
          </p:grpSpPr>
          <p:sp>
            <p:nvSpPr>
              <p:cNvPr id="29" name="Rectangle: Rounded Corners 12">
                <a:extLst>
                  <a:ext uri="{FF2B5EF4-FFF2-40B4-BE49-F238E27FC236}">
                    <a16:creationId xmlns:a16="http://schemas.microsoft.com/office/drawing/2014/main" id="{37E80800-B4B1-033C-5411-A53AA6CA977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0000"/>
                  </a:lnSpc>
                </a:pP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rõ</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0000"/>
                  </a:lnSpc>
                </a:pP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ngắt</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id="{4A79B491-6A26-3798-91FF-0646307D33DF}"/>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id="{CBE01786-B3AD-B787-25E6-4AE070570CCF}"/>
                </a:ext>
              </a:extLst>
            </p:cNvPr>
            <p:cNvPicPr>
              <a:picLocks noChangeAspect="1"/>
            </p:cNvPicPr>
            <p:nvPr/>
          </p:nvPicPr>
          <p:blipFill>
            <a:blip r:embed="rId7"/>
            <a:stretch>
              <a:fillRect/>
            </a:stretch>
          </p:blipFill>
          <p:spPr>
            <a:xfrm>
              <a:off x="7452245" y="4832900"/>
              <a:ext cx="469963" cy="469963"/>
            </a:xfrm>
            <a:prstGeom prst="rect">
              <a:avLst/>
            </a:prstGeom>
          </p:spPr>
        </p:pic>
        <p:pic>
          <p:nvPicPr>
            <p:cNvPr id="15" name="Picture 14">
              <a:extLst>
                <a:ext uri="{FF2B5EF4-FFF2-40B4-BE49-F238E27FC236}">
                  <a16:creationId xmlns:a16="http://schemas.microsoft.com/office/drawing/2014/main" id="{AE5A367B-9231-0AF2-B6A6-A9107488ED8F}"/>
                </a:ext>
              </a:extLst>
            </p:cNvPr>
            <p:cNvPicPr>
              <a:picLocks noChangeAspect="1"/>
            </p:cNvPicPr>
            <p:nvPr/>
          </p:nvPicPr>
          <p:blipFill>
            <a:blip r:embed="rId8"/>
            <a:stretch>
              <a:fillRect/>
            </a:stretch>
          </p:blipFill>
          <p:spPr>
            <a:xfrm>
              <a:off x="6895571" y="4832900"/>
              <a:ext cx="469963" cy="469963"/>
            </a:xfrm>
            <a:prstGeom prst="rect">
              <a:avLst/>
            </a:prstGeom>
          </p:spPr>
        </p:pic>
        <p:pic>
          <p:nvPicPr>
            <p:cNvPr id="16" name="Picture 15">
              <a:extLst>
                <a:ext uri="{FF2B5EF4-FFF2-40B4-BE49-F238E27FC236}">
                  <a16:creationId xmlns:a16="http://schemas.microsoft.com/office/drawing/2014/main" id="{5705D298-9650-36ED-0C6A-8AE7F63F0168}"/>
                </a:ext>
              </a:extLst>
            </p:cNvPr>
            <p:cNvPicPr>
              <a:picLocks noChangeAspect="1"/>
            </p:cNvPicPr>
            <p:nvPr/>
          </p:nvPicPr>
          <p:blipFill>
            <a:blip r:embed="rId9"/>
            <a:stretch>
              <a:fillRect/>
            </a:stretch>
          </p:blipFill>
          <p:spPr>
            <a:xfrm>
              <a:off x="8008919" y="4832900"/>
              <a:ext cx="469963" cy="469963"/>
            </a:xfrm>
            <a:prstGeom prst="rect">
              <a:avLst/>
            </a:prstGeom>
          </p:spPr>
        </p:pic>
        <p:pic>
          <p:nvPicPr>
            <p:cNvPr id="21" name="Picture 20">
              <a:extLst>
                <a:ext uri="{FF2B5EF4-FFF2-40B4-BE49-F238E27FC236}">
                  <a16:creationId xmlns:a16="http://schemas.microsoft.com/office/drawing/2014/main" id="{B04D12B2-F663-40BF-A4B0-4D278C56A46B}"/>
                </a:ext>
              </a:extLst>
            </p:cNvPr>
            <p:cNvPicPr>
              <a:picLocks noChangeAspect="1"/>
            </p:cNvPicPr>
            <p:nvPr/>
          </p:nvPicPr>
          <p:blipFill>
            <a:blip r:embed="rId7"/>
            <a:stretch>
              <a:fillRect/>
            </a:stretch>
          </p:blipFill>
          <p:spPr>
            <a:xfrm>
              <a:off x="7555146" y="5381067"/>
              <a:ext cx="469963" cy="469963"/>
            </a:xfrm>
            <a:prstGeom prst="rect">
              <a:avLst/>
            </a:prstGeom>
          </p:spPr>
        </p:pic>
        <p:pic>
          <p:nvPicPr>
            <p:cNvPr id="22" name="Picture 21">
              <a:extLst>
                <a:ext uri="{FF2B5EF4-FFF2-40B4-BE49-F238E27FC236}">
                  <a16:creationId xmlns:a16="http://schemas.microsoft.com/office/drawing/2014/main" id="{32D066AF-B262-C283-F0B8-9312B3B9FC83}"/>
                </a:ext>
              </a:extLst>
            </p:cNvPr>
            <p:cNvPicPr>
              <a:picLocks noChangeAspect="1"/>
            </p:cNvPicPr>
            <p:nvPr/>
          </p:nvPicPr>
          <p:blipFill>
            <a:blip r:embed="rId8"/>
            <a:stretch>
              <a:fillRect/>
            </a:stretch>
          </p:blipFill>
          <p:spPr>
            <a:xfrm>
              <a:off x="6998472" y="5381067"/>
              <a:ext cx="469963" cy="469963"/>
            </a:xfrm>
            <a:prstGeom prst="rect">
              <a:avLst/>
            </a:prstGeom>
          </p:spPr>
        </p:pic>
        <p:pic>
          <p:nvPicPr>
            <p:cNvPr id="24" name="Picture 23">
              <a:extLst>
                <a:ext uri="{FF2B5EF4-FFF2-40B4-BE49-F238E27FC236}">
                  <a16:creationId xmlns:a16="http://schemas.microsoft.com/office/drawing/2014/main" id="{12845C85-D45F-F6F0-BB1A-A836F976B918}"/>
                </a:ext>
              </a:extLst>
            </p:cNvPr>
            <p:cNvPicPr>
              <a:picLocks noChangeAspect="1"/>
            </p:cNvPicPr>
            <p:nvPr/>
          </p:nvPicPr>
          <p:blipFill>
            <a:blip r:embed="rId9"/>
            <a:stretch>
              <a:fillRect/>
            </a:stretch>
          </p:blipFill>
          <p:spPr>
            <a:xfrm>
              <a:off x="8111820" y="5381067"/>
              <a:ext cx="469963" cy="469963"/>
            </a:xfrm>
            <a:prstGeom prst="rect">
              <a:avLst/>
            </a:prstGeom>
          </p:spPr>
        </p:pic>
        <p:pic>
          <p:nvPicPr>
            <p:cNvPr id="25" name="Picture 24">
              <a:extLst>
                <a:ext uri="{FF2B5EF4-FFF2-40B4-BE49-F238E27FC236}">
                  <a16:creationId xmlns:a16="http://schemas.microsoft.com/office/drawing/2014/main" id="{B9AF17AD-8EA3-2BCA-0AE8-F8C750EA6534}"/>
                </a:ext>
              </a:extLst>
            </p:cNvPr>
            <p:cNvPicPr>
              <a:picLocks noChangeAspect="1"/>
            </p:cNvPicPr>
            <p:nvPr/>
          </p:nvPicPr>
          <p:blipFill>
            <a:blip r:embed="rId7"/>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BA30C788-E64F-1F8D-FF4F-693ACD215011}"/>
                </a:ext>
              </a:extLst>
            </p:cNvPr>
            <p:cNvPicPr>
              <a:picLocks noChangeAspect="1"/>
            </p:cNvPicPr>
            <p:nvPr/>
          </p:nvPicPr>
          <p:blipFill>
            <a:blip r:embed="rId8"/>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671B2644-1165-2691-33CB-303F5DD2AA9B}"/>
                </a:ext>
              </a:extLst>
            </p:cNvPr>
            <p:cNvPicPr>
              <a:picLocks noChangeAspect="1"/>
            </p:cNvPicPr>
            <p:nvPr/>
          </p:nvPicPr>
          <p:blipFill>
            <a:blip r:embed="rId9"/>
            <a:stretch>
              <a:fillRect/>
            </a:stretch>
          </p:blipFill>
          <p:spPr>
            <a:xfrm>
              <a:off x="9930029" y="5728371"/>
              <a:ext cx="469963" cy="469963"/>
            </a:xfrm>
            <a:prstGeom prst="rect">
              <a:avLst/>
            </a:prstGeom>
          </p:spPr>
        </p:pic>
      </p:grpSp>
      <p:sp>
        <p:nvSpPr>
          <p:cNvPr id="31" name="TextBox 30">
            <a:extLst>
              <a:ext uri="{FF2B5EF4-FFF2-40B4-BE49-F238E27FC236}">
                <a16:creationId xmlns:a16="http://schemas.microsoft.com/office/drawing/2014/main" id="{034C38F9-6E48-9139-619D-02FABAD814C3}"/>
              </a:ext>
            </a:extLst>
          </p:cNvPr>
          <p:cNvSpPr txBox="1"/>
          <p:nvPr/>
        </p:nvSpPr>
        <p:spPr>
          <a:xfrm>
            <a:off x="4159795" y="127675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TRONG NHÓM</a:t>
            </a:r>
          </a:p>
        </p:txBody>
      </p:sp>
    </p:spTree>
    <p:extLst>
      <p:ext uri="{BB962C8B-B14F-4D97-AF65-F5344CB8AC3E}">
        <p14:creationId xmlns:p14="http://schemas.microsoft.com/office/powerpoint/2010/main" val="1091221890"/>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 name="Picture 29">
            <a:extLst>
              <a:ext uri="{FF2B5EF4-FFF2-40B4-BE49-F238E27FC236}">
                <a16:creationId xmlns:a16="http://schemas.microsoft.com/office/drawing/2014/main" id="{C1E068B7-8738-D6BF-7845-23722403C2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66481" y="880884"/>
            <a:ext cx="6331656" cy="897463"/>
          </a:xfrm>
          <a:prstGeom prst="rect">
            <a:avLst/>
          </a:prstGeom>
        </p:spPr>
      </p:pic>
      <p:sp>
        <p:nvSpPr>
          <p:cNvPr id="13" name="TextBox 12">
            <a:extLst>
              <a:ext uri="{FF2B5EF4-FFF2-40B4-BE49-F238E27FC236}">
                <a16:creationId xmlns:a16="http://schemas.microsoft.com/office/drawing/2014/main" id="{77C704B3-FF16-57B6-3DD0-D1CE5E9399C3}"/>
              </a:ext>
            </a:extLst>
          </p:cNvPr>
          <p:cNvSpPr txBox="1"/>
          <p:nvPr/>
        </p:nvSpPr>
        <p:spPr>
          <a:xfrm>
            <a:off x="2011261" y="92155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LUYỆN ĐỌC TRƯỚC LỚP</a:t>
            </a:r>
          </a:p>
        </p:txBody>
      </p:sp>
      <p:grpSp>
        <p:nvGrpSpPr>
          <p:cNvPr id="23" name="Group 22">
            <a:extLst>
              <a:ext uri="{FF2B5EF4-FFF2-40B4-BE49-F238E27FC236}">
                <a16:creationId xmlns:a16="http://schemas.microsoft.com/office/drawing/2014/main" id="{B5BAB77E-7376-FFF0-CEE0-11EFB1BED937}"/>
              </a:ext>
            </a:extLst>
          </p:cNvPr>
          <p:cNvGrpSpPr/>
          <p:nvPr/>
        </p:nvGrpSpPr>
        <p:grpSpPr>
          <a:xfrm>
            <a:off x="2301128" y="1952395"/>
            <a:ext cx="7312960" cy="3287264"/>
            <a:chOff x="5548616" y="3863568"/>
            <a:chExt cx="5670496" cy="2548957"/>
          </a:xfrm>
        </p:grpSpPr>
        <p:grpSp>
          <p:nvGrpSpPr>
            <p:cNvPr id="32" name="Group 31">
              <a:extLst>
                <a:ext uri="{FF2B5EF4-FFF2-40B4-BE49-F238E27FC236}">
                  <a16:creationId xmlns:a16="http://schemas.microsoft.com/office/drawing/2014/main" id="{FE489AE8-3792-B3C4-F536-2541CF4A2B1A}"/>
                </a:ext>
              </a:extLst>
            </p:cNvPr>
            <p:cNvGrpSpPr/>
            <p:nvPr/>
          </p:nvGrpSpPr>
          <p:grpSpPr>
            <a:xfrm>
              <a:off x="5548616" y="3863568"/>
              <a:ext cx="5668381" cy="2548957"/>
              <a:chOff x="3682716" y="1301619"/>
              <a:chExt cx="5668381" cy="2548957"/>
            </a:xfrm>
          </p:grpSpPr>
          <p:sp>
            <p:nvSpPr>
              <p:cNvPr id="42" name="Rectangle: Rounded Corners 12">
                <a:extLst>
                  <a:ext uri="{FF2B5EF4-FFF2-40B4-BE49-F238E27FC236}">
                    <a16:creationId xmlns:a16="http://schemas.microsoft.com/office/drawing/2014/main" id="{5FFE7D3D-CCBA-BA79-34E9-C1F2A053484D}"/>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0000"/>
                  </a:lnSpc>
                </a:pP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rõ</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0000"/>
                  </a:lnSpc>
                </a:pP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ngắt</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id="{35D74465-5A8E-26D4-2315-3D3D0EC403FC}"/>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id="{05A5A803-BBDA-3D0B-3EA3-A11794DEDF95}"/>
                </a:ext>
              </a:extLst>
            </p:cNvPr>
            <p:cNvPicPr>
              <a:picLocks noChangeAspect="1"/>
            </p:cNvPicPr>
            <p:nvPr/>
          </p:nvPicPr>
          <p:blipFill>
            <a:blip r:embed="rId6"/>
            <a:stretch>
              <a:fillRect/>
            </a:stretch>
          </p:blipFill>
          <p:spPr>
            <a:xfrm>
              <a:off x="7965954" y="4955371"/>
              <a:ext cx="469963" cy="469963"/>
            </a:xfrm>
            <a:prstGeom prst="rect">
              <a:avLst/>
            </a:prstGeom>
          </p:spPr>
        </p:pic>
        <p:pic>
          <p:nvPicPr>
            <p:cNvPr id="34" name="Picture 33">
              <a:extLst>
                <a:ext uri="{FF2B5EF4-FFF2-40B4-BE49-F238E27FC236}">
                  <a16:creationId xmlns:a16="http://schemas.microsoft.com/office/drawing/2014/main" id="{6FABF17E-72FD-6E9B-908D-5B8B607F6224}"/>
                </a:ext>
              </a:extLst>
            </p:cNvPr>
            <p:cNvPicPr>
              <a:picLocks noChangeAspect="1"/>
            </p:cNvPicPr>
            <p:nvPr/>
          </p:nvPicPr>
          <p:blipFill>
            <a:blip r:embed="rId7"/>
            <a:stretch>
              <a:fillRect/>
            </a:stretch>
          </p:blipFill>
          <p:spPr>
            <a:xfrm>
              <a:off x="7409280" y="4955371"/>
              <a:ext cx="469963" cy="469963"/>
            </a:xfrm>
            <a:prstGeom prst="rect">
              <a:avLst/>
            </a:prstGeom>
          </p:spPr>
        </p:pic>
        <p:pic>
          <p:nvPicPr>
            <p:cNvPr id="35" name="Picture 34">
              <a:extLst>
                <a:ext uri="{FF2B5EF4-FFF2-40B4-BE49-F238E27FC236}">
                  <a16:creationId xmlns:a16="http://schemas.microsoft.com/office/drawing/2014/main" id="{0AAF0386-B385-D3D3-3B12-A13EFF5C18AA}"/>
                </a:ext>
              </a:extLst>
            </p:cNvPr>
            <p:cNvPicPr>
              <a:picLocks noChangeAspect="1"/>
            </p:cNvPicPr>
            <p:nvPr/>
          </p:nvPicPr>
          <p:blipFill>
            <a:blip r:embed="rId8"/>
            <a:stretch>
              <a:fillRect/>
            </a:stretch>
          </p:blipFill>
          <p:spPr>
            <a:xfrm>
              <a:off x="8522628" y="4955371"/>
              <a:ext cx="469963" cy="469963"/>
            </a:xfrm>
            <a:prstGeom prst="rect">
              <a:avLst/>
            </a:prstGeom>
          </p:spPr>
        </p:pic>
        <p:pic>
          <p:nvPicPr>
            <p:cNvPr id="36" name="Picture 35">
              <a:extLst>
                <a:ext uri="{FF2B5EF4-FFF2-40B4-BE49-F238E27FC236}">
                  <a16:creationId xmlns:a16="http://schemas.microsoft.com/office/drawing/2014/main" id="{0236B3F9-0B40-068D-3264-4DEE370F219C}"/>
                </a:ext>
              </a:extLst>
            </p:cNvPr>
            <p:cNvPicPr>
              <a:picLocks noChangeAspect="1"/>
            </p:cNvPicPr>
            <p:nvPr/>
          </p:nvPicPr>
          <p:blipFill>
            <a:blip r:embed="rId6"/>
            <a:stretch>
              <a:fillRect/>
            </a:stretch>
          </p:blipFill>
          <p:spPr>
            <a:xfrm>
              <a:off x="8021101" y="5457528"/>
              <a:ext cx="469963" cy="469963"/>
            </a:xfrm>
            <a:prstGeom prst="rect">
              <a:avLst/>
            </a:prstGeom>
          </p:spPr>
        </p:pic>
        <p:pic>
          <p:nvPicPr>
            <p:cNvPr id="37" name="Picture 36">
              <a:extLst>
                <a:ext uri="{FF2B5EF4-FFF2-40B4-BE49-F238E27FC236}">
                  <a16:creationId xmlns:a16="http://schemas.microsoft.com/office/drawing/2014/main" id="{4DD5720E-0B1B-CC64-311E-C9AE7DEEBCEF}"/>
                </a:ext>
              </a:extLst>
            </p:cNvPr>
            <p:cNvPicPr>
              <a:picLocks noChangeAspect="1"/>
            </p:cNvPicPr>
            <p:nvPr/>
          </p:nvPicPr>
          <p:blipFill>
            <a:blip r:embed="rId7"/>
            <a:stretch>
              <a:fillRect/>
            </a:stretch>
          </p:blipFill>
          <p:spPr>
            <a:xfrm>
              <a:off x="7464427" y="5457528"/>
              <a:ext cx="469963" cy="469963"/>
            </a:xfrm>
            <a:prstGeom prst="rect">
              <a:avLst/>
            </a:prstGeom>
          </p:spPr>
        </p:pic>
        <p:pic>
          <p:nvPicPr>
            <p:cNvPr id="38" name="Picture 37">
              <a:extLst>
                <a:ext uri="{FF2B5EF4-FFF2-40B4-BE49-F238E27FC236}">
                  <a16:creationId xmlns:a16="http://schemas.microsoft.com/office/drawing/2014/main" id="{1A01BCB8-2232-9376-6465-F723D405F881}"/>
                </a:ext>
              </a:extLst>
            </p:cNvPr>
            <p:cNvPicPr>
              <a:picLocks noChangeAspect="1"/>
            </p:cNvPicPr>
            <p:nvPr/>
          </p:nvPicPr>
          <p:blipFill>
            <a:blip r:embed="rId8"/>
            <a:stretch>
              <a:fillRect/>
            </a:stretch>
          </p:blipFill>
          <p:spPr>
            <a:xfrm>
              <a:off x="8577775" y="5457528"/>
              <a:ext cx="469963" cy="469963"/>
            </a:xfrm>
            <a:prstGeom prst="rect">
              <a:avLst/>
            </a:prstGeom>
          </p:spPr>
        </p:pic>
        <p:pic>
          <p:nvPicPr>
            <p:cNvPr id="39" name="Picture 38">
              <a:extLst>
                <a:ext uri="{FF2B5EF4-FFF2-40B4-BE49-F238E27FC236}">
                  <a16:creationId xmlns:a16="http://schemas.microsoft.com/office/drawing/2014/main" id="{5681BFAF-2FAE-DD98-3584-38D58494EE51}"/>
                </a:ext>
              </a:extLst>
            </p:cNvPr>
            <p:cNvPicPr>
              <a:picLocks noChangeAspect="1"/>
            </p:cNvPicPr>
            <p:nvPr/>
          </p:nvPicPr>
          <p:blipFill>
            <a:blip r:embed="rId6"/>
            <a:stretch>
              <a:fillRect/>
            </a:stretch>
          </p:blipFill>
          <p:spPr>
            <a:xfrm>
              <a:off x="10192475" y="5885485"/>
              <a:ext cx="469963" cy="469963"/>
            </a:xfrm>
            <a:prstGeom prst="rect">
              <a:avLst/>
            </a:prstGeom>
          </p:spPr>
        </p:pic>
        <p:pic>
          <p:nvPicPr>
            <p:cNvPr id="40" name="Picture 39">
              <a:extLst>
                <a:ext uri="{FF2B5EF4-FFF2-40B4-BE49-F238E27FC236}">
                  <a16:creationId xmlns:a16="http://schemas.microsoft.com/office/drawing/2014/main" id="{7533ADD3-6A7D-3138-008B-8F7FFA02EF20}"/>
                </a:ext>
              </a:extLst>
            </p:cNvPr>
            <p:cNvPicPr>
              <a:picLocks noChangeAspect="1"/>
            </p:cNvPicPr>
            <p:nvPr/>
          </p:nvPicPr>
          <p:blipFill>
            <a:blip r:embed="rId7"/>
            <a:stretch>
              <a:fillRect/>
            </a:stretch>
          </p:blipFill>
          <p:spPr>
            <a:xfrm>
              <a:off x="9635801" y="5885485"/>
              <a:ext cx="469963" cy="469963"/>
            </a:xfrm>
            <a:prstGeom prst="rect">
              <a:avLst/>
            </a:prstGeom>
          </p:spPr>
        </p:pic>
        <p:pic>
          <p:nvPicPr>
            <p:cNvPr id="41" name="Picture 40">
              <a:extLst>
                <a:ext uri="{FF2B5EF4-FFF2-40B4-BE49-F238E27FC236}">
                  <a16:creationId xmlns:a16="http://schemas.microsoft.com/office/drawing/2014/main" id="{D9873F2C-081F-B0F7-EAB0-0AE0363A8C04}"/>
                </a:ext>
              </a:extLst>
            </p:cNvPr>
            <p:cNvPicPr>
              <a:picLocks noChangeAspect="1"/>
            </p:cNvPicPr>
            <p:nvPr/>
          </p:nvPicPr>
          <p:blipFill>
            <a:blip r:embed="rId8"/>
            <a:stretch>
              <a:fillRect/>
            </a:stretch>
          </p:blipFill>
          <p:spPr>
            <a:xfrm>
              <a:off x="10749149" y="5885485"/>
              <a:ext cx="469963" cy="469963"/>
            </a:xfrm>
            <a:prstGeom prst="rect">
              <a:avLst/>
            </a:prstGeom>
          </p:spPr>
        </p:pic>
      </p:grpSp>
    </p:spTree>
    <p:extLst>
      <p:ext uri="{BB962C8B-B14F-4D97-AF65-F5344CB8AC3E}">
        <p14:creationId xmlns:p14="http://schemas.microsoft.com/office/powerpoint/2010/main" val="1909997187"/>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6000">
                                          <p:cBhvr additive="base">
                                            <p:cTn id="11"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9011623" y="1480845"/>
            <a:ext cx="1956208" cy="2372360"/>
          </a:xfrm>
          <a:prstGeom prst="rect">
            <a:avLst/>
          </a:prstGeom>
        </p:spPr>
      </p:pic>
      <p:grpSp>
        <p:nvGrpSpPr>
          <p:cNvPr id="3" name="Group 2"/>
          <p:cNvGrpSpPr/>
          <p:nvPr/>
        </p:nvGrpSpPr>
        <p:grpSpPr>
          <a:xfrm>
            <a:off x="12090236" y="3514332"/>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7C55B85E-9FEB-F969-F534-90620928B967}"/>
              </a:ext>
            </a:extLst>
          </p:cNvPr>
          <p:cNvPicPr>
            <a:picLocks noChangeAspect="1"/>
          </p:cNvPicPr>
          <p:nvPr/>
        </p:nvPicPr>
        <p:blipFill>
          <a:blip r:embed="rId7"/>
          <a:stretch>
            <a:fillRect/>
          </a:stretch>
        </p:blipFill>
        <p:spPr>
          <a:xfrm>
            <a:off x="3578010" y="1343705"/>
            <a:ext cx="5456393" cy="975445"/>
          </a:xfrm>
          <a:prstGeom prst="rect">
            <a:avLst/>
          </a:prstGeom>
        </p:spPr>
      </p:pic>
    </p:spTree>
    <p:extLst>
      <p:ext uri="{BB962C8B-B14F-4D97-AF65-F5344CB8AC3E}">
        <p14:creationId xmlns:p14="http://schemas.microsoft.com/office/powerpoint/2010/main" val="37161606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4.81481E-6 L -0.99778 -0.02663 " pathEditMode="relative" rAng="0" ptsTypes="AA">
                                      <p:cBhvr>
                                        <p:cTn id="13" dur="2000" fill="hold"/>
                                        <p:tgtEl>
                                          <p:spTgt spid="3"/>
                                        </p:tgtEl>
                                        <p:attrNameLst>
                                          <p:attrName>ppt_x</p:attrName>
                                          <p:attrName>ppt_y</p:attrName>
                                        </p:attrNameLst>
                                      </p:cBhvr>
                                      <p:rCtr x="-49896" y="-1343"/>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13" name="Picture 31">
            <a:extLst>
              <a:ext uri="{FF2B5EF4-FFF2-40B4-BE49-F238E27FC236}">
                <a16:creationId xmlns:a16="http://schemas.microsoft.com/office/drawing/2014/main" id="{B1520471-51AA-BD9C-4DB7-B4561D830150}"/>
              </a:ext>
            </a:extLst>
          </p:cNvPr>
          <p:cNvPicPr>
            <a:picLocks noChangeAspect="1"/>
          </p:cNvPicPr>
          <p:nvPr/>
        </p:nvPicPr>
        <p:blipFill>
          <a:blip r:embed="rId5"/>
          <a:srcRect/>
          <a:stretch>
            <a:fillRect/>
          </a:stretch>
        </p:blipFill>
        <p:spPr>
          <a:xfrm>
            <a:off x="127438" y="4008067"/>
            <a:ext cx="1894841" cy="2687718"/>
          </a:xfrm>
          <a:prstGeom prst="rect">
            <a:avLst/>
          </a:prstGeom>
          <a:effectLst>
            <a:glow rad="165100">
              <a:schemeClr val="accent4">
                <a:lumMod val="40000"/>
                <a:lumOff val="60000"/>
                <a:alpha val="81000"/>
              </a:schemeClr>
            </a:glow>
          </a:effectLst>
        </p:spPr>
      </p:pic>
      <p:pic>
        <p:nvPicPr>
          <p:cNvPr id="4" name="Picture 22">
            <a:extLst>
              <a:ext uri="{FF2B5EF4-FFF2-40B4-BE49-F238E27FC236}">
                <a16:creationId xmlns:a16="http://schemas.microsoft.com/office/drawing/2014/main" id="{3EEDB18B-7495-E273-9914-C5EA737A04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051" y="447053"/>
            <a:ext cx="9858269" cy="2451969"/>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F9D928EE-1D7F-F656-AD85-4797A01A0CD1}"/>
              </a:ext>
            </a:extLst>
          </p:cNvPr>
          <p:cNvSpPr txBox="1"/>
          <p:nvPr/>
        </p:nvSpPr>
        <p:spPr>
          <a:xfrm>
            <a:off x="1666240" y="805142"/>
            <a:ext cx="85953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con vật nào được nói đến trong bài?</a:t>
            </a:r>
          </a:p>
        </p:txBody>
      </p:sp>
      <p:sp>
        <p:nvSpPr>
          <p:cNvPr id="6" name="TextBox 5">
            <a:extLst>
              <a:ext uri="{FF2B5EF4-FFF2-40B4-BE49-F238E27FC236}">
                <a16:creationId xmlns:a16="http://schemas.microsoft.com/office/drawing/2014/main" id="{6C569C42-B4CF-5F32-5FC7-3D40B8965649}"/>
              </a:ext>
            </a:extLst>
          </p:cNvPr>
          <p:cNvSpPr txBox="1"/>
          <p:nvPr/>
        </p:nvSpPr>
        <p:spPr>
          <a:xfrm>
            <a:off x="3496370" y="3142862"/>
            <a:ext cx="7019230" cy="201400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con vật được nói đến là: gà trống, con tu hú, chim bắt sâu, chim cú mèo.</a:t>
            </a:r>
          </a:p>
        </p:txBody>
      </p:sp>
      <p:pic>
        <p:nvPicPr>
          <p:cNvPr id="7" name="Picture 6">
            <a:extLst>
              <a:ext uri="{FF2B5EF4-FFF2-40B4-BE49-F238E27FC236}">
                <a16:creationId xmlns:a16="http://schemas.microsoft.com/office/drawing/2014/main" id="{B27FFE3F-204F-B46E-AC5B-10703167CB22}"/>
              </a:ext>
            </a:extLst>
          </p:cNvPr>
          <p:cNvPicPr>
            <a:picLocks noChangeAspect="1"/>
          </p:cNvPicPr>
          <p:nvPr/>
        </p:nvPicPr>
        <p:blipFill rotWithShape="1">
          <a:blip r:embed="rId8">
            <a:clrChange>
              <a:clrFrom>
                <a:srgbClr val="FFFFFC"/>
              </a:clrFrom>
              <a:clrTo>
                <a:srgbClr val="FFFFFC">
                  <a:alpha val="0"/>
                </a:srgbClr>
              </a:clrTo>
            </a:clrChange>
          </a:blip>
          <a:srcRect l="71813" t="-1" r="-1" b="63849"/>
          <a:stretch/>
        </p:blipFill>
        <p:spPr>
          <a:xfrm>
            <a:off x="9383183" y="5091346"/>
            <a:ext cx="2133820" cy="1363605"/>
          </a:xfrm>
          <a:prstGeom prst="rect">
            <a:avLst/>
          </a:prstGeom>
        </p:spPr>
      </p:pic>
      <p:pic>
        <p:nvPicPr>
          <p:cNvPr id="8" name="Picture 7">
            <a:extLst>
              <a:ext uri="{FF2B5EF4-FFF2-40B4-BE49-F238E27FC236}">
                <a16:creationId xmlns:a16="http://schemas.microsoft.com/office/drawing/2014/main" id="{7F40F28F-9CFE-C203-4E4E-DFDD20A75A73}"/>
              </a:ext>
            </a:extLst>
          </p:cNvPr>
          <p:cNvPicPr>
            <a:picLocks noChangeAspect="1"/>
          </p:cNvPicPr>
          <p:nvPr/>
        </p:nvPicPr>
        <p:blipFill rotWithShape="1">
          <a:blip r:embed="rId8"/>
          <a:srcRect l="328" t="20661" r="76167" b="50045"/>
          <a:stretch/>
        </p:blipFill>
        <p:spPr>
          <a:xfrm>
            <a:off x="1588338" y="3307890"/>
            <a:ext cx="1779357" cy="1104901"/>
          </a:xfrm>
          <a:prstGeom prst="rect">
            <a:avLst/>
          </a:prstGeom>
        </p:spPr>
      </p:pic>
    </p:spTree>
    <p:extLst>
      <p:ext uri="{BB962C8B-B14F-4D97-AF65-F5344CB8AC3E}">
        <p14:creationId xmlns:p14="http://schemas.microsoft.com/office/powerpoint/2010/main" val="184112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68977" y="-1533490"/>
            <a:ext cx="6854047" cy="648564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868439" y="5747270"/>
            <a:ext cx="496106" cy="849861"/>
          </a:xfrm>
          <a:prstGeom prst="rect">
            <a:avLst/>
          </a:prstGeom>
        </p:spPr>
      </p:pic>
      <p:sp>
        <p:nvSpPr>
          <p:cNvPr id="19" name="TextBox 19"/>
          <p:cNvSpPr txBox="1"/>
          <p:nvPr/>
        </p:nvSpPr>
        <p:spPr>
          <a:xfrm>
            <a:off x="1691537" y="1801739"/>
            <a:ext cx="8758022" cy="2257028"/>
          </a:xfrm>
          <a:prstGeom prst="rect">
            <a:avLst/>
          </a:prstGeom>
        </p:spPr>
        <p:txBody>
          <a:bodyPr wrap="square" lIns="0" tIns="0" rIns="0" bIns="0" rtlCol="0" anchor="t">
            <a:spAutoFit/>
          </a:bodyPr>
          <a:lstStyle/>
          <a:p>
            <a:pPr algn="ctr" defTabSz="609630">
              <a:lnSpc>
                <a:spcPts val="8848"/>
              </a:lnSpc>
            </a:pPr>
            <a:r>
              <a:rPr lang="en-US" sz="766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NÔNG TRẠI </a:t>
            </a:r>
          </a:p>
          <a:p>
            <a:pPr algn="ctr" defTabSz="609630">
              <a:lnSpc>
                <a:spcPts val="8848"/>
              </a:lnSpc>
            </a:pPr>
            <a:r>
              <a:rPr lang="en-US" sz="766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VUI VẺ </a:t>
            </a:r>
          </a:p>
        </p:txBody>
      </p:sp>
      <p:sp>
        <p:nvSpPr>
          <p:cNvPr id="20" name="TextBox 20"/>
          <p:cNvSpPr txBox="1"/>
          <p:nvPr/>
        </p:nvSpPr>
        <p:spPr>
          <a:xfrm>
            <a:off x="2692578" y="1052372"/>
            <a:ext cx="6836922" cy="743793"/>
          </a:xfrm>
          <a:prstGeom prst="rect">
            <a:avLst/>
          </a:prstGeom>
        </p:spPr>
        <p:txBody>
          <a:bodyPr lIns="0" tIns="0" rIns="0" bIns="0" rtlCol="0" anchor="t">
            <a:spAutoFit/>
          </a:bodyPr>
          <a:lstStyle/>
          <a:p>
            <a:pPr algn="ctr" defTabSz="609630">
              <a:lnSpc>
                <a:spcPts val="5833"/>
              </a:lnSpc>
              <a:spcBef>
                <a:spcPct val="0"/>
              </a:spcBef>
            </a:pPr>
            <a:r>
              <a:rPr lang="en-US" sz="5334" b="1" dirty="0">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TRÒ CHƠI</a:t>
            </a:r>
          </a:p>
        </p:txBody>
      </p:sp>
      <p:pic>
        <p:nvPicPr>
          <p:cNvPr id="21" name="Picture 21"/>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1615581" y="5826243"/>
            <a:ext cx="466003" cy="798293"/>
          </a:xfrm>
          <a:prstGeom prst="rect">
            <a:avLst/>
          </a:prstGeom>
        </p:spPr>
      </p:pic>
      <p:pic>
        <p:nvPicPr>
          <p:cNvPr id="26" name="Picture 24">
            <a:hlinkClick r:id="rId26" action="ppaction://hlinksldjump"/>
            <a:extLst>
              <a:ext uri="{FF2B5EF4-FFF2-40B4-BE49-F238E27FC236}">
                <a16:creationId xmlns:a16="http://schemas.microsoft.com/office/drawing/2014/main" id="{EC6BDEDB-3FB6-994E-5097-5CD7E56801BA}"/>
              </a:ext>
            </a:extLst>
          </p:cNvPr>
          <p:cNvPicPr>
            <a:picLocks noChangeAspect="1"/>
          </p:cNvPicPr>
          <p:nvPr/>
        </p:nvPicPr>
        <p:blipFill>
          <a:blip r:embed="rId27"/>
          <a:srcRect/>
          <a:stretch>
            <a:fillRect/>
          </a:stretch>
        </p:blipFill>
        <p:spPr>
          <a:xfrm>
            <a:off x="5042548" y="3534619"/>
            <a:ext cx="2056002" cy="2152882"/>
          </a:xfrm>
          <a:prstGeom prst="rect">
            <a:avLst/>
          </a:prstGeom>
        </p:spPr>
      </p:pic>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4" name="Picture 22">
            <a:extLst>
              <a:ext uri="{FF2B5EF4-FFF2-40B4-BE49-F238E27FC236}">
                <a16:creationId xmlns:a16="http://schemas.microsoft.com/office/drawing/2014/main" id="{3EEDB18B-7495-E273-9914-C5EA737A04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051" y="447053"/>
            <a:ext cx="9858269" cy="1889747"/>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F9D928EE-1D7F-F656-AD85-4797A01A0CD1}"/>
              </a:ext>
            </a:extLst>
          </p:cNvPr>
          <p:cNvSpPr txBox="1"/>
          <p:nvPr/>
        </p:nvSpPr>
        <p:spPr>
          <a:xfrm>
            <a:off x="1666240" y="581622"/>
            <a:ext cx="8595360" cy="1569660"/>
          </a:xfrm>
          <a:prstGeom prst="rect">
            <a:avLst/>
          </a:prstGeom>
          <a:noFill/>
        </p:spPr>
        <p:txBody>
          <a:bodyPr wrap="square" rtlCol="0">
            <a:spAutoFit/>
          </a:bodyPr>
          <a:lstStyle/>
          <a:p>
            <a:pPr lvl="0" algn="ctr">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Đóng vai một con vật trong bài, nói về công việc của mình.</a:t>
            </a:r>
          </a:p>
        </p:txBody>
      </p:sp>
      <p:sp>
        <p:nvSpPr>
          <p:cNvPr id="3" name="TextBox 2">
            <a:extLst>
              <a:ext uri="{FF2B5EF4-FFF2-40B4-BE49-F238E27FC236}">
                <a16:creationId xmlns:a16="http://schemas.microsoft.com/office/drawing/2014/main" id="{4039B86A-A754-B708-293F-A5CBB1E4198F}"/>
              </a:ext>
            </a:extLst>
          </p:cNvPr>
          <p:cNvSpPr txBox="1"/>
          <p:nvPr/>
        </p:nvSpPr>
        <p:spPr>
          <a:xfrm>
            <a:off x="4466650" y="2514212"/>
            <a:ext cx="5717480" cy="1736646"/>
          </a:xfrm>
          <a:prstGeom prst="wedgeRoundRectCallout">
            <a:avLst>
              <a:gd name="adj1" fmla="val -58479"/>
              <a:gd name="adj2" fmla="val 35003"/>
              <a:gd name="adj3" fmla="val 1666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 là gà trống, tôi như chiếc đồng hồ báo thức, báo cho mọi người mau mau thức dậy.</a:t>
            </a:r>
          </a:p>
        </p:txBody>
      </p:sp>
      <p:sp>
        <p:nvSpPr>
          <p:cNvPr id="6" name="Freeform 2">
            <a:extLst>
              <a:ext uri="{FF2B5EF4-FFF2-40B4-BE49-F238E27FC236}">
                <a16:creationId xmlns:a16="http://schemas.microsoft.com/office/drawing/2014/main" id="{93A025D3-8737-66AD-48E8-B16D54D5E505}"/>
              </a:ext>
            </a:extLst>
          </p:cNvPr>
          <p:cNvSpPr/>
          <p:nvPr/>
        </p:nvSpPr>
        <p:spPr>
          <a:xfrm flipH="1">
            <a:off x="642538" y="2663190"/>
            <a:ext cx="3152222" cy="3932393"/>
          </a:xfrm>
          <a:custGeom>
            <a:avLst/>
            <a:gdLst/>
            <a:ahLst/>
            <a:cxnLst/>
            <a:rect l="l" t="t" r="r" b="b"/>
            <a:pathLst>
              <a:path w="5793658" h="6306023">
                <a:moveTo>
                  <a:pt x="0" y="0"/>
                </a:moveTo>
                <a:lnTo>
                  <a:pt x="5793659" y="0"/>
                </a:lnTo>
                <a:lnTo>
                  <a:pt x="5793659" y="6306023"/>
                </a:lnTo>
                <a:lnTo>
                  <a:pt x="0" y="63060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1">
            <a:hlinkClick r:id="" action="ppaction://media"/>
            <a:extLst>
              <a:ext uri="{FF2B5EF4-FFF2-40B4-BE49-F238E27FC236}">
                <a16:creationId xmlns:a16="http://schemas.microsoft.com/office/drawing/2014/main" id="{A4AC5AF0-6850-2F88-C154-5A9D63745C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2300" y="219710"/>
            <a:ext cx="406400" cy="406400"/>
          </a:xfrm>
          <a:prstGeom prst="rect">
            <a:avLst/>
          </a:prstGeom>
        </p:spPr>
      </p:pic>
    </p:spTree>
    <p:extLst>
      <p:ext uri="{BB962C8B-B14F-4D97-AF65-F5344CB8AC3E}">
        <p14:creationId xmlns:p14="http://schemas.microsoft.com/office/powerpoint/2010/main" val="37362232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grpId="0"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par>
                          <p:cTn id="19" fill="hold">
                            <p:stCondLst>
                              <p:cond delay="1000"/>
                            </p:stCondLst>
                            <p:childTnLst>
                              <p:par>
                                <p:cTn id="20" presetID="1" presetClass="mediacall" presetSubtype="0" fill="hold" nodeType="afterEffect">
                                  <p:stCondLst>
                                    <p:cond delay="0"/>
                                  </p:stCondLst>
                                  <p:childTnLst>
                                    <p:cmd type="call" cmd="playFrom(0.0)">
                                      <p:cBhvr>
                                        <p:cTn id="21" dur="4680" fill="hold"/>
                                        <p:tgtEl>
                                          <p:spTgt spid="7"/>
                                        </p:tgtEl>
                                      </p:cBhvr>
                                    </p:cmd>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5" grpId="0"/>
      <p:bldP spid="3"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 name="Picture 22">
            <a:extLst>
              <a:ext uri="{FF2B5EF4-FFF2-40B4-BE49-F238E27FC236}">
                <a16:creationId xmlns:a16="http://schemas.microsoft.com/office/drawing/2014/main" id="{3EEDB18B-7495-E273-9914-C5EA737A04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4051" y="447053"/>
            <a:ext cx="9858269" cy="1960867"/>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F9D928EE-1D7F-F656-AD85-4797A01A0CD1}"/>
              </a:ext>
            </a:extLst>
          </p:cNvPr>
          <p:cNvSpPr txBox="1"/>
          <p:nvPr/>
        </p:nvSpPr>
        <p:spPr>
          <a:xfrm>
            <a:off x="1666240" y="805142"/>
            <a:ext cx="8595360" cy="1446550"/>
          </a:xfrm>
          <a:prstGeom prst="rect">
            <a:avLst/>
          </a:prstGeom>
          <a:noFill/>
        </p:spPr>
        <p:txBody>
          <a:bodyPr wrap="square" rtlCol="0">
            <a:spAutoFit/>
          </a:bodyPr>
          <a:lstStyle/>
          <a:p>
            <a:pPr lvl="0" algn="ctr">
              <a:defRPr/>
            </a:pPr>
            <a:r>
              <a:rPr lang="vi-VN"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Kể tên những việc bạn nhỏ trong bài đã làm.</a:t>
            </a:r>
          </a:p>
        </p:txBody>
      </p:sp>
      <p:sp>
        <p:nvSpPr>
          <p:cNvPr id="6" name="TextBox 5">
            <a:extLst>
              <a:ext uri="{FF2B5EF4-FFF2-40B4-BE49-F238E27FC236}">
                <a16:creationId xmlns:a16="http://schemas.microsoft.com/office/drawing/2014/main" id="{6C569C42-B4CF-5F32-5FC7-3D40B8965649}"/>
              </a:ext>
            </a:extLst>
          </p:cNvPr>
          <p:cNvSpPr txBox="1"/>
          <p:nvPr/>
        </p:nvSpPr>
        <p:spPr>
          <a:xfrm>
            <a:off x="4563170" y="2899022"/>
            <a:ext cx="5810190" cy="3292733"/>
          </a:xfrm>
          <a:prstGeom prst="roundRect">
            <a:avLst>
              <a:gd name="adj" fmla="val 7451"/>
            </a:avLst>
          </a:prstGeom>
          <a:solidFill>
            <a:schemeClr val="accent2">
              <a:lumMod val="20000"/>
              <a:lumOff val="80000"/>
            </a:schemeClr>
          </a:solidFill>
        </p:spPr>
        <p:txBody>
          <a:bodyPr wrap="square" rtlCol="0">
            <a:spAutoFit/>
          </a:bodyPr>
          <a:lstStyle/>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làm bài.</a:t>
            </a:r>
          </a:p>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đi học.</a:t>
            </a:r>
          </a:p>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quét nhà.</a:t>
            </a:r>
          </a:p>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nhặt rau.</a:t>
            </a:r>
          </a:p>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chơi với em đỡ mẹ.</a:t>
            </a:r>
          </a:p>
        </p:txBody>
      </p:sp>
      <p:pic>
        <p:nvPicPr>
          <p:cNvPr id="2" name="Picture 1">
            <a:extLst>
              <a:ext uri="{FF2B5EF4-FFF2-40B4-BE49-F238E27FC236}">
                <a16:creationId xmlns:a16="http://schemas.microsoft.com/office/drawing/2014/main" id="{F56AFF4F-205C-F015-1FBE-D088FD864914}"/>
              </a:ext>
            </a:extLst>
          </p:cNvPr>
          <p:cNvPicPr>
            <a:picLocks noChangeAspect="1"/>
          </p:cNvPicPr>
          <p:nvPr/>
        </p:nvPicPr>
        <p:blipFill rotWithShape="1">
          <a:blip r:embed="rId7"/>
          <a:srcRect l="3194" t="12246" r="52012"/>
          <a:stretch/>
        </p:blipFill>
        <p:spPr>
          <a:xfrm>
            <a:off x="1440105" y="3068835"/>
            <a:ext cx="3048076" cy="2975347"/>
          </a:xfrm>
          <a:prstGeom prst="ellipse">
            <a:avLst/>
          </a:prstGeom>
        </p:spPr>
      </p:pic>
    </p:spTree>
    <p:extLst>
      <p:ext uri="{BB962C8B-B14F-4D97-AF65-F5344CB8AC3E}">
        <p14:creationId xmlns:p14="http://schemas.microsoft.com/office/powerpoint/2010/main" val="29990252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 name="Picture 22">
            <a:extLst>
              <a:ext uri="{FF2B5EF4-FFF2-40B4-BE49-F238E27FC236}">
                <a16:creationId xmlns:a16="http://schemas.microsoft.com/office/drawing/2014/main" id="{3EEDB18B-7495-E273-9914-C5EA737A04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4051" y="447053"/>
            <a:ext cx="9858269" cy="1960867"/>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F9D928EE-1D7F-F656-AD85-4797A01A0CD1}"/>
              </a:ext>
            </a:extLst>
          </p:cNvPr>
          <p:cNvSpPr txBox="1"/>
          <p:nvPr/>
        </p:nvSpPr>
        <p:spPr>
          <a:xfrm>
            <a:off x="1666240" y="805142"/>
            <a:ext cx="8595360" cy="1446550"/>
          </a:xfrm>
          <a:prstGeom prst="rect">
            <a:avLst/>
          </a:prstGeom>
          <a:noFill/>
        </p:spPr>
        <p:txBody>
          <a:bodyPr wrap="square" rtlCol="0">
            <a:spAutoFit/>
          </a:bodyPr>
          <a:lstStyle/>
          <a:p>
            <a:pPr lvl="0" algn="ctr">
              <a:defRPr/>
            </a:pPr>
            <a:r>
              <a:rPr lang="vi-VN"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Theo em, mọi người, mọi vật làm việc như thế nào?</a:t>
            </a:r>
          </a:p>
        </p:txBody>
      </p:sp>
      <p:sp>
        <p:nvSpPr>
          <p:cNvPr id="6" name="TextBox 5">
            <a:extLst>
              <a:ext uri="{FF2B5EF4-FFF2-40B4-BE49-F238E27FC236}">
                <a16:creationId xmlns:a16="http://schemas.microsoft.com/office/drawing/2014/main" id="{6C569C42-B4CF-5F32-5FC7-3D40B8965649}"/>
              </a:ext>
            </a:extLst>
          </p:cNvPr>
          <p:cNvSpPr txBox="1"/>
          <p:nvPr/>
        </p:nvSpPr>
        <p:spPr>
          <a:xfrm>
            <a:off x="4634290" y="3153022"/>
            <a:ext cx="5810190" cy="2014002"/>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 người, mọi vật làm việc luôn luôn bận rộn nhưng lúc nào cũng vui.</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F56AFF4F-205C-F015-1FBE-D088FD864914}"/>
              </a:ext>
            </a:extLst>
          </p:cNvPr>
          <p:cNvPicPr>
            <a:picLocks noChangeAspect="1"/>
          </p:cNvPicPr>
          <p:nvPr/>
        </p:nvPicPr>
        <p:blipFill rotWithShape="1">
          <a:blip r:embed="rId7"/>
          <a:srcRect l="3194" t="12246" r="52012"/>
          <a:stretch/>
        </p:blipFill>
        <p:spPr>
          <a:xfrm>
            <a:off x="1440105" y="3068835"/>
            <a:ext cx="3048076" cy="2975347"/>
          </a:xfrm>
          <a:prstGeom prst="ellipse">
            <a:avLst/>
          </a:prstGeom>
        </p:spPr>
      </p:pic>
    </p:spTree>
    <p:extLst>
      <p:ext uri="{BB962C8B-B14F-4D97-AF65-F5344CB8AC3E}">
        <p14:creationId xmlns:p14="http://schemas.microsoft.com/office/powerpoint/2010/main" val="2591573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23" name="Picture 4">
            <a:extLst>
              <a:ext uri="{FF2B5EF4-FFF2-40B4-BE49-F238E27FC236}">
                <a16:creationId xmlns:a16="http://schemas.microsoft.com/office/drawing/2014/main" id="{931F0AD1-FC95-F33E-A024-37A70B3396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4083" y="796414"/>
            <a:ext cx="9213997" cy="4263266"/>
          </a:xfrm>
          <a:prstGeom prst="rect">
            <a:avLst/>
          </a:prstGeom>
        </p:spPr>
      </p:pic>
      <p:sp>
        <p:nvSpPr>
          <p:cNvPr id="3" name="TextBox 2">
            <a:extLst>
              <a:ext uri="{FF2B5EF4-FFF2-40B4-BE49-F238E27FC236}">
                <a16:creationId xmlns:a16="http://schemas.microsoft.com/office/drawing/2014/main" id="{562AA498-9E83-2B6A-B66B-631F1463220D}"/>
              </a:ext>
            </a:extLst>
          </p:cNvPr>
          <p:cNvSpPr txBox="1"/>
          <p:nvPr/>
        </p:nvSpPr>
        <p:spPr>
          <a:xfrm>
            <a:off x="2576037" y="1425053"/>
            <a:ext cx="8081803" cy="2800767"/>
          </a:xfrm>
          <a:prstGeom prst="rect">
            <a:avLst/>
          </a:prstGeom>
          <a:noFill/>
        </p:spPr>
        <p:txBody>
          <a:bodyPr wrap="square" rtlCol="0">
            <a:spAutoFit/>
          </a:bodyPr>
          <a:lstStyle/>
          <a:p>
            <a:pPr lvl="0" algn="ctr">
              <a:defRPr/>
            </a:pP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 DUNG BÀI</a:t>
            </a:r>
          </a:p>
          <a:p>
            <a:pPr lvl="0" algn="ctr">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nhận</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luôn</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quý</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trọng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thời</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gian</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lao</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31">
            <a:extLst>
              <a:ext uri="{FF2B5EF4-FFF2-40B4-BE49-F238E27FC236}">
                <a16:creationId xmlns:a16="http://schemas.microsoft.com/office/drawing/2014/main" id="{B1520471-51AA-BD9C-4DB7-B4561D830150}"/>
              </a:ext>
            </a:extLst>
          </p:cNvPr>
          <p:cNvPicPr>
            <a:picLocks noChangeAspect="1"/>
          </p:cNvPicPr>
          <p:nvPr/>
        </p:nvPicPr>
        <p:blipFill>
          <a:blip r:embed="rId6"/>
          <a:srcRect/>
          <a:stretch>
            <a:fillRect/>
          </a:stretch>
        </p:blipFill>
        <p:spPr>
          <a:xfrm>
            <a:off x="17262" y="3008671"/>
            <a:ext cx="2599415" cy="3687114"/>
          </a:xfrm>
          <a:prstGeom prst="rect">
            <a:avLst/>
          </a:prstGeom>
          <a:effectLst>
            <a:glow rad="165100">
              <a:schemeClr val="accent4">
                <a:lumMod val="40000"/>
                <a:lumOff val="60000"/>
                <a:alpha val="81000"/>
              </a:schemeClr>
            </a:glow>
          </a:effectLst>
        </p:spPr>
      </p:pic>
    </p:spTree>
    <p:extLst>
      <p:ext uri="{BB962C8B-B14F-4D97-AF65-F5344CB8AC3E}">
        <p14:creationId xmlns:p14="http://schemas.microsoft.com/office/powerpoint/2010/main" val="40122621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9011623" y="1480845"/>
            <a:ext cx="1956208" cy="2372360"/>
          </a:xfrm>
          <a:prstGeom prst="rect">
            <a:avLst/>
          </a:prstGeom>
        </p:spPr>
      </p:pic>
      <p:grpSp>
        <p:nvGrpSpPr>
          <p:cNvPr id="3" name="Group 2"/>
          <p:cNvGrpSpPr/>
          <p:nvPr/>
        </p:nvGrpSpPr>
        <p:grpSpPr>
          <a:xfrm>
            <a:off x="12090236" y="3514332"/>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B5157446-B052-7D50-E2C4-5900DA726847}"/>
              </a:ext>
            </a:extLst>
          </p:cNvPr>
          <p:cNvPicPr>
            <a:picLocks noChangeAspect="1"/>
          </p:cNvPicPr>
          <p:nvPr/>
        </p:nvPicPr>
        <p:blipFill>
          <a:blip r:embed="rId7"/>
          <a:stretch>
            <a:fillRect/>
          </a:stretch>
        </p:blipFill>
        <p:spPr>
          <a:xfrm>
            <a:off x="3603445" y="1459002"/>
            <a:ext cx="5468586" cy="1018120"/>
          </a:xfrm>
          <a:prstGeom prst="rect">
            <a:avLst/>
          </a:prstGeom>
        </p:spPr>
      </p:pic>
    </p:spTree>
    <p:extLst>
      <p:ext uri="{BB962C8B-B14F-4D97-AF65-F5344CB8AC3E}">
        <p14:creationId xmlns:p14="http://schemas.microsoft.com/office/powerpoint/2010/main" val="26487820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4.81481E-6 L -0.99778 -0.02663 " pathEditMode="relative" rAng="0" ptsTypes="AA">
                                      <p:cBhvr>
                                        <p:cTn id="13" dur="2000" fill="hold"/>
                                        <p:tgtEl>
                                          <p:spTgt spid="3"/>
                                        </p:tgtEl>
                                        <p:attrNameLst>
                                          <p:attrName>ppt_x</p:attrName>
                                          <p:attrName>ppt_y</p:attrName>
                                        </p:attrNameLst>
                                      </p:cBhvr>
                                      <p:rCtr x="-49896" y="-1343"/>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89073" y="223520"/>
            <a:ext cx="11266048" cy="6360406"/>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804F37C-E491-5748-DB66-8B02DFD189F6}"/>
              </a:ext>
            </a:extLst>
          </p:cNvPr>
          <p:cNvPicPr>
            <a:picLocks noChangeAspect="1"/>
          </p:cNvPicPr>
          <p:nvPr/>
        </p:nvPicPr>
        <p:blipFill>
          <a:blip r:embed="rId2"/>
          <a:stretch>
            <a:fillRect/>
          </a:stretch>
        </p:blipFill>
        <p:spPr>
          <a:xfrm>
            <a:off x="4063728" y="275294"/>
            <a:ext cx="6279424" cy="963251"/>
          </a:xfrm>
          <a:prstGeom prst="rect">
            <a:avLst/>
          </a:prstGeom>
        </p:spPr>
      </p:pic>
      <p:sp>
        <p:nvSpPr>
          <p:cNvPr id="9" name="Google Shape;7266;p51">
            <a:extLst>
              <a:ext uri="{FF2B5EF4-FFF2-40B4-BE49-F238E27FC236}">
                <a16:creationId xmlns:a16="http://schemas.microsoft.com/office/drawing/2014/main" id="{DA4037AA-CF51-350B-C09F-85BF73412312}"/>
              </a:ext>
            </a:extLst>
          </p:cNvPr>
          <p:cNvSpPr txBox="1">
            <a:spLocks/>
          </p:cNvSpPr>
          <p:nvPr/>
        </p:nvSpPr>
        <p:spPr>
          <a:xfrm rot="-469">
            <a:off x="1026164" y="1160039"/>
            <a:ext cx="10332720" cy="373375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marR="0" lvl="0" indent="0" algn="just"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endParaRPr kumimoji="0" lang="en-US"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kumimoji="0" lang="en-US" sz="30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endParaRPr kumimoji="0" lang="vi-VN" sz="30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D7892C39-9B3C-94E9-B371-B144028A9B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02" b="94198" l="9972" r="89972">
                        <a14:foregroundMark x1="57337" y1="38976" x2="57337" y2="38976"/>
                        <a14:foregroundMark x1="50992" y1="40336" x2="64306" y2="42777"/>
                        <a14:foregroundMark x1="31671" y1="38335" x2="49405" y2="47019"/>
                        <a14:foregroundMark x1="50652" y1="47499" x2="73144" y2="42337"/>
                        <a14:foregroundMark x1="49405" y1="39216" x2="66176" y2="38976"/>
                        <a14:foregroundMark x1="29462" y1="88836" x2="40227" y2="89516"/>
                        <a14:foregroundMark x1="44986" y1="89956" x2="54448" y2="91076"/>
                      </a14:backgroundRemoval>
                    </a14:imgEffect>
                  </a14:imgLayer>
                </a14:imgProps>
              </a:ext>
            </a:extLst>
          </a:blip>
          <a:stretch>
            <a:fillRect/>
          </a:stretch>
        </p:blipFill>
        <p:spPr>
          <a:xfrm rot="20394059">
            <a:off x="562318" y="462063"/>
            <a:ext cx="1137253" cy="1610196"/>
          </a:xfrm>
          <a:prstGeom prst="rect">
            <a:avLst/>
          </a:prstGeom>
        </p:spPr>
      </p:pic>
    </p:spTree>
    <p:extLst>
      <p:ext uri="{BB962C8B-B14F-4D97-AF65-F5344CB8AC3E}">
        <p14:creationId xmlns:p14="http://schemas.microsoft.com/office/powerpoint/2010/main" val="3035800779"/>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9011623" y="1480845"/>
            <a:ext cx="1956208" cy="2372360"/>
          </a:xfrm>
          <a:prstGeom prst="rect">
            <a:avLst/>
          </a:prstGeom>
        </p:spPr>
      </p:pic>
      <p:grpSp>
        <p:nvGrpSpPr>
          <p:cNvPr id="3" name="Group 2"/>
          <p:cNvGrpSpPr/>
          <p:nvPr/>
        </p:nvGrpSpPr>
        <p:grpSpPr>
          <a:xfrm>
            <a:off x="12090236" y="3514332"/>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D49BB5-0D60-CB77-D069-EFD3EE8DD490}"/>
              </a:ext>
            </a:extLst>
          </p:cNvPr>
          <p:cNvPicPr>
            <a:picLocks noChangeAspect="1"/>
          </p:cNvPicPr>
          <p:nvPr/>
        </p:nvPicPr>
        <p:blipFill>
          <a:blip r:embed="rId7"/>
          <a:stretch>
            <a:fillRect/>
          </a:stretch>
        </p:blipFill>
        <p:spPr>
          <a:xfrm>
            <a:off x="3657168" y="1264547"/>
            <a:ext cx="5108891" cy="1322947"/>
          </a:xfrm>
          <a:prstGeom prst="rect">
            <a:avLst/>
          </a:prstGeom>
        </p:spPr>
      </p:pic>
    </p:spTree>
    <p:extLst>
      <p:ext uri="{BB962C8B-B14F-4D97-AF65-F5344CB8AC3E}">
        <p14:creationId xmlns:p14="http://schemas.microsoft.com/office/powerpoint/2010/main" val="19716920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4.81481E-6 L -0.99778 -0.02663 " pathEditMode="relative" rAng="0" ptsTypes="AA">
                                      <p:cBhvr>
                                        <p:cTn id="13" dur="2000" fill="hold"/>
                                        <p:tgtEl>
                                          <p:spTgt spid="3"/>
                                        </p:tgtEl>
                                        <p:attrNameLst>
                                          <p:attrName>ppt_x</p:attrName>
                                          <p:attrName>ppt_y</p:attrName>
                                        </p:attrNameLst>
                                      </p:cBhvr>
                                      <p:rCtr x="-49896" y="-1343"/>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7380"/>
        <p:cNvGrpSpPr/>
        <p:nvPr/>
      </p:nvGrpSpPr>
      <p:grpSpPr>
        <a:xfrm>
          <a:off x="0" y="0"/>
          <a:ext cx="0" cy="0"/>
          <a:chOff x="0" y="0"/>
          <a:chExt cx="0" cy="0"/>
        </a:xfrm>
      </p:grpSpPr>
      <p:sp>
        <p:nvSpPr>
          <p:cNvPr id="7394" name="Google Shape;7394;p53"/>
          <p:cNvSpPr txBox="1"/>
          <p:nvPr/>
        </p:nvSpPr>
        <p:spPr>
          <a:xfrm rot="4541">
            <a:off x="5793100" y="26337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Yusei Magic"/>
                <a:ea typeface="Yusei Magic"/>
                <a:cs typeface="Yusei Magic"/>
                <a:sym typeface="Yusei Magic"/>
              </a:rPr>
              <a:t>?</a:t>
            </a:r>
            <a:endParaRPr sz="1867" b="1" kern="0">
              <a:solidFill>
                <a:srgbClr val="EFFFFA"/>
              </a:solidFill>
              <a:latin typeface="Yusei Magic"/>
              <a:ea typeface="Yusei Magic"/>
              <a:cs typeface="Yusei Magic"/>
              <a:sym typeface="Yusei Magic"/>
            </a:endParaRPr>
          </a:p>
        </p:txBody>
      </p:sp>
      <p:sp>
        <p:nvSpPr>
          <p:cNvPr id="7422" name="Google Shape;7422;p53"/>
          <p:cNvSpPr txBox="1"/>
          <p:nvPr/>
        </p:nvSpPr>
        <p:spPr>
          <a:xfrm rot="4541">
            <a:off x="10303233" y="53427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Yusei Magic"/>
                <a:ea typeface="Yusei Magic"/>
                <a:cs typeface="Yusei Magic"/>
                <a:sym typeface="Yusei Magic"/>
              </a:rPr>
              <a:t>?</a:t>
            </a:r>
            <a:endParaRPr sz="1867" b="1" kern="0">
              <a:solidFill>
                <a:srgbClr val="EFFFFA"/>
              </a:solidFill>
              <a:latin typeface="Yusei Magic"/>
              <a:ea typeface="Yusei Magic"/>
              <a:cs typeface="Yusei Magic"/>
              <a:sym typeface="Yusei Magic"/>
            </a:endParaRPr>
          </a:p>
        </p:txBody>
      </p:sp>
      <p:sp>
        <p:nvSpPr>
          <p:cNvPr id="7430" name="Google Shape;7430;p53"/>
          <p:cNvSpPr txBox="1"/>
          <p:nvPr/>
        </p:nvSpPr>
        <p:spPr>
          <a:xfrm rot="4541">
            <a:off x="3705959" y="4709137"/>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Yusei Magic"/>
                <a:ea typeface="Yusei Magic"/>
                <a:cs typeface="Yusei Magic"/>
                <a:sym typeface="Yusei Magic"/>
              </a:rPr>
              <a:t>?</a:t>
            </a:r>
            <a:endParaRPr sz="1867" b="1" kern="0">
              <a:solidFill>
                <a:srgbClr val="EFFFFA"/>
              </a:solidFill>
              <a:latin typeface="Yusei Magic"/>
              <a:ea typeface="Yusei Magic"/>
              <a:cs typeface="Yusei Magic"/>
              <a:sym typeface="Yusei Magic"/>
            </a:endParaRPr>
          </a:p>
        </p:txBody>
      </p:sp>
      <p:sp>
        <p:nvSpPr>
          <p:cNvPr id="7442" name="Google Shape;7442;p53"/>
          <p:cNvSpPr txBox="1"/>
          <p:nvPr/>
        </p:nvSpPr>
        <p:spPr>
          <a:xfrm rot="4541">
            <a:off x="10303233" y="39882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endParaRPr sz="1867" b="1" kern="0" dirty="0">
              <a:solidFill>
                <a:srgbClr val="EFFFFA"/>
              </a:solidFill>
              <a:latin typeface="Yusei Magic"/>
              <a:ea typeface="Yusei Magic"/>
              <a:cs typeface="Yusei Magic"/>
              <a:sym typeface="Yusei Magic"/>
            </a:endParaRPr>
          </a:p>
        </p:txBody>
      </p:sp>
      <p:grpSp>
        <p:nvGrpSpPr>
          <p:cNvPr id="7443" name="Google Shape;7443;p53"/>
          <p:cNvGrpSpPr/>
          <p:nvPr/>
        </p:nvGrpSpPr>
        <p:grpSpPr>
          <a:xfrm>
            <a:off x="10763131" y="3659553"/>
            <a:ext cx="292069" cy="349868"/>
            <a:chOff x="2210225" y="2136475"/>
            <a:chExt cx="49375" cy="59150"/>
          </a:xfrm>
        </p:grpSpPr>
        <p:sp>
          <p:nvSpPr>
            <p:cNvPr id="7444" name="Google Shape;7444;p5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5" name="Google Shape;7445;p5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446" name="Google Shape;7446;p53"/>
          <p:cNvGrpSpPr/>
          <p:nvPr/>
        </p:nvGrpSpPr>
        <p:grpSpPr>
          <a:xfrm>
            <a:off x="1484392" y="327231"/>
            <a:ext cx="251697" cy="265876"/>
            <a:chOff x="1784925" y="2169950"/>
            <a:chExt cx="42550" cy="44950"/>
          </a:xfrm>
        </p:grpSpPr>
        <p:sp>
          <p:nvSpPr>
            <p:cNvPr id="7447" name="Google Shape;7447;p5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8" name="Google Shape;7448;p5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6" name="tích tắc"/>
          <p:cNvSpPr/>
          <p:nvPr/>
        </p:nvSpPr>
        <p:spPr>
          <a:xfrm flipH="1">
            <a:off x="590491" y="252864"/>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tích</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tắc</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tích</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tắc</a:t>
            </a:r>
            <a:r>
              <a:rPr lang="en-US" sz="3200" kern="0" dirty="0">
                <a:solidFill>
                  <a:srgbClr val="FFFFFF"/>
                </a:solidFill>
                <a:latin typeface="Cambria" panose="02040503050406030204" pitchFamily="18" charset="0"/>
                <a:ea typeface="Cambria" panose="02040503050406030204" pitchFamily="18" charset="0"/>
                <a:sym typeface="Arial"/>
              </a:rPr>
              <a:t> </a:t>
            </a:r>
          </a:p>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báo</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phút</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báo</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giờ</a:t>
            </a:r>
            <a:r>
              <a:rPr lang="en-US" sz="3200" kern="0" dirty="0">
                <a:solidFill>
                  <a:srgbClr val="FFFFFF"/>
                </a:solidFill>
                <a:latin typeface="Cambria" panose="02040503050406030204" pitchFamily="18" charset="0"/>
                <a:ea typeface="Cambria" panose="02040503050406030204" pitchFamily="18" charset="0"/>
                <a:sym typeface="Arial"/>
              </a:rPr>
              <a:t>.</a:t>
            </a:r>
          </a:p>
        </p:txBody>
      </p:sp>
      <p:grpSp>
        <p:nvGrpSpPr>
          <p:cNvPr id="9" name="Group 8"/>
          <p:cNvGrpSpPr/>
          <p:nvPr/>
        </p:nvGrpSpPr>
        <p:grpSpPr>
          <a:xfrm>
            <a:off x="226627" y="3467321"/>
            <a:ext cx="4433539" cy="3137224"/>
            <a:chOff x="169970" y="2600491"/>
            <a:chExt cx="3325154" cy="2352918"/>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169970" y="2600491"/>
              <a:ext cx="3325154" cy="2352918"/>
            </a:xfrm>
            <a:prstGeom prst="rect">
              <a:avLst/>
            </a:prstGeom>
          </p:spPr>
        </p:pic>
        <p:sp>
          <p:nvSpPr>
            <p:cNvPr id="2" name="con gà"/>
            <p:cNvSpPr/>
            <p:nvPr/>
          </p:nvSpPr>
          <p:spPr>
            <a:xfrm>
              <a:off x="874276" y="4036844"/>
              <a:ext cx="2412710"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Cambria" panose="02040503050406030204" pitchFamily="18" charset="0"/>
                  <a:ea typeface="Cambria" panose="02040503050406030204" pitchFamily="18" charset="0"/>
                  <a:sym typeface="Arial"/>
                </a:rPr>
                <a:t>Con </a:t>
              </a:r>
              <a:r>
                <a:rPr lang="en-US" sz="3200" b="1" kern="0" dirty="0" err="1">
                  <a:solidFill>
                    <a:srgbClr val="002060"/>
                  </a:solidFill>
                  <a:latin typeface="Cambria" panose="02040503050406030204" pitchFamily="18" charset="0"/>
                  <a:ea typeface="Cambria" panose="02040503050406030204" pitchFamily="18" charset="0"/>
                  <a:sym typeface="Arial"/>
                </a:rPr>
                <a:t>gà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trống</a:t>
              </a:r>
              <a:endParaRPr lang="en-US" sz="3200" b="1" kern="0" dirty="0">
                <a:solidFill>
                  <a:srgbClr val="002060"/>
                </a:solidFill>
                <a:latin typeface="Cambria" panose="02040503050406030204" pitchFamily="18" charset="0"/>
                <a:ea typeface="Cambria" panose="02040503050406030204" pitchFamily="18" charset="0"/>
                <a:sym typeface="Arial"/>
              </a:endParaRPr>
            </a:p>
          </p:txBody>
        </p:sp>
      </p:grpSp>
      <p:grpSp>
        <p:nvGrpSpPr>
          <p:cNvPr id="10" name="Group 9"/>
          <p:cNvGrpSpPr/>
          <p:nvPr/>
        </p:nvGrpSpPr>
        <p:grpSpPr>
          <a:xfrm>
            <a:off x="4550133" y="3863765"/>
            <a:ext cx="4019667" cy="3137224"/>
            <a:chOff x="3412600" y="2897824"/>
            <a:chExt cx="3014750" cy="2352918"/>
          </a:xfrm>
        </p:grpSpPr>
        <p:pic>
          <p:nvPicPr>
            <p:cNvPr id="79" name="Picture 78"/>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3412600" y="2897824"/>
              <a:ext cx="3014750" cy="2352918"/>
            </a:xfrm>
            <a:prstGeom prst="rect">
              <a:avLst/>
            </a:prstGeom>
          </p:spPr>
        </p:pic>
        <p:sp>
          <p:nvSpPr>
            <p:cNvPr id="80" name="cành đào"/>
            <p:cNvSpPr/>
            <p:nvPr/>
          </p:nvSpPr>
          <p:spPr>
            <a:xfrm>
              <a:off x="4089787" y="4344948"/>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Cambria" panose="02040503050406030204" pitchFamily="18" charset="0"/>
                  <a:ea typeface="Cambria" panose="02040503050406030204" pitchFamily="18" charset="0"/>
                  <a:sym typeface="Arial"/>
                </a:rPr>
                <a:t>Cành</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đào</a:t>
              </a:r>
              <a:endParaRPr lang="en-US" sz="3200" b="1" kern="0" dirty="0">
                <a:solidFill>
                  <a:srgbClr val="002060"/>
                </a:solidFill>
                <a:latin typeface="Cambria" panose="02040503050406030204" pitchFamily="18" charset="0"/>
                <a:ea typeface="Cambria" panose="02040503050406030204" pitchFamily="18" charset="0"/>
                <a:sym typeface="Arial"/>
              </a:endParaRPr>
            </a:p>
          </p:txBody>
        </p:sp>
      </p:grpSp>
      <p:grpSp>
        <p:nvGrpSpPr>
          <p:cNvPr id="11" name="Group 10"/>
          <p:cNvGrpSpPr/>
          <p:nvPr/>
        </p:nvGrpSpPr>
        <p:grpSpPr>
          <a:xfrm>
            <a:off x="8172333" y="3467321"/>
            <a:ext cx="4019667" cy="3137224"/>
            <a:chOff x="6129250" y="2600491"/>
            <a:chExt cx="3014750" cy="2352918"/>
          </a:xfrm>
        </p:grpSpPr>
        <p:pic>
          <p:nvPicPr>
            <p:cNvPr id="84" name="Picture 83"/>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6129250" y="2600491"/>
              <a:ext cx="3014750" cy="2352918"/>
            </a:xfrm>
            <a:prstGeom prst="rect">
              <a:avLst/>
            </a:prstGeom>
          </p:spPr>
        </p:pic>
        <p:sp>
          <p:nvSpPr>
            <p:cNvPr id="85" name="đồng hồ"/>
            <p:cNvSpPr/>
            <p:nvPr/>
          </p:nvSpPr>
          <p:spPr>
            <a:xfrm>
              <a:off x="6806437" y="4047615"/>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Cambria" panose="02040503050406030204" pitchFamily="18" charset="0"/>
                  <a:ea typeface="Cambria" panose="02040503050406030204" pitchFamily="18" charset="0"/>
                  <a:sym typeface="Arial"/>
                </a:rPr>
                <a:t>Cái</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đồng</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hồ</a:t>
              </a:r>
              <a:endParaRPr lang="en-US" sz="3200" b="1" kern="0" dirty="0">
                <a:solidFill>
                  <a:srgbClr val="002060"/>
                </a:solidFill>
                <a:latin typeface="Cambria" panose="02040503050406030204" pitchFamily="18" charset="0"/>
                <a:ea typeface="Cambria" panose="02040503050406030204" pitchFamily="18" charset="0"/>
                <a:sym typeface="Arial"/>
              </a:endParaRPr>
            </a:p>
          </p:txBody>
        </p:sp>
      </p:grpSp>
      <p:sp>
        <p:nvSpPr>
          <p:cNvPr id="86" name="gáy"/>
          <p:cNvSpPr/>
          <p:nvPr/>
        </p:nvSpPr>
        <p:spPr>
          <a:xfrm flipH="1">
            <a:off x="4487379" y="1284969"/>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gáy</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vang</a:t>
            </a:r>
            <a:r>
              <a:rPr lang="en-US" sz="3200" kern="0" dirty="0">
                <a:solidFill>
                  <a:srgbClr val="FFFFFF"/>
                </a:solidFill>
                <a:latin typeface="Cambria" panose="02040503050406030204" pitchFamily="18" charset="0"/>
                <a:ea typeface="Cambria" panose="02040503050406030204" pitchFamily="18" charset="0"/>
                <a:sym typeface="Arial"/>
              </a:rPr>
              <a:t> </a:t>
            </a:r>
          </a:p>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báo</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trời</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sắp</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sáng</a:t>
            </a:r>
            <a:r>
              <a:rPr lang="en-US" sz="3200" kern="0" dirty="0">
                <a:solidFill>
                  <a:srgbClr val="FFFFFF"/>
                </a:solidFill>
                <a:latin typeface="Cambria" panose="02040503050406030204" pitchFamily="18" charset="0"/>
                <a:ea typeface="Cambria" panose="02040503050406030204" pitchFamily="18" charset="0"/>
                <a:sym typeface="Arial"/>
              </a:rPr>
              <a:t>.</a:t>
            </a:r>
          </a:p>
        </p:txBody>
      </p:sp>
      <p:sp>
        <p:nvSpPr>
          <p:cNvPr id="87" name="nở hoa"/>
          <p:cNvSpPr/>
          <p:nvPr/>
        </p:nvSpPr>
        <p:spPr>
          <a:xfrm flipH="1">
            <a:off x="8384267" y="572748"/>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nở</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hoa</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cho</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sắc</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xuân</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thêm</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rực</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rỡ</a:t>
            </a:r>
            <a:r>
              <a:rPr lang="en-US" sz="3200" kern="0" dirty="0">
                <a:solidFill>
                  <a:srgbClr val="FFFFFF"/>
                </a:solidFill>
                <a:latin typeface="Cambria" panose="02040503050406030204" pitchFamily="18" charset="0"/>
                <a:ea typeface="Cambria" panose="02040503050406030204" pitchFamily="18" charset="0"/>
                <a:sym typeface="Arial"/>
              </a:rPr>
              <a:t>.</a:t>
            </a:r>
          </a:p>
        </p:txBody>
      </p:sp>
      <p:sp>
        <p:nvSpPr>
          <p:cNvPr id="91" name="Rectangle 8"/>
          <p:cNvSpPr/>
          <p:nvPr/>
        </p:nvSpPr>
        <p:spPr>
          <a:xfrm>
            <a:off x="816910" y="1839324"/>
            <a:ext cx="10557981" cy="1485733"/>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Kết</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hợp</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từ</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ngữ</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ở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trong</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từng</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lá</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cờ</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với</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từ</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ngữ</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ở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từng</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con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thuyền</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để</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tạo</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câu</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nêu</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hoạt</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động</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1"/>
                                        </p:tgtEl>
                                        <p:attrNameLst>
                                          <p:attrName>style.visibility</p:attrName>
                                        </p:attrNameLst>
                                      </p:cBhvr>
                                      <p:to>
                                        <p:strVal val="hidden"/>
                                      </p:to>
                                    </p:set>
                                  </p:childTnLst>
                                </p:cTn>
                              </p:par>
                              <p:par>
                                <p:cTn id="12" presetID="10" presetClass="entr" presetSubtype="0" fill="hold" grpId="2"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394"/>
                                        </p:tgtEl>
                                        <p:attrNameLst>
                                          <p:attrName>style.visibility</p:attrName>
                                        </p:attrNameLst>
                                      </p:cBhvr>
                                      <p:to>
                                        <p:strVal val="visible"/>
                                      </p:to>
                                    </p:set>
                                    <p:animEffect transition="in" filter="fade">
                                      <p:cBhvr>
                                        <p:cTn id="23" dur="500"/>
                                        <p:tgtEl>
                                          <p:spTgt spid="739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22"/>
                                        </p:tgtEl>
                                        <p:attrNameLst>
                                          <p:attrName>style.visibility</p:attrName>
                                        </p:attrNameLst>
                                      </p:cBhvr>
                                      <p:to>
                                        <p:strVal val="visible"/>
                                      </p:to>
                                    </p:set>
                                    <p:animEffect transition="in" filter="fade">
                                      <p:cBhvr>
                                        <p:cTn id="26" dur="500"/>
                                        <p:tgtEl>
                                          <p:spTgt spid="7422"/>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mph" presetSubtype="0" fill="hold" grpId="1" nodeType="clickEffect">
                                  <p:stCondLst>
                                    <p:cond delay="0"/>
                                  </p:stCondLst>
                                  <p:childTnLst>
                                    <p:animClr clrSpc="hsl" dir="cw">
                                      <p:cBhvr override="childStyle">
                                        <p:cTn id="39" dur="500" fill="hold"/>
                                        <p:tgtEl>
                                          <p:spTgt spid="86"/>
                                        </p:tgtEl>
                                        <p:attrNameLst>
                                          <p:attrName>style.color</p:attrName>
                                        </p:attrNameLst>
                                      </p:cBhvr>
                                      <p:by>
                                        <p:hsl h="10842353" s="0" l="0"/>
                                      </p:by>
                                    </p:animClr>
                                    <p:animClr clrSpc="hsl" dir="cw">
                                      <p:cBhvr>
                                        <p:cTn id="40" dur="500" fill="hold"/>
                                        <p:tgtEl>
                                          <p:spTgt spid="86"/>
                                        </p:tgtEl>
                                        <p:attrNameLst>
                                          <p:attrName>fillcolor</p:attrName>
                                        </p:attrNameLst>
                                      </p:cBhvr>
                                      <p:by>
                                        <p:hsl h="10842353" s="0" l="0"/>
                                      </p:by>
                                    </p:animClr>
                                    <p:animClr clrSpc="hsl" dir="cw">
                                      <p:cBhvr>
                                        <p:cTn id="41" dur="500" fill="hold"/>
                                        <p:tgtEl>
                                          <p:spTgt spid="86"/>
                                        </p:tgtEl>
                                        <p:attrNameLst>
                                          <p:attrName>stroke.color</p:attrName>
                                        </p:attrNameLst>
                                      </p:cBhvr>
                                      <p:by>
                                        <p:hsl h="10842353" s="0" l="0"/>
                                      </p:by>
                                    </p:animClr>
                                    <p:set>
                                      <p:cBhvr>
                                        <p:cTn id="42" dur="500" fill="hold"/>
                                        <p:tgtEl>
                                          <p:spTgt spid="86"/>
                                        </p:tgtEl>
                                        <p:attrNameLst>
                                          <p:attrName>fill.type</p:attrName>
                                        </p:attrNameLst>
                                      </p:cBhvr>
                                      <p:to>
                                        <p:strVal val="solid"/>
                                      </p:to>
                                    </p:set>
                                  </p:childTnLst>
                                </p:cTn>
                              </p:par>
                              <p:par>
                                <p:cTn id="43" presetID="42" presetClass="path" presetSubtype="0" accel="50000" decel="50000" fill="hold" grpId="0" nodeType="withEffect">
                                  <p:stCondLst>
                                    <p:cond delay="0"/>
                                  </p:stCondLst>
                                  <p:childTnLst>
                                    <p:animMotion origin="layout" path="M 3.61111E-6 3.82716E-6 L -0.35851 0.17685 " pathEditMode="relative" rAng="0" ptsTypes="AA">
                                      <p:cBhvr>
                                        <p:cTn id="44" dur="2000" fill="hold"/>
                                        <p:tgtEl>
                                          <p:spTgt spid="86"/>
                                        </p:tgtEl>
                                        <p:attrNameLst>
                                          <p:attrName>ppt_x</p:attrName>
                                          <p:attrName>ppt_y</p:attrName>
                                        </p:attrNameLst>
                                      </p:cBhvr>
                                      <p:rCtr x="-17934" y="8827"/>
                                    </p:animMotion>
                                  </p:childTnLst>
                                </p:cTn>
                              </p:par>
                            </p:childTnLst>
                          </p:cTn>
                        </p:par>
                      </p:childTnLst>
                    </p:cTn>
                  </p:par>
                  <p:par>
                    <p:cTn id="45" fill="hold">
                      <p:stCondLst>
                        <p:cond delay="indefinite"/>
                      </p:stCondLst>
                      <p:childTnLst>
                        <p:par>
                          <p:cTn id="46" fill="hold">
                            <p:stCondLst>
                              <p:cond delay="0"/>
                            </p:stCondLst>
                            <p:childTnLst>
                              <p:par>
                                <p:cTn id="47" presetID="23" presetClass="emph" presetSubtype="0" fill="hold" grpId="1" nodeType="clickEffect">
                                  <p:stCondLst>
                                    <p:cond delay="0"/>
                                  </p:stCondLst>
                                  <p:childTnLst>
                                    <p:animClr clrSpc="hsl" dir="cw">
                                      <p:cBhvr override="childStyle">
                                        <p:cTn id="48" dur="500" fill="hold"/>
                                        <p:tgtEl>
                                          <p:spTgt spid="87"/>
                                        </p:tgtEl>
                                        <p:attrNameLst>
                                          <p:attrName>style.color</p:attrName>
                                        </p:attrNameLst>
                                      </p:cBhvr>
                                      <p:by>
                                        <p:hsl h="10842353" s="0" l="0"/>
                                      </p:by>
                                    </p:animClr>
                                    <p:animClr clrSpc="hsl" dir="cw">
                                      <p:cBhvr>
                                        <p:cTn id="49" dur="500" fill="hold"/>
                                        <p:tgtEl>
                                          <p:spTgt spid="87"/>
                                        </p:tgtEl>
                                        <p:attrNameLst>
                                          <p:attrName>fillcolor</p:attrName>
                                        </p:attrNameLst>
                                      </p:cBhvr>
                                      <p:by>
                                        <p:hsl h="10842353" s="0" l="0"/>
                                      </p:by>
                                    </p:animClr>
                                    <p:animClr clrSpc="hsl" dir="cw">
                                      <p:cBhvr>
                                        <p:cTn id="50" dur="500" fill="hold"/>
                                        <p:tgtEl>
                                          <p:spTgt spid="87"/>
                                        </p:tgtEl>
                                        <p:attrNameLst>
                                          <p:attrName>stroke.color</p:attrName>
                                        </p:attrNameLst>
                                      </p:cBhvr>
                                      <p:by>
                                        <p:hsl h="10842353" s="0" l="0"/>
                                      </p:by>
                                    </p:animClr>
                                    <p:set>
                                      <p:cBhvr>
                                        <p:cTn id="51" dur="500" fill="hold"/>
                                        <p:tgtEl>
                                          <p:spTgt spid="87"/>
                                        </p:tgtEl>
                                        <p:attrNameLst>
                                          <p:attrName>fill.type</p:attrName>
                                        </p:attrNameLst>
                                      </p:cBhvr>
                                      <p:to>
                                        <p:strVal val="solid"/>
                                      </p:to>
                                    </p:set>
                                  </p:childTnLst>
                                </p:cTn>
                              </p:par>
                              <p:par>
                                <p:cTn id="52" presetID="42" presetClass="path" presetSubtype="0" accel="50000" decel="50000" fill="hold" grpId="0" nodeType="withEffect">
                                  <p:stCondLst>
                                    <p:cond delay="0"/>
                                  </p:stCondLst>
                                  <p:childTnLst>
                                    <p:animMotion origin="layout" path="M -4.44444E-6 -3.82716E-6 L -0.33038 0.34599 " pathEditMode="relative" rAng="0" ptsTypes="AA">
                                      <p:cBhvr>
                                        <p:cTn id="53" dur="2000" fill="hold"/>
                                        <p:tgtEl>
                                          <p:spTgt spid="87"/>
                                        </p:tgtEl>
                                        <p:attrNameLst>
                                          <p:attrName>ppt_x</p:attrName>
                                          <p:attrName>ppt_y</p:attrName>
                                        </p:attrNameLst>
                                      </p:cBhvr>
                                      <p:rCtr x="-16528" y="17284"/>
                                    </p:animMotion>
                                  </p:childTnLst>
                                </p:cTn>
                              </p:par>
                            </p:childTnLst>
                          </p:cTn>
                        </p:par>
                      </p:childTnLst>
                    </p:cTn>
                  </p:par>
                  <p:par>
                    <p:cTn id="54" fill="hold">
                      <p:stCondLst>
                        <p:cond delay="indefinite"/>
                      </p:stCondLst>
                      <p:childTnLst>
                        <p:par>
                          <p:cTn id="55" fill="hold">
                            <p:stCondLst>
                              <p:cond delay="0"/>
                            </p:stCondLst>
                            <p:childTnLst>
                              <p:par>
                                <p:cTn id="56" presetID="23" presetClass="emph" presetSubtype="0" fill="hold" grpId="0" nodeType="clickEffect">
                                  <p:stCondLst>
                                    <p:cond delay="0"/>
                                  </p:stCondLst>
                                  <p:childTnLst>
                                    <p:animClr clrSpc="hsl" dir="cw">
                                      <p:cBhvr override="childStyle">
                                        <p:cTn id="57" dur="500" fill="hold"/>
                                        <p:tgtEl>
                                          <p:spTgt spid="76"/>
                                        </p:tgtEl>
                                        <p:attrNameLst>
                                          <p:attrName>style.color</p:attrName>
                                        </p:attrNameLst>
                                      </p:cBhvr>
                                      <p:by>
                                        <p:hsl h="10842353" s="0" l="0"/>
                                      </p:by>
                                    </p:animClr>
                                    <p:animClr clrSpc="hsl" dir="cw">
                                      <p:cBhvr>
                                        <p:cTn id="58" dur="500" fill="hold"/>
                                        <p:tgtEl>
                                          <p:spTgt spid="76"/>
                                        </p:tgtEl>
                                        <p:attrNameLst>
                                          <p:attrName>fillcolor</p:attrName>
                                        </p:attrNameLst>
                                      </p:cBhvr>
                                      <p:by>
                                        <p:hsl h="10842353" s="0" l="0"/>
                                      </p:by>
                                    </p:animClr>
                                    <p:animClr clrSpc="hsl" dir="cw">
                                      <p:cBhvr>
                                        <p:cTn id="59" dur="500" fill="hold"/>
                                        <p:tgtEl>
                                          <p:spTgt spid="76"/>
                                        </p:tgtEl>
                                        <p:attrNameLst>
                                          <p:attrName>stroke.color</p:attrName>
                                        </p:attrNameLst>
                                      </p:cBhvr>
                                      <p:by>
                                        <p:hsl h="10842353" s="0" l="0"/>
                                      </p:by>
                                    </p:animClr>
                                    <p:set>
                                      <p:cBhvr>
                                        <p:cTn id="60" dur="500" fill="hold"/>
                                        <p:tgtEl>
                                          <p:spTgt spid="76"/>
                                        </p:tgtEl>
                                        <p:attrNameLst>
                                          <p:attrName>fill.type</p:attrName>
                                        </p:attrNameLst>
                                      </p:cBhvr>
                                      <p:to>
                                        <p:strVal val="solid"/>
                                      </p:to>
                                    </p:set>
                                  </p:childTnLst>
                                </p:cTn>
                              </p:par>
                              <p:par>
                                <p:cTn id="61" presetID="56" presetClass="path" presetSubtype="0" accel="50000" decel="50000" fill="hold" grpId="1" nodeType="withEffect">
                                  <p:stCondLst>
                                    <p:cond delay="0"/>
                                  </p:stCondLst>
                                  <p:childTnLst>
                                    <p:animMotion origin="layout" path="M 1.66667E-6 1.11111E-6 L 0.62882 0.34475 " pathEditMode="relative" rAng="0" ptsTypes="AA">
                                      <p:cBhvr>
                                        <p:cTn id="62" dur="2000" fill="hold"/>
                                        <p:tgtEl>
                                          <p:spTgt spid="76"/>
                                        </p:tgtEl>
                                        <p:attrNameLst>
                                          <p:attrName>ppt_x</p:attrName>
                                          <p:attrName>ppt_y</p:attrName>
                                        </p:attrNameLst>
                                      </p:cBhvr>
                                      <p:rCtr x="31441"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4" grpId="0"/>
      <p:bldP spid="7422" grpId="0"/>
      <p:bldP spid="76" grpId="0" animBg="1"/>
      <p:bldP spid="76" grpId="1" animBg="1"/>
      <p:bldP spid="76" grpId="2" animBg="1"/>
      <p:bldP spid="86" grpId="0" animBg="1"/>
      <p:bldP spid="86" grpId="1" animBg="1"/>
      <p:bldP spid="86" grpId="2" animBg="1"/>
      <p:bldP spid="87" grpId="0" animBg="1"/>
      <p:bldP spid="87" grpId="1" animBg="1"/>
      <p:bldP spid="87" grpId="2" animBg="1"/>
      <p:bldP spid="91" grpId="0" animBg="1"/>
      <p:bldP spid="9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Google Shape;7394;p53">
            <a:extLst>
              <a:ext uri="{FF2B5EF4-FFF2-40B4-BE49-F238E27FC236}">
                <a16:creationId xmlns:a16="http://schemas.microsoft.com/office/drawing/2014/main" id="{065305A0-2E09-089A-7FBF-151E69D16CE8}"/>
              </a:ext>
            </a:extLst>
          </p:cNvPr>
          <p:cNvSpPr txBox="1"/>
          <p:nvPr/>
        </p:nvSpPr>
        <p:spPr>
          <a:xfrm rot="4541">
            <a:off x="5793100" y="26337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rPr>
              <a:t>?</a:t>
            </a:r>
            <a:endParaRPr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endParaRPr>
          </a:p>
        </p:txBody>
      </p:sp>
      <p:sp>
        <p:nvSpPr>
          <p:cNvPr id="35" name="Google Shape;7422;p53">
            <a:extLst>
              <a:ext uri="{FF2B5EF4-FFF2-40B4-BE49-F238E27FC236}">
                <a16:creationId xmlns:a16="http://schemas.microsoft.com/office/drawing/2014/main" id="{66FBC7D4-D2FA-EFE9-F4BA-E3ED053F2DC9}"/>
              </a:ext>
            </a:extLst>
          </p:cNvPr>
          <p:cNvSpPr txBox="1"/>
          <p:nvPr/>
        </p:nvSpPr>
        <p:spPr>
          <a:xfrm rot="4541">
            <a:off x="10303233" y="53427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rPr>
              <a:t>?</a:t>
            </a:r>
            <a:endParaRPr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endParaRPr>
          </a:p>
        </p:txBody>
      </p:sp>
      <p:sp>
        <p:nvSpPr>
          <p:cNvPr id="36" name="Google Shape;7430;p53">
            <a:extLst>
              <a:ext uri="{FF2B5EF4-FFF2-40B4-BE49-F238E27FC236}">
                <a16:creationId xmlns:a16="http://schemas.microsoft.com/office/drawing/2014/main" id="{60AC45C9-B572-BF05-57C9-675B25666BA4}"/>
              </a:ext>
            </a:extLst>
          </p:cNvPr>
          <p:cNvSpPr txBox="1"/>
          <p:nvPr/>
        </p:nvSpPr>
        <p:spPr>
          <a:xfrm rot="4541">
            <a:off x="3705959" y="4709137"/>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rPr>
              <a:t>?</a:t>
            </a:r>
            <a:endParaRPr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endParaRPr>
          </a:p>
        </p:txBody>
      </p:sp>
      <p:sp>
        <p:nvSpPr>
          <p:cNvPr id="37" name="Google Shape;7442;p53">
            <a:extLst>
              <a:ext uri="{FF2B5EF4-FFF2-40B4-BE49-F238E27FC236}">
                <a16:creationId xmlns:a16="http://schemas.microsoft.com/office/drawing/2014/main" id="{09559637-6226-D007-F1BC-E1E2CADB7C9F}"/>
              </a:ext>
            </a:extLst>
          </p:cNvPr>
          <p:cNvSpPr txBox="1"/>
          <p:nvPr/>
        </p:nvSpPr>
        <p:spPr>
          <a:xfrm rot="4541">
            <a:off x="10303233" y="39882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endParaRPr sz="1867" b="1" kern="0"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endParaRPr>
          </a:p>
        </p:txBody>
      </p:sp>
      <p:grpSp>
        <p:nvGrpSpPr>
          <p:cNvPr id="38" name="Google Shape;7443;p53">
            <a:extLst>
              <a:ext uri="{FF2B5EF4-FFF2-40B4-BE49-F238E27FC236}">
                <a16:creationId xmlns:a16="http://schemas.microsoft.com/office/drawing/2014/main" id="{97DEF280-3149-0A84-2833-8208B6D12ED8}"/>
              </a:ext>
            </a:extLst>
          </p:cNvPr>
          <p:cNvGrpSpPr/>
          <p:nvPr/>
        </p:nvGrpSpPr>
        <p:grpSpPr>
          <a:xfrm>
            <a:off x="10763131" y="3659553"/>
            <a:ext cx="292069" cy="349868"/>
            <a:chOff x="2210225" y="2136475"/>
            <a:chExt cx="49375" cy="59150"/>
          </a:xfrm>
        </p:grpSpPr>
        <p:sp>
          <p:nvSpPr>
            <p:cNvPr id="39" name="Google Shape;7444;p53">
              <a:extLst>
                <a:ext uri="{FF2B5EF4-FFF2-40B4-BE49-F238E27FC236}">
                  <a16:creationId xmlns:a16="http://schemas.microsoft.com/office/drawing/2014/main" id="{43FEEB97-14E4-84F6-3B0B-CE3ADBA6F18B}"/>
                </a:ext>
              </a:extLst>
            </p:cNvPr>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7445;p53">
              <a:extLst>
                <a:ext uri="{FF2B5EF4-FFF2-40B4-BE49-F238E27FC236}">
                  <a16:creationId xmlns:a16="http://schemas.microsoft.com/office/drawing/2014/main" id="{8124068E-D8E5-CCA6-91FE-11795F3A19F6}"/>
                </a:ext>
              </a:extLst>
            </p:cNvPr>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1" name="Google Shape;7446;p53">
            <a:extLst>
              <a:ext uri="{FF2B5EF4-FFF2-40B4-BE49-F238E27FC236}">
                <a16:creationId xmlns:a16="http://schemas.microsoft.com/office/drawing/2014/main" id="{CE5F8038-1280-CFE6-5779-3541B9413153}"/>
              </a:ext>
            </a:extLst>
          </p:cNvPr>
          <p:cNvGrpSpPr/>
          <p:nvPr/>
        </p:nvGrpSpPr>
        <p:grpSpPr>
          <a:xfrm>
            <a:off x="1484392" y="327231"/>
            <a:ext cx="251697" cy="265876"/>
            <a:chOff x="1784925" y="2169950"/>
            <a:chExt cx="42550" cy="44950"/>
          </a:xfrm>
        </p:grpSpPr>
        <p:sp>
          <p:nvSpPr>
            <p:cNvPr id="42" name="Google Shape;7447;p53">
              <a:extLst>
                <a:ext uri="{FF2B5EF4-FFF2-40B4-BE49-F238E27FC236}">
                  <a16:creationId xmlns:a16="http://schemas.microsoft.com/office/drawing/2014/main" id="{5681BB3F-8414-29BB-A955-8DE91B604A6E}"/>
                </a:ext>
              </a:extLst>
            </p:cNvPr>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7448;p53">
              <a:extLst>
                <a:ext uri="{FF2B5EF4-FFF2-40B4-BE49-F238E27FC236}">
                  <a16:creationId xmlns:a16="http://schemas.microsoft.com/office/drawing/2014/main" id="{A965C189-043C-CBD2-70BD-62B629198911}"/>
                </a:ext>
              </a:extLst>
            </p:cNvPr>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4" name="tích tắc">
            <a:extLst>
              <a:ext uri="{FF2B5EF4-FFF2-40B4-BE49-F238E27FC236}">
                <a16:creationId xmlns:a16="http://schemas.microsoft.com/office/drawing/2014/main" id="{011EE60D-DAAD-810A-745E-5D1283E58AF2}"/>
              </a:ext>
            </a:extLst>
          </p:cNvPr>
          <p:cNvSpPr/>
          <p:nvPr/>
        </p:nvSpPr>
        <p:spPr>
          <a:xfrm flipH="1">
            <a:off x="590491" y="252864"/>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tích</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tắc</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tích</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tắc</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phút</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45" name="Group 44">
            <a:extLst>
              <a:ext uri="{FF2B5EF4-FFF2-40B4-BE49-F238E27FC236}">
                <a16:creationId xmlns:a16="http://schemas.microsoft.com/office/drawing/2014/main" id="{4CD8D4F0-34B0-B974-B2F3-7526B22BF1B8}"/>
              </a:ext>
            </a:extLst>
          </p:cNvPr>
          <p:cNvGrpSpPr/>
          <p:nvPr/>
        </p:nvGrpSpPr>
        <p:grpSpPr>
          <a:xfrm>
            <a:off x="226627" y="3467321"/>
            <a:ext cx="4433539" cy="3137224"/>
            <a:chOff x="169970" y="2600491"/>
            <a:chExt cx="3325154" cy="2352918"/>
          </a:xfrm>
        </p:grpSpPr>
        <p:pic>
          <p:nvPicPr>
            <p:cNvPr id="46" name="Picture 45">
              <a:extLst>
                <a:ext uri="{FF2B5EF4-FFF2-40B4-BE49-F238E27FC236}">
                  <a16:creationId xmlns:a16="http://schemas.microsoft.com/office/drawing/2014/main" id="{CE9076F0-B09C-F927-1A77-D3904F2F9B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169970" y="2600491"/>
              <a:ext cx="3325154" cy="2352918"/>
            </a:xfrm>
            <a:prstGeom prst="rect">
              <a:avLst/>
            </a:prstGeom>
          </p:spPr>
        </p:pic>
        <p:sp>
          <p:nvSpPr>
            <p:cNvPr id="47" name="con gà">
              <a:extLst>
                <a:ext uri="{FF2B5EF4-FFF2-40B4-BE49-F238E27FC236}">
                  <a16:creationId xmlns:a16="http://schemas.microsoft.com/office/drawing/2014/main" id="{4415C2F4-F100-DF12-BAA4-8B32DA458D1C}"/>
                </a:ext>
              </a:extLst>
            </p:cNvPr>
            <p:cNvSpPr/>
            <p:nvPr/>
          </p:nvSpPr>
          <p:spPr>
            <a:xfrm>
              <a:off x="874276" y="4036844"/>
              <a:ext cx="2412710"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gà</a:t>
              </a: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trống</a:t>
              </a: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912B12E-FF17-8242-D8C2-1F7D2FE924B6}"/>
              </a:ext>
            </a:extLst>
          </p:cNvPr>
          <p:cNvGrpSpPr/>
          <p:nvPr/>
        </p:nvGrpSpPr>
        <p:grpSpPr>
          <a:xfrm>
            <a:off x="4550133" y="3863765"/>
            <a:ext cx="4019667" cy="3137224"/>
            <a:chOff x="3412600" y="2897824"/>
            <a:chExt cx="3014750" cy="2352918"/>
          </a:xfrm>
        </p:grpSpPr>
        <p:pic>
          <p:nvPicPr>
            <p:cNvPr id="49" name="Picture 48">
              <a:extLst>
                <a:ext uri="{FF2B5EF4-FFF2-40B4-BE49-F238E27FC236}">
                  <a16:creationId xmlns:a16="http://schemas.microsoft.com/office/drawing/2014/main" id="{0BDECABA-9C60-884A-75E4-E97195BF6D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3412600" y="2897824"/>
              <a:ext cx="3014750" cy="2352918"/>
            </a:xfrm>
            <a:prstGeom prst="rect">
              <a:avLst/>
            </a:prstGeom>
          </p:spPr>
        </p:pic>
        <p:sp>
          <p:nvSpPr>
            <p:cNvPr id="50" name="cành đào">
              <a:extLst>
                <a:ext uri="{FF2B5EF4-FFF2-40B4-BE49-F238E27FC236}">
                  <a16:creationId xmlns:a16="http://schemas.microsoft.com/office/drawing/2014/main" id="{2BF76938-0189-72CA-725A-0046DA8B241C}"/>
                </a:ext>
              </a:extLst>
            </p:cNvPr>
            <p:cNvSpPr/>
            <p:nvPr/>
          </p:nvSpPr>
          <p:spPr>
            <a:xfrm>
              <a:off x="4089787" y="4344948"/>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Cành</a:t>
              </a: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đào</a:t>
              </a: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1" name="Group 50">
            <a:extLst>
              <a:ext uri="{FF2B5EF4-FFF2-40B4-BE49-F238E27FC236}">
                <a16:creationId xmlns:a16="http://schemas.microsoft.com/office/drawing/2014/main" id="{A322EC62-B444-89E3-CDEA-DC9614812D27}"/>
              </a:ext>
            </a:extLst>
          </p:cNvPr>
          <p:cNvGrpSpPr/>
          <p:nvPr/>
        </p:nvGrpSpPr>
        <p:grpSpPr>
          <a:xfrm>
            <a:off x="8172333" y="3467321"/>
            <a:ext cx="4019667" cy="3137224"/>
            <a:chOff x="6129250" y="2600491"/>
            <a:chExt cx="3014750" cy="2352918"/>
          </a:xfrm>
        </p:grpSpPr>
        <p:pic>
          <p:nvPicPr>
            <p:cNvPr id="52" name="Picture 51">
              <a:extLst>
                <a:ext uri="{FF2B5EF4-FFF2-40B4-BE49-F238E27FC236}">
                  <a16:creationId xmlns:a16="http://schemas.microsoft.com/office/drawing/2014/main" id="{7405AEA2-78FA-4E20-D6F0-463C6B688E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6129250" y="2600491"/>
              <a:ext cx="3014750" cy="2352918"/>
            </a:xfrm>
            <a:prstGeom prst="rect">
              <a:avLst/>
            </a:prstGeom>
          </p:spPr>
        </p:pic>
        <p:sp>
          <p:nvSpPr>
            <p:cNvPr id="53" name="đồng hồ">
              <a:extLst>
                <a:ext uri="{FF2B5EF4-FFF2-40B4-BE49-F238E27FC236}">
                  <a16:creationId xmlns:a16="http://schemas.microsoft.com/office/drawing/2014/main" id="{91847530-E16A-9547-B72E-55832A861E84}"/>
                </a:ext>
              </a:extLst>
            </p:cNvPr>
            <p:cNvSpPr/>
            <p:nvPr/>
          </p:nvSpPr>
          <p:spPr>
            <a:xfrm>
              <a:off x="6806437" y="4047615"/>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Cái</a:t>
              </a: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đồng</a:t>
              </a: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hồ</a:t>
              </a: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54" name="gáy">
            <a:extLst>
              <a:ext uri="{FF2B5EF4-FFF2-40B4-BE49-F238E27FC236}">
                <a16:creationId xmlns:a16="http://schemas.microsoft.com/office/drawing/2014/main" id="{51283908-75A2-4FD0-037B-8D6056356ECB}"/>
              </a:ext>
            </a:extLst>
          </p:cNvPr>
          <p:cNvSpPr/>
          <p:nvPr/>
        </p:nvSpPr>
        <p:spPr>
          <a:xfrm flipH="1">
            <a:off x="4487379" y="1284969"/>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gáy</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vang</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trời</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sắp</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sáng</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nở hoa">
            <a:extLst>
              <a:ext uri="{FF2B5EF4-FFF2-40B4-BE49-F238E27FC236}">
                <a16:creationId xmlns:a16="http://schemas.microsoft.com/office/drawing/2014/main" id="{CB8AB633-A1E1-A3D1-E6DC-EA26101F96F6}"/>
              </a:ext>
            </a:extLst>
          </p:cNvPr>
          <p:cNvSpPr/>
          <p:nvPr/>
        </p:nvSpPr>
        <p:spPr>
          <a:xfrm flipH="1">
            <a:off x="8384267" y="572748"/>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nở</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sắc</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rực</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rỡ</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6" name="Rectangle 8">
            <a:extLst>
              <a:ext uri="{FF2B5EF4-FFF2-40B4-BE49-F238E27FC236}">
                <a16:creationId xmlns:a16="http://schemas.microsoft.com/office/drawing/2014/main" id="{B1358427-B295-8667-2202-955CA6E64748}"/>
              </a:ext>
            </a:extLst>
          </p:cNvPr>
          <p:cNvSpPr/>
          <p:nvPr/>
        </p:nvSpPr>
        <p:spPr>
          <a:xfrm>
            <a:off x="816910" y="1839324"/>
            <a:ext cx="10557981" cy="1485733"/>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Kết</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hợp</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từng</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lá</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cờ</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từng</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thuyền</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tạo</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hoạt</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động</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32102999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in)">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6"/>
                                        </p:tgtEl>
                                        <p:attrNameLst>
                                          <p:attrName>style.visibility</p:attrName>
                                        </p:attrNameLst>
                                      </p:cBhvr>
                                      <p:to>
                                        <p:strVal val="hidden"/>
                                      </p:to>
                                    </p:set>
                                  </p:childTnLst>
                                </p:cTn>
                              </p:par>
                              <p:par>
                                <p:cTn id="12" presetID="10" presetClass="entr" presetSubtype="0" fill="hold" grpId="2"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mph" presetSubtype="0" fill="hold" grpId="1" nodeType="clickEffect">
                                  <p:stCondLst>
                                    <p:cond delay="0"/>
                                  </p:stCondLst>
                                  <p:childTnLst>
                                    <p:animClr clrSpc="hsl" dir="cw">
                                      <p:cBhvr override="childStyle">
                                        <p:cTn id="39" dur="500" fill="hold"/>
                                        <p:tgtEl>
                                          <p:spTgt spid="54"/>
                                        </p:tgtEl>
                                        <p:attrNameLst>
                                          <p:attrName>style.color</p:attrName>
                                        </p:attrNameLst>
                                      </p:cBhvr>
                                      <p:by>
                                        <p:hsl h="10842353" s="0" l="0"/>
                                      </p:by>
                                    </p:animClr>
                                    <p:animClr clrSpc="hsl" dir="cw">
                                      <p:cBhvr>
                                        <p:cTn id="40" dur="500" fill="hold"/>
                                        <p:tgtEl>
                                          <p:spTgt spid="54"/>
                                        </p:tgtEl>
                                        <p:attrNameLst>
                                          <p:attrName>fillcolor</p:attrName>
                                        </p:attrNameLst>
                                      </p:cBhvr>
                                      <p:by>
                                        <p:hsl h="10842353" s="0" l="0"/>
                                      </p:by>
                                    </p:animClr>
                                    <p:animClr clrSpc="hsl" dir="cw">
                                      <p:cBhvr>
                                        <p:cTn id="41" dur="500" fill="hold"/>
                                        <p:tgtEl>
                                          <p:spTgt spid="54"/>
                                        </p:tgtEl>
                                        <p:attrNameLst>
                                          <p:attrName>stroke.color</p:attrName>
                                        </p:attrNameLst>
                                      </p:cBhvr>
                                      <p:by>
                                        <p:hsl h="10842353" s="0" l="0"/>
                                      </p:by>
                                    </p:animClr>
                                    <p:set>
                                      <p:cBhvr>
                                        <p:cTn id="42" dur="500" fill="hold"/>
                                        <p:tgtEl>
                                          <p:spTgt spid="54"/>
                                        </p:tgtEl>
                                        <p:attrNameLst>
                                          <p:attrName>fill.type</p:attrName>
                                        </p:attrNameLst>
                                      </p:cBhvr>
                                      <p:to>
                                        <p:strVal val="solid"/>
                                      </p:to>
                                    </p:set>
                                  </p:childTnLst>
                                </p:cTn>
                              </p:par>
                              <p:par>
                                <p:cTn id="43" presetID="42" presetClass="path" presetSubtype="0" accel="50000" decel="50000" fill="hold" grpId="0" nodeType="withEffect">
                                  <p:stCondLst>
                                    <p:cond delay="0"/>
                                  </p:stCondLst>
                                  <p:childTnLst>
                                    <p:animMotion origin="layout" path="M 3.61111E-6 3.82716E-6 L -0.35851 0.17685 " pathEditMode="relative" rAng="0" ptsTypes="AA">
                                      <p:cBhvr>
                                        <p:cTn id="44" dur="2000" fill="hold"/>
                                        <p:tgtEl>
                                          <p:spTgt spid="54"/>
                                        </p:tgtEl>
                                        <p:attrNameLst>
                                          <p:attrName>ppt_x</p:attrName>
                                          <p:attrName>ppt_y</p:attrName>
                                        </p:attrNameLst>
                                      </p:cBhvr>
                                      <p:rCtr x="-17934" y="8827"/>
                                    </p:animMotion>
                                  </p:childTnLst>
                                </p:cTn>
                              </p:par>
                            </p:childTnLst>
                          </p:cTn>
                        </p:par>
                      </p:childTnLst>
                    </p:cTn>
                  </p:par>
                  <p:par>
                    <p:cTn id="45" fill="hold">
                      <p:stCondLst>
                        <p:cond delay="indefinite"/>
                      </p:stCondLst>
                      <p:childTnLst>
                        <p:par>
                          <p:cTn id="46" fill="hold">
                            <p:stCondLst>
                              <p:cond delay="0"/>
                            </p:stCondLst>
                            <p:childTnLst>
                              <p:par>
                                <p:cTn id="47" presetID="23" presetClass="emph" presetSubtype="0" fill="hold" grpId="1" nodeType="clickEffect">
                                  <p:stCondLst>
                                    <p:cond delay="0"/>
                                  </p:stCondLst>
                                  <p:childTnLst>
                                    <p:animClr clrSpc="hsl" dir="cw">
                                      <p:cBhvr override="childStyle">
                                        <p:cTn id="48" dur="500" fill="hold"/>
                                        <p:tgtEl>
                                          <p:spTgt spid="55"/>
                                        </p:tgtEl>
                                        <p:attrNameLst>
                                          <p:attrName>style.color</p:attrName>
                                        </p:attrNameLst>
                                      </p:cBhvr>
                                      <p:by>
                                        <p:hsl h="10842353" s="0" l="0"/>
                                      </p:by>
                                    </p:animClr>
                                    <p:animClr clrSpc="hsl" dir="cw">
                                      <p:cBhvr>
                                        <p:cTn id="49" dur="500" fill="hold"/>
                                        <p:tgtEl>
                                          <p:spTgt spid="55"/>
                                        </p:tgtEl>
                                        <p:attrNameLst>
                                          <p:attrName>fillcolor</p:attrName>
                                        </p:attrNameLst>
                                      </p:cBhvr>
                                      <p:by>
                                        <p:hsl h="10842353" s="0" l="0"/>
                                      </p:by>
                                    </p:animClr>
                                    <p:animClr clrSpc="hsl" dir="cw">
                                      <p:cBhvr>
                                        <p:cTn id="50" dur="500" fill="hold"/>
                                        <p:tgtEl>
                                          <p:spTgt spid="55"/>
                                        </p:tgtEl>
                                        <p:attrNameLst>
                                          <p:attrName>stroke.color</p:attrName>
                                        </p:attrNameLst>
                                      </p:cBhvr>
                                      <p:by>
                                        <p:hsl h="10842353" s="0" l="0"/>
                                      </p:by>
                                    </p:animClr>
                                    <p:set>
                                      <p:cBhvr>
                                        <p:cTn id="51" dur="500" fill="hold"/>
                                        <p:tgtEl>
                                          <p:spTgt spid="55"/>
                                        </p:tgtEl>
                                        <p:attrNameLst>
                                          <p:attrName>fill.type</p:attrName>
                                        </p:attrNameLst>
                                      </p:cBhvr>
                                      <p:to>
                                        <p:strVal val="solid"/>
                                      </p:to>
                                    </p:set>
                                  </p:childTnLst>
                                </p:cTn>
                              </p:par>
                              <p:par>
                                <p:cTn id="52" presetID="42" presetClass="path" presetSubtype="0" accel="50000" decel="50000" fill="hold" grpId="0" nodeType="withEffect">
                                  <p:stCondLst>
                                    <p:cond delay="0"/>
                                  </p:stCondLst>
                                  <p:childTnLst>
                                    <p:animMotion origin="layout" path="M -4.44444E-6 -3.82716E-6 L -0.33038 0.34599 " pathEditMode="relative" rAng="0" ptsTypes="AA">
                                      <p:cBhvr>
                                        <p:cTn id="53" dur="2000" fill="hold"/>
                                        <p:tgtEl>
                                          <p:spTgt spid="55"/>
                                        </p:tgtEl>
                                        <p:attrNameLst>
                                          <p:attrName>ppt_x</p:attrName>
                                          <p:attrName>ppt_y</p:attrName>
                                        </p:attrNameLst>
                                      </p:cBhvr>
                                      <p:rCtr x="-16528" y="17284"/>
                                    </p:animMotion>
                                  </p:childTnLst>
                                </p:cTn>
                              </p:par>
                            </p:childTnLst>
                          </p:cTn>
                        </p:par>
                      </p:childTnLst>
                    </p:cTn>
                  </p:par>
                  <p:par>
                    <p:cTn id="54" fill="hold">
                      <p:stCondLst>
                        <p:cond delay="indefinite"/>
                      </p:stCondLst>
                      <p:childTnLst>
                        <p:par>
                          <p:cTn id="55" fill="hold">
                            <p:stCondLst>
                              <p:cond delay="0"/>
                            </p:stCondLst>
                            <p:childTnLst>
                              <p:par>
                                <p:cTn id="56" presetID="23" presetClass="emph" presetSubtype="0" fill="hold" grpId="0" nodeType="clickEffect">
                                  <p:stCondLst>
                                    <p:cond delay="0"/>
                                  </p:stCondLst>
                                  <p:childTnLst>
                                    <p:animClr clrSpc="hsl" dir="cw">
                                      <p:cBhvr override="childStyle">
                                        <p:cTn id="57" dur="500" fill="hold"/>
                                        <p:tgtEl>
                                          <p:spTgt spid="44"/>
                                        </p:tgtEl>
                                        <p:attrNameLst>
                                          <p:attrName>style.color</p:attrName>
                                        </p:attrNameLst>
                                      </p:cBhvr>
                                      <p:by>
                                        <p:hsl h="10842353" s="0" l="0"/>
                                      </p:by>
                                    </p:animClr>
                                    <p:animClr clrSpc="hsl" dir="cw">
                                      <p:cBhvr>
                                        <p:cTn id="58" dur="500" fill="hold"/>
                                        <p:tgtEl>
                                          <p:spTgt spid="44"/>
                                        </p:tgtEl>
                                        <p:attrNameLst>
                                          <p:attrName>fillcolor</p:attrName>
                                        </p:attrNameLst>
                                      </p:cBhvr>
                                      <p:by>
                                        <p:hsl h="10842353" s="0" l="0"/>
                                      </p:by>
                                    </p:animClr>
                                    <p:animClr clrSpc="hsl" dir="cw">
                                      <p:cBhvr>
                                        <p:cTn id="59" dur="500" fill="hold"/>
                                        <p:tgtEl>
                                          <p:spTgt spid="44"/>
                                        </p:tgtEl>
                                        <p:attrNameLst>
                                          <p:attrName>stroke.color</p:attrName>
                                        </p:attrNameLst>
                                      </p:cBhvr>
                                      <p:by>
                                        <p:hsl h="10842353" s="0" l="0"/>
                                      </p:by>
                                    </p:animClr>
                                    <p:set>
                                      <p:cBhvr>
                                        <p:cTn id="60" dur="500" fill="hold"/>
                                        <p:tgtEl>
                                          <p:spTgt spid="44"/>
                                        </p:tgtEl>
                                        <p:attrNameLst>
                                          <p:attrName>fill.type</p:attrName>
                                        </p:attrNameLst>
                                      </p:cBhvr>
                                      <p:to>
                                        <p:strVal val="solid"/>
                                      </p:to>
                                    </p:set>
                                  </p:childTnLst>
                                </p:cTn>
                              </p:par>
                              <p:par>
                                <p:cTn id="61" presetID="56" presetClass="path" presetSubtype="0" accel="50000" decel="50000" fill="hold" grpId="1" nodeType="withEffect">
                                  <p:stCondLst>
                                    <p:cond delay="0"/>
                                  </p:stCondLst>
                                  <p:childTnLst>
                                    <p:animMotion origin="layout" path="M 1.66667E-6 1.11111E-6 L 0.62882 0.34475 " pathEditMode="relative" rAng="0" ptsTypes="AA">
                                      <p:cBhvr>
                                        <p:cTn id="62" dur="2000" fill="hold"/>
                                        <p:tgtEl>
                                          <p:spTgt spid="44"/>
                                        </p:tgtEl>
                                        <p:attrNameLst>
                                          <p:attrName>ppt_x</p:attrName>
                                          <p:attrName>ppt_y</p:attrName>
                                        </p:attrNameLst>
                                      </p:cBhvr>
                                      <p:rCtr x="31441"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4" grpId="0" animBg="1"/>
      <p:bldP spid="44" grpId="1" animBg="1"/>
      <p:bldP spid="44" grpId="2" animBg="1"/>
      <p:bldP spid="54" grpId="0" animBg="1"/>
      <p:bldP spid="54" grpId="1" animBg="1"/>
      <p:bldP spid="54" grpId="2" animBg="1"/>
      <p:bldP spid="55" grpId="0" animBg="1"/>
      <p:bldP spid="55" grpId="1" animBg="1"/>
      <p:bldP spid="55" grpId="2" animBg="1"/>
      <p:bldP spid="56" grpId="0" animBg="1"/>
      <p:bldP spid="56"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4210"/>
        <p:cNvGrpSpPr/>
        <p:nvPr/>
      </p:nvGrpSpPr>
      <p:grpSpPr>
        <a:xfrm>
          <a:off x="0" y="0"/>
          <a:ext cx="0" cy="0"/>
          <a:chOff x="0" y="0"/>
          <a:chExt cx="0" cy="0"/>
        </a:xfrm>
      </p:grpSpPr>
      <p:sp>
        <p:nvSpPr>
          <p:cNvPr id="17" name="Rounded Rectangle 16"/>
          <p:cNvSpPr/>
          <p:nvPr/>
        </p:nvSpPr>
        <p:spPr>
          <a:xfrm>
            <a:off x="132080" y="273160"/>
            <a:ext cx="11927840" cy="6473081"/>
          </a:xfrm>
          <a:prstGeom prst="roundRect">
            <a:avLst/>
          </a:prstGeom>
          <a:solidFill>
            <a:schemeClr val="accent2">
              <a:lumMod val="40000"/>
              <a:lumOff val="60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75789"/>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8" name="Rectangle 8"/>
          <p:cNvSpPr/>
          <p:nvPr/>
        </p:nvSpPr>
        <p:spPr>
          <a:xfrm>
            <a:off x="132080" y="459037"/>
            <a:ext cx="11593131" cy="1000171"/>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Đặt</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hoạt</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động</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trường</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18" name="Picture 17"/>
          <p:cNvPicPr>
            <a:picLocks noChangeAspect="1"/>
          </p:cNvPicPr>
          <p:nvPr/>
        </p:nvPicPr>
        <p:blipFill>
          <a:blip r:embed="rId3"/>
          <a:stretch>
            <a:fillRect/>
          </a:stretch>
        </p:blipFill>
        <p:spPr>
          <a:xfrm>
            <a:off x="4349014" y="1556722"/>
            <a:ext cx="3663357" cy="2631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4"/>
          <a:stretch>
            <a:fillRect/>
          </a:stretch>
        </p:blipFill>
        <p:spPr>
          <a:xfrm>
            <a:off x="906219" y="3821839"/>
            <a:ext cx="3680344" cy="2710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7" name="Picture 156"/>
          <p:cNvPicPr>
            <a:picLocks noChangeAspect="1"/>
          </p:cNvPicPr>
          <p:nvPr/>
        </p:nvPicPr>
        <p:blipFill>
          <a:blip r:embed="rId5"/>
          <a:stretch>
            <a:fillRect/>
          </a:stretch>
        </p:blipFill>
        <p:spPr>
          <a:xfrm>
            <a:off x="7774820" y="3998250"/>
            <a:ext cx="3510960" cy="2534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grpSp>
        <p:nvGrpSpPr>
          <p:cNvPr id="12" name="Group 12"/>
          <p:cNvGrpSpPr/>
          <p:nvPr/>
        </p:nvGrpSpPr>
        <p:grpSpPr>
          <a:xfrm>
            <a:off x="759813" y="2421145"/>
            <a:ext cx="6560515" cy="3383429"/>
            <a:chOff x="0" y="0"/>
            <a:chExt cx="3328854" cy="1716777"/>
          </a:xfrm>
        </p:grpSpPr>
        <p:sp>
          <p:nvSpPr>
            <p:cNvPr id="13" name="Freeform 13"/>
            <p:cNvSpPr/>
            <p:nvPr/>
          </p:nvSpPr>
          <p:spPr>
            <a:xfrm>
              <a:off x="0" y="0"/>
              <a:ext cx="3328854" cy="1716777"/>
            </a:xfrm>
            <a:custGeom>
              <a:avLst/>
              <a:gdLst/>
              <a:ahLst/>
              <a:cxnLst/>
              <a:rect l="l" t="t" r="r" b="b"/>
              <a:pathLst>
                <a:path w="3328854" h="1716777">
                  <a:moveTo>
                    <a:pt x="3204394" y="1716777"/>
                  </a:moveTo>
                  <a:lnTo>
                    <a:pt x="124460" y="1716777"/>
                  </a:lnTo>
                  <a:cubicBezTo>
                    <a:pt x="55880" y="1716777"/>
                    <a:pt x="0" y="1660897"/>
                    <a:pt x="0" y="1592317"/>
                  </a:cubicBezTo>
                  <a:lnTo>
                    <a:pt x="0" y="124460"/>
                  </a:lnTo>
                  <a:cubicBezTo>
                    <a:pt x="0" y="55880"/>
                    <a:pt x="55880" y="0"/>
                    <a:pt x="124460" y="0"/>
                  </a:cubicBezTo>
                  <a:lnTo>
                    <a:pt x="3204394" y="0"/>
                  </a:lnTo>
                  <a:cubicBezTo>
                    <a:pt x="3272974" y="0"/>
                    <a:pt x="3328854" y="55880"/>
                    <a:pt x="3328854" y="124460"/>
                  </a:cubicBezTo>
                  <a:lnTo>
                    <a:pt x="3328854" y="1592317"/>
                  </a:lnTo>
                  <a:cubicBezTo>
                    <a:pt x="3328854" y="1660897"/>
                    <a:pt x="3272974" y="1716777"/>
                    <a:pt x="3204394" y="1716777"/>
                  </a:cubicBezTo>
                  <a:close/>
                </a:path>
              </a:pathLst>
            </a:custGeom>
            <a:solidFill>
              <a:srgbClr val="FFEB3C">
                <a:alpha val="60000"/>
              </a:srgbClr>
            </a:solidFill>
          </p:spPr>
          <p:txBody>
            <a:bodyPr/>
            <a:lstStyle/>
            <a:p>
              <a:endParaRPr lang="en-US"/>
            </a:p>
          </p:txBody>
        </p:sp>
      </p:grpSp>
      <p:sp>
        <p:nvSpPr>
          <p:cNvPr id="14" name="TextBox 14"/>
          <p:cNvSpPr txBox="1"/>
          <p:nvPr/>
        </p:nvSpPr>
        <p:spPr>
          <a:xfrm>
            <a:off x="690569" y="2681094"/>
            <a:ext cx="6363409" cy="2769989"/>
          </a:xfrm>
          <a:prstGeom prst="rect">
            <a:avLst/>
          </a:prstGeom>
        </p:spPr>
        <p:txBody>
          <a:bodyPr wrap="square" lIns="0" tIns="0" rIns="0" bIns="0" rtlCol="0" anchor="t">
            <a:spAutoFit/>
          </a:bodyPr>
          <a:lstStyle/>
          <a:p>
            <a:pPr marL="420991" lvl="1" algn="just" defTabSz="609630"/>
            <a:r>
              <a:rPr lang="en-US" sz="3600">
                <a:solidFill>
                  <a:srgbClr val="000000"/>
                </a:solidFill>
                <a:latin typeface="MTD Chalmers" pitchFamily="50" charset="0"/>
              </a:rPr>
              <a:t>Bạn có 4 con số, mỗi con số là một bí mật. Giải bí mật hình ảnh xuất hiện. Khi giải hết 4 ô số. Bạn trả lời câu hỏi bức hình.</a:t>
            </a:r>
          </a:p>
          <a:p>
            <a:pPr marL="420991" lvl="1" algn="just" defTabSz="609630"/>
            <a:r>
              <a:rPr lang="en-US" sz="3600">
                <a:solidFill>
                  <a:srgbClr val="000000"/>
                </a:solidFill>
                <a:latin typeface="MTD Chalmers" pitchFamily="50" charset="0"/>
              </a:rPr>
              <a:t>Chúc bạn may mắn!</a:t>
            </a:r>
          </a:p>
        </p:txBody>
      </p:sp>
      <p:sp>
        <p:nvSpPr>
          <p:cNvPr id="15" name="TextBox 15"/>
          <p:cNvSpPr txBox="1"/>
          <p:nvPr/>
        </p:nvSpPr>
        <p:spPr>
          <a:xfrm>
            <a:off x="647969" y="1573775"/>
            <a:ext cx="6784203" cy="735138"/>
          </a:xfrm>
          <a:prstGeom prst="rect">
            <a:avLst/>
          </a:prstGeom>
        </p:spPr>
        <p:txBody>
          <a:bodyPr lIns="0" tIns="0" rIns="0" bIns="0" rtlCol="0" anchor="t">
            <a:spAutoFit/>
          </a:bodyPr>
          <a:lstStyle/>
          <a:p>
            <a:pPr algn="ctr" defTabSz="609630">
              <a:lnSpc>
                <a:spcPts val="5498"/>
              </a:lnSpc>
            </a:pPr>
            <a:r>
              <a:rPr lang="en-US" sz="7667" dirty="0" err="1">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Luật</a:t>
            </a:r>
            <a:r>
              <a:rPr lang="en-US" sz="7667" dirty="0">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7667" dirty="0" err="1">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chơi</a:t>
            </a:r>
            <a:r>
              <a:rPr lang="en-US" sz="7667" dirty="0">
                <a:solidFill>
                  <a:srgbClr val="4BACC6">
                    <a:lumMod val="50000"/>
                  </a:srgbClr>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838209" y="1760408"/>
            <a:ext cx="3122704" cy="4118983"/>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872623" y="4644746"/>
            <a:ext cx="1790768" cy="1343076"/>
          </a:xfrm>
          <a:prstGeom prst="rect">
            <a:avLst/>
          </a:prstGeom>
        </p:spPr>
      </p:pic>
      <p:pic>
        <p:nvPicPr>
          <p:cNvPr id="18" name="Picture 24">
            <a:hlinkClick r:id="rId16" action="ppaction://hlinksldjump"/>
            <a:extLst>
              <a:ext uri="{FF2B5EF4-FFF2-40B4-BE49-F238E27FC236}">
                <a16:creationId xmlns:a16="http://schemas.microsoft.com/office/drawing/2014/main" id="{3E9DB28D-C6E2-169D-8D12-E50BBB318E73}"/>
              </a:ext>
            </a:extLst>
          </p:cNvPr>
          <p:cNvPicPr>
            <a:picLocks noChangeAspect="1"/>
          </p:cNvPicPr>
          <p:nvPr/>
        </p:nvPicPr>
        <p:blipFill>
          <a:blip r:embed="rId17"/>
          <a:srcRect/>
          <a:stretch>
            <a:fillRect/>
          </a:stretch>
        </p:blipFill>
        <p:spPr>
          <a:xfrm>
            <a:off x="10749202" y="5354038"/>
            <a:ext cx="1598820" cy="1674157"/>
          </a:xfrm>
          <a:prstGeom prst="rect">
            <a:avLst/>
          </a:prstGeom>
        </p:spPr>
      </p:pic>
    </p:spTree>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49D229D4-1FFE-28BB-4649-AC8EAE6705D5}"/>
              </a:ext>
            </a:extLst>
          </p:cNvPr>
          <p:cNvPicPr>
            <a:picLocks noChangeAspect="1"/>
          </p:cNvPicPr>
          <p:nvPr/>
        </p:nvPicPr>
        <p:blipFill>
          <a:blip r:embed="rId8"/>
          <a:stretch>
            <a:fillRect/>
          </a:stretch>
        </p:blipFill>
        <p:spPr>
          <a:xfrm>
            <a:off x="570509" y="2051227"/>
            <a:ext cx="11132261" cy="1780186"/>
          </a:xfrm>
          <a:prstGeom prst="rect">
            <a:avLst/>
          </a:prstGeom>
        </p:spPr>
      </p:pic>
    </p:spTree>
    <p:extLst>
      <p:ext uri="{BB962C8B-B14F-4D97-AF65-F5344CB8AC3E}">
        <p14:creationId xmlns:p14="http://schemas.microsoft.com/office/powerpoint/2010/main" val="23333290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nền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1787" y="171148"/>
            <a:ext cx="771015" cy="514653"/>
          </a:xfrm>
          <a:prstGeom prst="rect">
            <a:avLst/>
          </a:prstGeom>
        </p:spPr>
      </p:pic>
      <p:pic>
        <p:nvPicPr>
          <p:cNvPr id="4" name="nen1"/>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945" b="44001"/>
          <a:stretch>
            <a:fillRect/>
          </a:stretch>
        </p:blipFill>
        <p:spPr>
          <a:xfrm>
            <a:off x="0" y="2259023"/>
            <a:ext cx="12222079" cy="4619030"/>
          </a:xfrm>
          <a:prstGeom prst="rect">
            <a:avLst/>
          </a:prstGeom>
        </p:spPr>
      </p:pic>
      <p:pic>
        <p:nvPicPr>
          <p:cNvPr id="5" name="mặt trời"/>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0854" y="-138269"/>
            <a:ext cx="1853706" cy="1853706"/>
          </a:xfrm>
          <a:prstGeom prst="rect">
            <a:avLst/>
          </a:prstGeom>
        </p:spPr>
      </p:pic>
      <p:pic>
        <p:nvPicPr>
          <p:cNvPr id="6" name="mây"/>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405" y="282173"/>
            <a:ext cx="698791" cy="466443"/>
          </a:xfrm>
          <a:prstGeom prst="rect">
            <a:avLst/>
          </a:prstGeom>
        </p:spPr>
      </p:pic>
      <p:pic>
        <p:nvPicPr>
          <p:cNvPr id="7"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936612" y="-41150"/>
            <a:ext cx="944818" cy="630666"/>
          </a:xfrm>
          <a:prstGeom prst="rect">
            <a:avLst/>
          </a:prstGeom>
        </p:spPr>
      </p:pic>
      <p:pic>
        <p:nvPicPr>
          <p:cNvPr id="8"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6200" y="1440425"/>
            <a:ext cx="1150767" cy="768137"/>
          </a:xfrm>
          <a:prstGeom prst="rect">
            <a:avLst/>
          </a:prstGeom>
        </p:spPr>
      </p:pic>
      <p:pic>
        <p:nvPicPr>
          <p:cNvPr id="9" name="mây"/>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6560" y="127000"/>
            <a:ext cx="1049977" cy="700860"/>
          </a:xfrm>
          <a:prstGeom prst="rect">
            <a:avLst/>
          </a:prstGeom>
        </p:spPr>
      </p:pic>
      <p:pic>
        <p:nvPicPr>
          <p:cNvPr id="10" name="mây"/>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766242" y="351172"/>
            <a:ext cx="714140" cy="476689"/>
          </a:xfrm>
          <a:prstGeom prst="rect">
            <a:avLst/>
          </a:prstGeom>
        </p:spPr>
      </p:pic>
      <p:pic>
        <p:nvPicPr>
          <p:cNvPr id="11" name="ngôi nhà">
            <a:hlinkClick r:id="rId12" action="ppaction://hlinksldjump"/>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82115" y="1143973"/>
            <a:ext cx="5278333" cy="5714027"/>
          </a:xfrm>
          <a:prstGeom prst="rect">
            <a:avLst/>
          </a:prstGeom>
        </p:spPr>
      </p:pic>
      <p:pic>
        <p:nvPicPr>
          <p:cNvPr id="16" name="nongdan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734836" y="2677226"/>
            <a:ext cx="3349377" cy="3866525"/>
          </a:xfrm>
          <a:prstGeom prst="rect">
            <a:avLst/>
          </a:prstGeom>
        </p:spPr>
      </p:pic>
      <p:pic>
        <p:nvPicPr>
          <p:cNvPr id="17" name="nongdan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814902" y="2263095"/>
            <a:ext cx="2665481" cy="4433231"/>
          </a:xfrm>
          <a:prstGeom prst="rect">
            <a:avLst/>
          </a:prstGeom>
        </p:spPr>
      </p:pic>
      <p:sp>
        <p:nvSpPr>
          <p:cNvPr id="29" name="hình ảnh">
            <a:extLst>
              <a:ext uri="{FF2B5EF4-FFF2-40B4-BE49-F238E27FC236}">
                <a16:creationId xmlns:a16="http://schemas.microsoft.com/office/drawing/2014/main" id="{720A85B3-23A3-AC57-E4DD-6AF0241D28F0}"/>
              </a:ext>
            </a:extLst>
          </p:cNvPr>
          <p:cNvSpPr/>
          <p:nvPr/>
        </p:nvSpPr>
        <p:spPr>
          <a:xfrm>
            <a:off x="1371600" y="3081032"/>
            <a:ext cx="3142256" cy="3091168"/>
          </a:xfrm>
          <a:prstGeom prst="rect">
            <a:avLst/>
          </a:prstGeom>
          <a:blipFill>
            <a:blip r:embed="rId19">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8" name="ô cửa" descr="A picture containing shape&#10;&#10;Description automatically generated">
            <a:extLst>
              <a:ext uri="{FF2B5EF4-FFF2-40B4-BE49-F238E27FC236}">
                <a16:creationId xmlns:a16="http://schemas.microsoft.com/office/drawing/2014/main" id="{5FD9E9EB-1CD4-B83E-4108-9982B646372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0997" y="2852016"/>
            <a:ext cx="4420567" cy="4016010"/>
          </a:xfrm>
          <a:prstGeom prst="rect">
            <a:avLst/>
          </a:prstGeom>
        </p:spPr>
      </p:pic>
      <p:sp>
        <p:nvSpPr>
          <p:cNvPr id="33" name="o1">
            <a:hlinkClick r:id="rId21" action="ppaction://hlinksldjump"/>
            <a:extLst>
              <a:ext uri="{FF2B5EF4-FFF2-40B4-BE49-F238E27FC236}">
                <a16:creationId xmlns:a16="http://schemas.microsoft.com/office/drawing/2014/main" id="{2F1F4C8C-5492-864F-BF48-0C824F64565E}"/>
              </a:ext>
            </a:extLst>
          </p:cNvPr>
          <p:cNvSpPr/>
          <p:nvPr/>
        </p:nvSpPr>
        <p:spPr>
          <a:xfrm>
            <a:off x="1317626" y="302740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Calibri"/>
              </a:rPr>
              <a:t>1</a:t>
            </a:r>
          </a:p>
        </p:txBody>
      </p:sp>
      <p:sp>
        <p:nvSpPr>
          <p:cNvPr id="34" name="o2">
            <a:hlinkClick r:id="rId22" action="ppaction://hlinksldjump"/>
            <a:extLst>
              <a:ext uri="{FF2B5EF4-FFF2-40B4-BE49-F238E27FC236}">
                <a16:creationId xmlns:a16="http://schemas.microsoft.com/office/drawing/2014/main" id="{50BCA11F-6A44-C0A1-3B76-6013382B7E4C}"/>
              </a:ext>
            </a:extLst>
          </p:cNvPr>
          <p:cNvSpPr/>
          <p:nvPr/>
        </p:nvSpPr>
        <p:spPr>
          <a:xfrm>
            <a:off x="1371600"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Calibri"/>
              </a:rPr>
              <a:t>2</a:t>
            </a:r>
          </a:p>
        </p:txBody>
      </p:sp>
      <p:sp>
        <p:nvSpPr>
          <p:cNvPr id="35" name="o3">
            <a:hlinkClick r:id="rId23" action="ppaction://hlinksldjump"/>
            <a:extLst>
              <a:ext uri="{FF2B5EF4-FFF2-40B4-BE49-F238E27FC236}">
                <a16:creationId xmlns:a16="http://schemas.microsoft.com/office/drawing/2014/main" id="{28E1A40B-77C0-4EC4-EF88-8D5143F79EA4}"/>
              </a:ext>
            </a:extLst>
          </p:cNvPr>
          <p:cNvSpPr/>
          <p:nvPr/>
        </p:nvSpPr>
        <p:spPr>
          <a:xfrm>
            <a:off x="2961532" y="3032461"/>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Calibri"/>
              </a:rPr>
              <a:t>3</a:t>
            </a:r>
          </a:p>
        </p:txBody>
      </p:sp>
      <p:sp>
        <p:nvSpPr>
          <p:cNvPr id="36" name="o4">
            <a:hlinkClick r:id="rId24" action="ppaction://hlinksldjump"/>
            <a:extLst>
              <a:ext uri="{FF2B5EF4-FFF2-40B4-BE49-F238E27FC236}">
                <a16:creationId xmlns:a16="http://schemas.microsoft.com/office/drawing/2014/main" id="{71BB29FC-7E47-00EC-BAA1-D1EA65087D27}"/>
              </a:ext>
            </a:extLst>
          </p:cNvPr>
          <p:cNvSpPr/>
          <p:nvPr/>
        </p:nvSpPr>
        <p:spPr>
          <a:xfrm>
            <a:off x="2980846" y="4658126"/>
            <a:ext cx="1511157"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Calibri"/>
              </a:rPr>
              <a:t>4</a:t>
            </a:r>
          </a:p>
        </p:txBody>
      </p:sp>
      <p:pic>
        <p:nvPicPr>
          <p:cNvPr id="37" name="ô cửa" descr="A picture containing shape&#10;&#10;Description automatically generated">
            <a:extLst>
              <a:ext uri="{FF2B5EF4-FFF2-40B4-BE49-F238E27FC236}">
                <a16:creationId xmlns:a16="http://schemas.microsoft.com/office/drawing/2014/main" id="{7B65C39E-DC9F-9C89-68FD-7E43281B5DB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84674"/>
          <a:stretch/>
        </p:blipFill>
        <p:spPr>
          <a:xfrm>
            <a:off x="710997" y="6219745"/>
            <a:ext cx="4420567" cy="615479"/>
          </a:xfrm>
          <a:prstGeom prst="rect">
            <a:avLst/>
          </a:prstGeom>
        </p:spPr>
      </p:pic>
      <p:pic>
        <p:nvPicPr>
          <p:cNvPr id="38" name="Picture 22">
            <a:extLst>
              <a:ext uri="{FF2B5EF4-FFF2-40B4-BE49-F238E27FC236}">
                <a16:creationId xmlns:a16="http://schemas.microsoft.com/office/drawing/2014/main" id="{D5E94968-022A-86AA-13AB-90DB182E453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7224658" y="246871"/>
            <a:ext cx="3678925" cy="2451083"/>
          </a:xfrm>
          <a:prstGeom prst="rect">
            <a:avLst/>
          </a:prstGeom>
        </p:spPr>
      </p:pic>
      <p:pic>
        <p:nvPicPr>
          <p:cNvPr id="39" name="Picture 22">
            <a:extLst>
              <a:ext uri="{FF2B5EF4-FFF2-40B4-BE49-F238E27FC236}">
                <a16:creationId xmlns:a16="http://schemas.microsoft.com/office/drawing/2014/main" id="{B2014EE0-A74E-5C94-58D3-2C5DD470A8C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3352800" y="395919"/>
            <a:ext cx="3586191" cy="2389299"/>
          </a:xfrm>
          <a:prstGeom prst="rect">
            <a:avLst/>
          </a:prstGeom>
        </p:spPr>
      </p:pic>
      <p:sp>
        <p:nvSpPr>
          <p:cNvPr id="41" name="TextBox 40">
            <a:extLst>
              <a:ext uri="{FF2B5EF4-FFF2-40B4-BE49-F238E27FC236}">
                <a16:creationId xmlns:a16="http://schemas.microsoft.com/office/drawing/2014/main" id="{69D2ABE6-C7AA-5FBA-49A2-88BCDD24D8E7}"/>
              </a:ext>
            </a:extLst>
          </p:cNvPr>
          <p:cNvSpPr txBox="1"/>
          <p:nvPr/>
        </p:nvSpPr>
        <p:spPr>
          <a:xfrm>
            <a:off x="3808545" y="999279"/>
            <a:ext cx="2838255" cy="913199"/>
          </a:xfrm>
          <a:prstGeom prst="rect">
            <a:avLst/>
          </a:prstGeom>
          <a:noFill/>
        </p:spPr>
        <p:txBody>
          <a:bodyPr wrap="square" rtlCol="0">
            <a:spAutoFit/>
          </a:bodyPr>
          <a:lstStyle/>
          <a:p>
            <a:pPr defTabSz="609630"/>
            <a:r>
              <a:rPr lang="en-US" sz="2667">
                <a:solidFill>
                  <a:prstClr val="black"/>
                </a:solidFill>
                <a:latin typeface="Calibri"/>
              </a:rPr>
              <a:t>Bạn hãy chọn cho mình 1 ô số đi nào.</a:t>
            </a:r>
          </a:p>
        </p:txBody>
      </p:sp>
      <p:sp>
        <p:nvSpPr>
          <p:cNvPr id="42" name="TextBox 41">
            <a:extLst>
              <a:ext uri="{FF2B5EF4-FFF2-40B4-BE49-F238E27FC236}">
                <a16:creationId xmlns:a16="http://schemas.microsoft.com/office/drawing/2014/main" id="{49DCD7D9-F67C-6044-EB68-7C69D56ACEA6}"/>
              </a:ext>
            </a:extLst>
          </p:cNvPr>
          <p:cNvSpPr txBox="1"/>
          <p:nvPr/>
        </p:nvSpPr>
        <p:spPr>
          <a:xfrm>
            <a:off x="7773116" y="1091509"/>
            <a:ext cx="2838255" cy="502766"/>
          </a:xfrm>
          <a:prstGeom prst="rect">
            <a:avLst/>
          </a:prstGeom>
          <a:noFill/>
        </p:spPr>
        <p:txBody>
          <a:bodyPr wrap="square" rtlCol="0">
            <a:spAutoFit/>
          </a:bodyPr>
          <a:lstStyle/>
          <a:p>
            <a:pPr defTabSz="609630"/>
            <a:r>
              <a:rPr lang="en-US" sz="2667">
                <a:solidFill>
                  <a:prstClr val="black"/>
                </a:solidFill>
                <a:latin typeface="Calibri"/>
              </a:rPr>
              <a:t>Trong hình là gì?</a:t>
            </a:r>
          </a:p>
        </p:txBody>
      </p:sp>
      <p:sp>
        <p:nvSpPr>
          <p:cNvPr id="44" name="TextBox 43">
            <a:extLst>
              <a:ext uri="{FF2B5EF4-FFF2-40B4-BE49-F238E27FC236}">
                <a16:creationId xmlns:a16="http://schemas.microsoft.com/office/drawing/2014/main" id="{6860A516-9E6E-4F06-95AC-96C9E8B71F7B}"/>
              </a:ext>
            </a:extLst>
          </p:cNvPr>
          <p:cNvSpPr txBox="1"/>
          <p:nvPr/>
        </p:nvSpPr>
        <p:spPr>
          <a:xfrm>
            <a:off x="3798837" y="1181918"/>
            <a:ext cx="2908412" cy="502766"/>
          </a:xfrm>
          <a:prstGeom prst="rect">
            <a:avLst/>
          </a:prstGeom>
          <a:noFill/>
        </p:spPr>
        <p:txBody>
          <a:bodyPr wrap="square" rtlCol="0">
            <a:spAutoFit/>
          </a:bodyPr>
          <a:lstStyle/>
          <a:p>
            <a:pPr defTabSz="609630"/>
            <a:r>
              <a:rPr lang="en-US" sz="2667" dirty="0" err="1">
                <a:solidFill>
                  <a:prstClr val="black"/>
                </a:solidFill>
                <a:latin typeface="Calibri"/>
              </a:rPr>
              <a:t>Bộ</a:t>
            </a:r>
            <a:r>
              <a:rPr lang="en-US" sz="2667" dirty="0">
                <a:solidFill>
                  <a:prstClr val="black"/>
                </a:solidFill>
                <a:latin typeface="Calibri"/>
              </a:rPr>
              <a:t> </a:t>
            </a:r>
            <a:r>
              <a:rPr lang="en-US" sz="2667" dirty="0" err="1">
                <a:solidFill>
                  <a:prstClr val="black"/>
                </a:solidFill>
                <a:latin typeface="Calibri"/>
              </a:rPr>
              <a:t>truyện</a:t>
            </a:r>
            <a:r>
              <a:rPr lang="en-US" sz="2667" dirty="0">
                <a:solidFill>
                  <a:prstClr val="black"/>
                </a:solidFill>
                <a:latin typeface="Calibri"/>
              </a:rPr>
              <a:t> </a:t>
            </a:r>
            <a:r>
              <a:rPr lang="en-US" sz="2667" dirty="0" err="1">
                <a:solidFill>
                  <a:prstClr val="black"/>
                </a:solidFill>
                <a:latin typeface="Calibri"/>
              </a:rPr>
              <a:t>Doremon</a:t>
            </a:r>
            <a:endParaRPr lang="en-US" sz="2667" dirty="0">
              <a:solidFill>
                <a:prstClr val="black"/>
              </a:solidFill>
              <a:latin typeface="Calibri"/>
            </a:endParaRPr>
          </a:p>
        </p:txBody>
      </p:sp>
      <p:sp>
        <p:nvSpPr>
          <p:cNvPr id="12" name="TextBox 11">
            <a:hlinkClick r:id="rId12" action="ppaction://hlinksldjump"/>
            <a:extLst>
              <a:ext uri="{FF2B5EF4-FFF2-40B4-BE49-F238E27FC236}">
                <a16:creationId xmlns:a16="http://schemas.microsoft.com/office/drawing/2014/main" id="{21DF39D0-81C2-79ED-D9C9-96F3FEA05FBC}"/>
              </a:ext>
            </a:extLst>
          </p:cNvPr>
          <p:cNvSpPr txBox="1"/>
          <p:nvPr/>
        </p:nvSpPr>
        <p:spPr>
          <a:xfrm>
            <a:off x="883920" y="497840"/>
            <a:ext cx="863600" cy="523220"/>
          </a:xfrm>
          <a:prstGeom prst="rect">
            <a:avLst/>
          </a:prstGeom>
          <a:noFill/>
        </p:spPr>
        <p:txBody>
          <a:bodyPr wrap="square" rtlCol="0">
            <a:spAutoFit/>
          </a:bodyPr>
          <a:lstStyle/>
          <a:p>
            <a:r>
              <a:rPr lang="en-US" sz="2800" dirty="0"/>
              <a:t>Next</a:t>
            </a:r>
          </a:p>
        </p:txBody>
      </p:sp>
    </p:spTree>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3"/>
                                        </p:tgtEl>
                                        <p:attrNameLst>
                                          <p:attrName>ppt_w</p:attrName>
                                        </p:attrNameLst>
                                      </p:cBhvr>
                                      <p:tavLst>
                                        <p:tav tm="0">
                                          <p:val>
                                            <p:strVal val="ppt_w"/>
                                          </p:val>
                                        </p:tav>
                                        <p:tav tm="100000">
                                          <p:val>
                                            <p:fltVal val="0"/>
                                          </p:val>
                                        </p:tav>
                                      </p:tavLst>
                                    </p:anim>
                                    <p:anim calcmode="lin" valueType="num">
                                      <p:cBhvr>
                                        <p:cTn id="7" dur="1000"/>
                                        <p:tgtEl>
                                          <p:spTgt spid="33"/>
                                        </p:tgtEl>
                                        <p:attrNameLst>
                                          <p:attrName>ppt_h</p:attrName>
                                        </p:attrNameLst>
                                      </p:cBhvr>
                                      <p:tavLst>
                                        <p:tav tm="0">
                                          <p:val>
                                            <p:strVal val="ppt_h"/>
                                          </p:val>
                                        </p:tav>
                                        <p:tav tm="100000">
                                          <p:val>
                                            <p:fltVal val="0"/>
                                          </p:val>
                                        </p:tav>
                                      </p:tavLst>
                                    </p:anim>
                                    <p:anim calcmode="lin" valueType="num">
                                      <p:cBhvr>
                                        <p:cTn id="8" dur="1000"/>
                                        <p:tgtEl>
                                          <p:spTgt spid="33"/>
                                        </p:tgtEl>
                                        <p:attrNameLst>
                                          <p:attrName>style.rotation</p:attrName>
                                        </p:attrNameLst>
                                      </p:cBhvr>
                                      <p:tavLst>
                                        <p:tav tm="0">
                                          <p:val>
                                            <p:fltVal val="0"/>
                                          </p:val>
                                        </p:tav>
                                        <p:tav tm="100000">
                                          <p:val>
                                            <p:fltVal val="90"/>
                                          </p:val>
                                        </p:tav>
                                      </p:tavLst>
                                    </p:anim>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14" presetClass="entr" presetSubtype="1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randombar(horizontal)">
                                      <p:cBhvr>
                                        <p:cTn id="46" dur="500"/>
                                        <p:tgtEl>
                                          <p:spTgt spid="44"/>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8"/>
                                        </p:tgtEl>
                                        <p:attrNameLst>
                                          <p:attrName>ppt_w</p:attrName>
                                        </p:attrNameLst>
                                      </p:cBhvr>
                                      <p:tavLst>
                                        <p:tav tm="0">
                                          <p:val>
                                            <p:strVal val="ppt_w"/>
                                          </p:val>
                                        </p:tav>
                                        <p:tav tm="100000">
                                          <p:val>
                                            <p:fltVal val="0"/>
                                          </p:val>
                                        </p:tav>
                                      </p:tavLst>
                                    </p:anim>
                                    <p:anim calcmode="lin" valueType="num">
                                      <p:cBhvr>
                                        <p:cTn id="51" dur="1000"/>
                                        <p:tgtEl>
                                          <p:spTgt spid="28"/>
                                        </p:tgtEl>
                                        <p:attrNameLst>
                                          <p:attrName>ppt_h</p:attrName>
                                        </p:attrNameLst>
                                      </p:cBhvr>
                                      <p:tavLst>
                                        <p:tav tm="0">
                                          <p:val>
                                            <p:strVal val="ppt_h"/>
                                          </p:val>
                                        </p:tav>
                                        <p:tav tm="100000">
                                          <p:val>
                                            <p:fltVal val="0"/>
                                          </p:val>
                                        </p:tav>
                                      </p:tavLst>
                                    </p:anim>
                                    <p:anim calcmode="lin" valueType="num">
                                      <p:cBhvr>
                                        <p:cTn id="52" dur="1000"/>
                                        <p:tgtEl>
                                          <p:spTgt spid="28"/>
                                        </p:tgtEl>
                                        <p:attrNameLst>
                                          <p:attrName>style.rotation</p:attrName>
                                        </p:attrNameLst>
                                      </p:cBhvr>
                                      <p:tavLst>
                                        <p:tav tm="0">
                                          <p:val>
                                            <p:fltVal val="0"/>
                                          </p:val>
                                        </p:tav>
                                        <p:tav tm="100000">
                                          <p:val>
                                            <p:fltVal val="90"/>
                                          </p:val>
                                        </p:tav>
                                      </p:tavLst>
                                    </p:anim>
                                    <p:animEffect transition="out" filter="fade">
                                      <p:cBhvr>
                                        <p:cTn id="53" dur="1000"/>
                                        <p:tgtEl>
                                          <p:spTgt spid="28"/>
                                        </p:tgtEl>
                                      </p:cBhvr>
                                    </p:animEffect>
                                    <p:set>
                                      <p:cBhvr>
                                        <p:cTn id="5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3" grpId="0" animBg="1"/>
      <p:bldP spid="34" grpId="0" animBg="1"/>
      <p:bldP spid="35" grpId="0" animBg="1"/>
      <p:bldP spid="36" grpId="0" animBg="1"/>
      <p:bldP spid="4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71874" y="127001"/>
            <a:ext cx="5278333" cy="5714027"/>
          </a:xfrm>
          <a:prstGeom prst="rect">
            <a:avLst/>
          </a:prstGeom>
        </p:spPr>
      </p:pic>
      <p:pic>
        <p:nvPicPr>
          <p:cNvPr id="25" name="Picture 25"/>
          <p:cNvPicPr>
            <a:picLocks noChangeAspect="1"/>
          </p:cNvPicPr>
          <p:nvPr/>
        </p:nvPicPr>
        <p:blipFill>
          <a:blip r:embed="rId12"/>
          <a:srcRect/>
          <a:stretch>
            <a:fillRect/>
          </a:stretch>
        </p:blipFill>
        <p:spPr>
          <a:xfrm rot="-418923">
            <a:off x="3390548" y="4292595"/>
            <a:ext cx="1476147" cy="1454005"/>
          </a:xfrm>
          <a:prstGeom prst="rect">
            <a:avLst/>
          </a:prstGeom>
        </p:spPr>
      </p:pic>
      <p:pic>
        <p:nvPicPr>
          <p:cNvPr id="28" name="Picture 28"/>
          <p:cNvPicPr>
            <a:picLocks noChangeAspect="1"/>
          </p:cNvPicPr>
          <p:nvPr/>
        </p:nvPicPr>
        <p:blipFill>
          <a:blip r:embed="rId12"/>
          <a:srcRect/>
          <a:stretch>
            <a:fillRect/>
          </a:stretch>
        </p:blipFill>
        <p:spPr>
          <a:xfrm rot="513312" flipH="1">
            <a:off x="7385662" y="4304175"/>
            <a:ext cx="1475300" cy="1453170"/>
          </a:xfrm>
          <a:prstGeom prst="rect">
            <a:avLst/>
          </a:prstGeom>
        </p:spPr>
      </p:pic>
      <p:pic>
        <p:nvPicPr>
          <p:cNvPr id="32" name="nongdan2">
            <a:extLst>
              <a:ext uri="{FF2B5EF4-FFF2-40B4-BE49-F238E27FC236}">
                <a16:creationId xmlns:a16="http://schemas.microsoft.com/office/drawing/2014/main" id="{C3D837CB-C8BD-B91A-74CC-2979AF297BC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33" name="Picture 18">
            <a:extLst>
              <a:ext uri="{FF2B5EF4-FFF2-40B4-BE49-F238E27FC236}">
                <a16:creationId xmlns:a16="http://schemas.microsoft.com/office/drawing/2014/main" id="{638A7FC5-E3A4-2492-C191-C768FE4135E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660906"/>
            <a:ext cx="2553407" cy="1701207"/>
          </a:xfrm>
          <a:prstGeom prst="rect">
            <a:avLst/>
          </a:prstGeom>
        </p:spPr>
      </p:pic>
      <p:sp>
        <p:nvSpPr>
          <p:cNvPr id="34" name="TextBox 33">
            <a:extLst>
              <a:ext uri="{FF2B5EF4-FFF2-40B4-BE49-F238E27FC236}">
                <a16:creationId xmlns:a16="http://schemas.microsoft.com/office/drawing/2014/main" id="{987749B4-D680-F3C9-3B47-BC0A541D0AAF}"/>
              </a:ext>
            </a:extLst>
          </p:cNvPr>
          <p:cNvSpPr txBox="1"/>
          <p:nvPr/>
        </p:nvSpPr>
        <p:spPr>
          <a:xfrm>
            <a:off x="1633997" y="1048934"/>
            <a:ext cx="2271253" cy="830997"/>
          </a:xfrm>
          <a:prstGeom prst="rect">
            <a:avLst/>
          </a:prstGeom>
          <a:noFill/>
        </p:spPr>
        <p:txBody>
          <a:bodyPr wrap="square" rtlCol="0">
            <a:spAutoFit/>
          </a:bodyPr>
          <a:lstStyle/>
          <a:p>
            <a:pPr algn="ctr" defTabSz="609630"/>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hóm các từ chỉ người:</a:t>
            </a:r>
          </a:p>
        </p:txBody>
      </p:sp>
      <p:pic>
        <p:nvPicPr>
          <p:cNvPr id="35" name="nongdan2">
            <a:extLst>
              <a:ext uri="{FF2B5EF4-FFF2-40B4-BE49-F238E27FC236}">
                <a16:creationId xmlns:a16="http://schemas.microsoft.com/office/drawing/2014/main" id="{BFD8C8EB-1145-EB58-3C63-71C3D4E648B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38" name="Picture 24">
            <a:hlinkClick r:id="rId19" action="ppaction://hlinksldjump"/>
            <a:extLst>
              <a:ext uri="{FF2B5EF4-FFF2-40B4-BE49-F238E27FC236}">
                <a16:creationId xmlns:a16="http://schemas.microsoft.com/office/drawing/2014/main" id="{E10046D5-EFF5-6345-826E-E16A56745797}"/>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17" name="Rectangle 16">
            <a:extLst>
              <a:ext uri="{FF2B5EF4-FFF2-40B4-BE49-F238E27FC236}">
                <a16:creationId xmlns:a16="http://schemas.microsoft.com/office/drawing/2014/main" id="{EA72D44A-2D84-61A9-25C1-944EF33557CF}"/>
              </a:ext>
            </a:extLst>
          </p:cNvPr>
          <p:cNvSpPr/>
          <p:nvPr/>
        </p:nvSpPr>
        <p:spPr>
          <a:xfrm>
            <a:off x="4067175" y="1876425"/>
            <a:ext cx="4171950" cy="3952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CECC6C83-0248-3D67-A6AA-E30B15F5A7E8}"/>
              </a:ext>
            </a:extLst>
          </p:cNvPr>
          <p:cNvSpPr txBox="1"/>
          <p:nvPr/>
        </p:nvSpPr>
        <p:spPr>
          <a:xfrm>
            <a:off x="4432258" y="2528762"/>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Bi,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E7D3FB0B-35D5-7144-2514-9444C3DB6C7A}"/>
              </a:ext>
            </a:extLst>
          </p:cNvPr>
          <p:cNvSpPr txBox="1"/>
          <p:nvPr/>
        </p:nvSpPr>
        <p:spPr>
          <a:xfrm>
            <a:off x="4432258" y="3373014"/>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1F8CFD3D-02D2-751C-4BB0-B6105B72109C}"/>
              </a:ext>
            </a:extLst>
          </p:cNvPr>
          <p:cNvSpPr txBox="1"/>
          <p:nvPr/>
        </p:nvSpPr>
        <p:spPr>
          <a:xfrm>
            <a:off x="4432258" y="4120036"/>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Bi,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13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1100"/>
                                        <p:tgtEl>
                                          <p:spTgt spid="19"/>
                                        </p:tgtEl>
                                      </p:cBhvr>
                                    </p:animEffect>
                                  </p:childTnLst>
                                </p:cTn>
                              </p:par>
                              <p:par>
                                <p:cTn id="11" presetID="6" presetClass="entr" presetSubtype="16" fill="hold" grpId="0" nodeType="withEffect">
                                  <p:stCondLst>
                                    <p:cond delay="0"/>
                                  </p:stCondLst>
                                  <p:iterate type="lt">
                                    <p:tmPct val="0"/>
                                  </p:iterate>
                                  <p:childTnLst>
                                    <p:set>
                                      <p:cBhvr>
                                        <p:cTn id="12" dur="1" fill="hold">
                                          <p:stCondLst>
                                            <p:cond delay="0"/>
                                          </p:stCondLst>
                                        </p:cTn>
                                        <p:tgtEl>
                                          <p:spTgt spid="20"/>
                                        </p:tgtEl>
                                        <p:attrNameLst>
                                          <p:attrName>style.visibility</p:attrName>
                                        </p:attrNameLst>
                                      </p:cBhvr>
                                      <p:to>
                                        <p:strVal val="visible"/>
                                      </p:to>
                                    </p:set>
                                    <p:animEffect transition="in" filter="circle(in)">
                                      <p:cBhvr>
                                        <p:cTn id="13" dur="12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32"/>
                                        </p:tgtEl>
                                      </p:cBhvr>
                                    </p:animEffect>
                                    <p:animScale>
                                      <p:cBhvr>
                                        <p:cTn id="18" dur="250" autoRev="1" fill="hold"/>
                                        <p:tgtEl>
                                          <p:spTgt spid="32"/>
                                        </p:tgtEl>
                                      </p:cBhvr>
                                      <p:by x="105000" y="105000"/>
                                    </p:animScale>
                                  </p:childTnLst>
                                </p:cTn>
                              </p:par>
                              <p:par>
                                <p:cTn id="19" presetID="26" presetClass="emph" presetSubtype="0" fill="hold" grpId="1" nodeType="withEffect">
                                  <p:stCondLst>
                                    <p:cond delay="0"/>
                                  </p:stCondLst>
                                  <p:iterate type="lt">
                                    <p:tmPct val="0"/>
                                  </p:iterate>
                                  <p:childTnLst>
                                    <p:animEffect transition="out" filter="fade">
                                      <p:cBhvr>
                                        <p:cTn id="20" dur="500" tmFilter="0, 0; .2, .5; .8, .5; 1, 0"/>
                                        <p:tgtEl>
                                          <p:spTgt spid="20"/>
                                        </p:tgtEl>
                                      </p:cBhvr>
                                    </p:animEffect>
                                    <p:animScale>
                                      <p:cBhvr>
                                        <p:cTn id="21" dur="250" autoRev="1" fill="hold"/>
                                        <p:tgtEl>
                                          <p:spTgt spid="20"/>
                                        </p:tgtEl>
                                      </p:cBhvr>
                                      <p:by x="105000" y="105000"/>
                                    </p:animScale>
                                  </p:childTnLst>
                                </p:cTn>
                              </p:par>
                              <p:par>
                                <p:cTn id="22" presetID="16" presetClass="emph" presetSubtype="0" fill="hold" grpId="2" nodeType="withEffect">
                                  <p:stCondLst>
                                    <p:cond delay="0"/>
                                  </p:stCondLst>
                                  <p:iterate type="lt">
                                    <p:tmPct val="4000"/>
                                  </p:iterate>
                                  <p:childTnLst>
                                    <p:set>
                                      <p:cBhvr override="childStyle">
                                        <p:cTn id="23" dur="500" fill="hold"/>
                                        <p:tgtEl>
                                          <p:spTgt spid="20"/>
                                        </p:tgtEl>
                                        <p:attrNameLst>
                                          <p:attrName>style.color</p:attrName>
                                        </p:attrNameLst>
                                      </p:cBhvr>
                                      <p:to>
                                        <p:clrVal>
                                          <a:srgbClr val="FF0066"/>
                                        </p:clrVal>
                                      </p:to>
                                    </p:set>
                                    <p:set>
                                      <p:cBhvr>
                                        <p:cTn id="24" dur="500" fill="hold"/>
                                        <p:tgtEl>
                                          <p:spTgt spid="20"/>
                                        </p:tgtEl>
                                        <p:attrNameLst>
                                          <p:attrName>fillcolor</p:attrName>
                                        </p:attrNameLst>
                                      </p:cBhvr>
                                      <p:to>
                                        <p:clrVal>
                                          <a:srgbClr val="FF0066"/>
                                        </p:clrVal>
                                      </p:to>
                                    </p:set>
                                    <p:set>
                                      <p:cBhvr>
                                        <p:cTn id="25"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0" grpId="1"/>
      <p:bldP spid="20"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1268875C-4E81-179A-CBB5-54533C9450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18" name="Picture 3">
            <a:extLst>
              <a:ext uri="{FF2B5EF4-FFF2-40B4-BE49-F238E27FC236}">
                <a16:creationId xmlns:a16="http://schemas.microsoft.com/office/drawing/2014/main" id="{48BAFE08-3E40-B8B9-7147-F73B390750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19" name="Picture 4">
            <a:extLst>
              <a:ext uri="{FF2B5EF4-FFF2-40B4-BE49-F238E27FC236}">
                <a16:creationId xmlns:a16="http://schemas.microsoft.com/office/drawing/2014/main" id="{A3145DDA-5AC4-5FAE-35D9-B2DE359CBD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20" name="Picture 5">
            <a:extLst>
              <a:ext uri="{FF2B5EF4-FFF2-40B4-BE49-F238E27FC236}">
                <a16:creationId xmlns:a16="http://schemas.microsoft.com/office/drawing/2014/main" id="{DFE7B4BE-99CB-0C24-C265-85E2696F5F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21" name="Picture 6">
            <a:extLst>
              <a:ext uri="{FF2B5EF4-FFF2-40B4-BE49-F238E27FC236}">
                <a16:creationId xmlns:a16="http://schemas.microsoft.com/office/drawing/2014/main" id="{0A69B2C8-3144-21DF-2D20-35D39873B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22" name="Picture 7">
            <a:extLst>
              <a:ext uri="{FF2B5EF4-FFF2-40B4-BE49-F238E27FC236}">
                <a16:creationId xmlns:a16="http://schemas.microsoft.com/office/drawing/2014/main" id="{C4C26974-1586-814F-4023-1F94EA2EB8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23" name="Picture 8">
            <a:extLst>
              <a:ext uri="{FF2B5EF4-FFF2-40B4-BE49-F238E27FC236}">
                <a16:creationId xmlns:a16="http://schemas.microsoft.com/office/drawing/2014/main" id="{7E37AB36-4A04-DBCD-5179-449CD3DF6E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24" name="Picture 9">
            <a:extLst>
              <a:ext uri="{FF2B5EF4-FFF2-40B4-BE49-F238E27FC236}">
                <a16:creationId xmlns:a16="http://schemas.microsoft.com/office/drawing/2014/main" id="{DD3E31BF-FCB5-663A-EE3F-906CA2ECDA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26" name="Picture 10">
            <a:extLst>
              <a:ext uri="{FF2B5EF4-FFF2-40B4-BE49-F238E27FC236}">
                <a16:creationId xmlns:a16="http://schemas.microsoft.com/office/drawing/2014/main" id="{CD9197B4-752B-2861-C8E2-70DCA466B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29" name="Picture 11">
            <a:extLst>
              <a:ext uri="{FF2B5EF4-FFF2-40B4-BE49-F238E27FC236}">
                <a16:creationId xmlns:a16="http://schemas.microsoft.com/office/drawing/2014/main" id="{1FEA4415-7CC9-3A94-E37D-7E5080081C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71874" y="127001"/>
            <a:ext cx="5278333" cy="5714027"/>
          </a:xfrm>
          <a:prstGeom prst="rect">
            <a:avLst/>
          </a:prstGeom>
        </p:spPr>
      </p:pic>
      <p:pic>
        <p:nvPicPr>
          <p:cNvPr id="30" name="Picture 25">
            <a:extLst>
              <a:ext uri="{FF2B5EF4-FFF2-40B4-BE49-F238E27FC236}">
                <a16:creationId xmlns:a16="http://schemas.microsoft.com/office/drawing/2014/main" id="{8937A7BD-EB10-117A-3F76-74DBB601DE9B}"/>
              </a:ext>
            </a:extLst>
          </p:cNvPr>
          <p:cNvPicPr>
            <a:picLocks noChangeAspect="1"/>
          </p:cNvPicPr>
          <p:nvPr/>
        </p:nvPicPr>
        <p:blipFill>
          <a:blip r:embed="rId12"/>
          <a:srcRect/>
          <a:stretch>
            <a:fillRect/>
          </a:stretch>
        </p:blipFill>
        <p:spPr>
          <a:xfrm rot="-418923">
            <a:off x="3390548" y="4292595"/>
            <a:ext cx="1476147" cy="1454005"/>
          </a:xfrm>
          <a:prstGeom prst="rect">
            <a:avLst/>
          </a:prstGeom>
        </p:spPr>
      </p:pic>
      <p:pic>
        <p:nvPicPr>
          <p:cNvPr id="31" name="Picture 28">
            <a:extLst>
              <a:ext uri="{FF2B5EF4-FFF2-40B4-BE49-F238E27FC236}">
                <a16:creationId xmlns:a16="http://schemas.microsoft.com/office/drawing/2014/main" id="{01A2DF9F-6F41-5469-8875-755C6CA37145}"/>
              </a:ext>
            </a:extLst>
          </p:cNvPr>
          <p:cNvPicPr>
            <a:picLocks noChangeAspect="1"/>
          </p:cNvPicPr>
          <p:nvPr/>
        </p:nvPicPr>
        <p:blipFill>
          <a:blip r:embed="rId12"/>
          <a:srcRect/>
          <a:stretch>
            <a:fillRect/>
          </a:stretch>
        </p:blipFill>
        <p:spPr>
          <a:xfrm rot="513312" flipH="1">
            <a:off x="7385662" y="4304175"/>
            <a:ext cx="1475300" cy="1453170"/>
          </a:xfrm>
          <a:prstGeom prst="rect">
            <a:avLst/>
          </a:prstGeom>
        </p:spPr>
      </p:pic>
      <p:pic>
        <p:nvPicPr>
          <p:cNvPr id="36" name="nongdan2">
            <a:extLst>
              <a:ext uri="{FF2B5EF4-FFF2-40B4-BE49-F238E27FC236}">
                <a16:creationId xmlns:a16="http://schemas.microsoft.com/office/drawing/2014/main" id="{DD34DFCE-C74B-52A0-9AF4-4A3EC86C41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37" name="Picture 18">
            <a:extLst>
              <a:ext uri="{FF2B5EF4-FFF2-40B4-BE49-F238E27FC236}">
                <a16:creationId xmlns:a16="http://schemas.microsoft.com/office/drawing/2014/main" id="{198B11BF-EBF7-F4C6-7762-AA2EBA6C803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19651" y="660906"/>
            <a:ext cx="2553407" cy="1701207"/>
          </a:xfrm>
          <a:prstGeom prst="rect">
            <a:avLst/>
          </a:prstGeom>
        </p:spPr>
      </p:pic>
      <p:sp>
        <p:nvSpPr>
          <p:cNvPr id="39" name="TextBox 38">
            <a:extLst>
              <a:ext uri="{FF2B5EF4-FFF2-40B4-BE49-F238E27FC236}">
                <a16:creationId xmlns:a16="http://schemas.microsoft.com/office/drawing/2014/main" id="{BEB5CF4C-D427-4C9D-3FF7-BA36D0FA67BF}"/>
              </a:ext>
            </a:extLst>
          </p:cNvPr>
          <p:cNvSpPr txBox="1"/>
          <p:nvPr/>
        </p:nvSpPr>
        <p:spPr>
          <a:xfrm>
            <a:off x="1633997" y="1048934"/>
            <a:ext cx="2271253" cy="830997"/>
          </a:xfrm>
          <a:prstGeom prst="rect">
            <a:avLst/>
          </a:prstGeom>
          <a:noFill/>
        </p:spPr>
        <p:txBody>
          <a:bodyPr wrap="square" rtlCol="0">
            <a:spAutoFit/>
          </a:bodyPr>
          <a:lstStyle/>
          <a:p>
            <a:pPr algn="ctr" defTabSz="609630"/>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hóm các từ chỉ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0" name="nongdan2">
            <a:extLst>
              <a:ext uri="{FF2B5EF4-FFF2-40B4-BE49-F238E27FC236}">
                <a16:creationId xmlns:a16="http://schemas.microsoft.com/office/drawing/2014/main" id="{B677E453-7120-442A-1E96-12D2263CDDD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41" name="Picture 24">
            <a:hlinkClick r:id="rId19" action="ppaction://hlinksldjump"/>
            <a:extLst>
              <a:ext uri="{FF2B5EF4-FFF2-40B4-BE49-F238E27FC236}">
                <a16:creationId xmlns:a16="http://schemas.microsoft.com/office/drawing/2014/main" id="{D190B402-3591-B20C-016B-C74B8986F6B0}"/>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42" name="Rectangle 41">
            <a:extLst>
              <a:ext uri="{FF2B5EF4-FFF2-40B4-BE49-F238E27FC236}">
                <a16:creationId xmlns:a16="http://schemas.microsoft.com/office/drawing/2014/main" id="{283BEC00-C305-9207-02C2-4DBF7EEC4125}"/>
              </a:ext>
            </a:extLst>
          </p:cNvPr>
          <p:cNvSpPr/>
          <p:nvPr/>
        </p:nvSpPr>
        <p:spPr>
          <a:xfrm>
            <a:off x="3905250" y="1876425"/>
            <a:ext cx="4571999" cy="3952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BAB5BAE7-86E7-36FA-2C77-F5E15E7EEEF3}"/>
              </a:ext>
            </a:extLst>
          </p:cNvPr>
          <p:cNvSpPr txBox="1"/>
          <p:nvPr/>
        </p:nvSpPr>
        <p:spPr>
          <a:xfrm>
            <a:off x="4001810" y="2546127"/>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TextBox 46">
            <a:extLst>
              <a:ext uri="{FF2B5EF4-FFF2-40B4-BE49-F238E27FC236}">
                <a16:creationId xmlns:a16="http://schemas.microsoft.com/office/drawing/2014/main" id="{4882F024-3C79-0D69-2B64-C6AAC9564A05}"/>
              </a:ext>
            </a:extLst>
          </p:cNvPr>
          <p:cNvSpPr txBox="1"/>
          <p:nvPr/>
        </p:nvSpPr>
        <p:spPr>
          <a:xfrm>
            <a:off x="4001811" y="4177138"/>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8" name="TextBox 47">
            <a:extLst>
              <a:ext uri="{FF2B5EF4-FFF2-40B4-BE49-F238E27FC236}">
                <a16:creationId xmlns:a16="http://schemas.microsoft.com/office/drawing/2014/main" id="{E70F8FDA-B939-6533-C8ED-7E2F95C85DD0}"/>
              </a:ext>
            </a:extLst>
          </p:cNvPr>
          <p:cNvSpPr txBox="1"/>
          <p:nvPr/>
        </p:nvSpPr>
        <p:spPr>
          <a:xfrm>
            <a:off x="4001810" y="3324399"/>
            <a:ext cx="4601167" cy="584775"/>
          </a:xfrm>
          <a:prstGeom prst="rect">
            <a:avLst/>
          </a:prstGeom>
          <a:noFill/>
        </p:spPr>
        <p:txBody>
          <a:bodyPr wrap="square" rtlCol="0">
            <a:spAutoFit/>
          </a:bodyPr>
          <a:lstStyle/>
          <a:p>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688363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par>
                                <p:cTn id="8" presetID="6" presetClass="entr" presetSubtype="16"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circle(in)">
                                      <p:cBhvr>
                                        <p:cTn id="10" dur="1300"/>
                                        <p:tgtEl>
                                          <p:spTgt spid="46"/>
                                        </p:tgtEl>
                                      </p:cBhvr>
                                    </p:animEffect>
                                  </p:childTnLst>
                                </p:cTn>
                              </p:par>
                              <p:par>
                                <p:cTn id="11" presetID="6" presetClass="entr" presetSubtype="16" fill="hold" grpId="0" nodeType="withEffect">
                                  <p:stCondLst>
                                    <p:cond delay="0"/>
                                  </p:stCondLst>
                                  <p:iterate type="lt">
                                    <p:tmPct val="0"/>
                                  </p:iterate>
                                  <p:childTnLst>
                                    <p:set>
                                      <p:cBhvr>
                                        <p:cTn id="12" dur="1" fill="hold">
                                          <p:stCondLst>
                                            <p:cond delay="0"/>
                                          </p:stCondLst>
                                        </p:cTn>
                                        <p:tgtEl>
                                          <p:spTgt spid="48"/>
                                        </p:tgtEl>
                                        <p:attrNameLst>
                                          <p:attrName>style.visibility</p:attrName>
                                        </p:attrNameLst>
                                      </p:cBhvr>
                                      <p:to>
                                        <p:strVal val="visible"/>
                                      </p:to>
                                    </p:set>
                                    <p:animEffect transition="in" filter="circle(in)">
                                      <p:cBhvr>
                                        <p:cTn id="13" dur="1200"/>
                                        <p:tgtEl>
                                          <p:spTgt spid="4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circle(in)">
                                      <p:cBhvr>
                                        <p:cTn id="16" dur="11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grpId="2" nodeType="clickEffect">
                                  <p:stCondLst>
                                    <p:cond delay="0"/>
                                  </p:stCondLst>
                                  <p:iterate type="lt">
                                    <p:tmPct val="4000"/>
                                  </p:iterate>
                                  <p:childTnLst>
                                    <p:set>
                                      <p:cBhvr override="childStyle">
                                        <p:cTn id="20" dur="500" fill="hold"/>
                                        <p:tgtEl>
                                          <p:spTgt spid="48"/>
                                        </p:tgtEl>
                                        <p:attrNameLst>
                                          <p:attrName>style.color</p:attrName>
                                        </p:attrNameLst>
                                      </p:cBhvr>
                                      <p:to>
                                        <p:clrVal>
                                          <a:srgbClr val="FF0066"/>
                                        </p:clrVal>
                                      </p:to>
                                    </p:set>
                                    <p:set>
                                      <p:cBhvr>
                                        <p:cTn id="21" dur="500" fill="hold"/>
                                        <p:tgtEl>
                                          <p:spTgt spid="48"/>
                                        </p:tgtEl>
                                        <p:attrNameLst>
                                          <p:attrName>fillcolor</p:attrName>
                                        </p:attrNameLst>
                                      </p:cBhvr>
                                      <p:to>
                                        <p:clrVal>
                                          <a:srgbClr val="FF0066"/>
                                        </p:clrVal>
                                      </p:to>
                                    </p:set>
                                    <p:set>
                                      <p:cBhvr>
                                        <p:cTn id="22" dur="500" fill="hold"/>
                                        <p:tgtEl>
                                          <p:spTgt spid="48"/>
                                        </p:tgtEl>
                                        <p:attrNameLst>
                                          <p:attrName>fill.type</p:attrName>
                                        </p:attrNameLst>
                                      </p:cBhvr>
                                      <p:to>
                                        <p:strVal val="solid"/>
                                      </p:to>
                                    </p:set>
                                  </p:childTnLst>
                                </p:cTn>
                              </p:par>
                            </p:childTnLst>
                          </p:cTn>
                        </p:par>
                        <p:par>
                          <p:cTn id="23" fill="hold">
                            <p:stCondLst>
                              <p:cond delay="88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48"/>
                                        </p:tgtEl>
                                      </p:cBhvr>
                                    </p:animEffect>
                                    <p:animScale>
                                      <p:cBhvr>
                                        <p:cTn id="26"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8" grpId="1"/>
      <p:bldP spid="48"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05D53FED-2135-760C-57AC-C61E8F6C21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18" name="Picture 3">
            <a:extLst>
              <a:ext uri="{FF2B5EF4-FFF2-40B4-BE49-F238E27FC236}">
                <a16:creationId xmlns:a16="http://schemas.microsoft.com/office/drawing/2014/main" id="{064A85E3-4F52-B48B-2E2B-B3FA3E90F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19" name="Picture 4">
            <a:extLst>
              <a:ext uri="{FF2B5EF4-FFF2-40B4-BE49-F238E27FC236}">
                <a16:creationId xmlns:a16="http://schemas.microsoft.com/office/drawing/2014/main" id="{3BF8FAEB-9BC2-0B3F-C4AA-1A2DA4734F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20" name="Picture 5">
            <a:extLst>
              <a:ext uri="{FF2B5EF4-FFF2-40B4-BE49-F238E27FC236}">
                <a16:creationId xmlns:a16="http://schemas.microsoft.com/office/drawing/2014/main" id="{17D19ACC-8B21-BA6B-6D22-021DF1AC6E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21" name="Picture 6">
            <a:extLst>
              <a:ext uri="{FF2B5EF4-FFF2-40B4-BE49-F238E27FC236}">
                <a16:creationId xmlns:a16="http://schemas.microsoft.com/office/drawing/2014/main" id="{EF0AF643-EAD7-87EB-38C5-EC4C4D004E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22" name="Picture 7">
            <a:extLst>
              <a:ext uri="{FF2B5EF4-FFF2-40B4-BE49-F238E27FC236}">
                <a16:creationId xmlns:a16="http://schemas.microsoft.com/office/drawing/2014/main" id="{BB80AA41-A184-C738-FBFB-10D4BEEBBD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23" name="Picture 8">
            <a:extLst>
              <a:ext uri="{FF2B5EF4-FFF2-40B4-BE49-F238E27FC236}">
                <a16:creationId xmlns:a16="http://schemas.microsoft.com/office/drawing/2014/main" id="{7403C678-AC2E-A524-EC6B-1F8A3ACF1E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24" name="Picture 9">
            <a:extLst>
              <a:ext uri="{FF2B5EF4-FFF2-40B4-BE49-F238E27FC236}">
                <a16:creationId xmlns:a16="http://schemas.microsoft.com/office/drawing/2014/main" id="{FFDAD0E1-94CD-D73E-06E8-AA16B9BD20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26" name="Picture 10">
            <a:extLst>
              <a:ext uri="{FF2B5EF4-FFF2-40B4-BE49-F238E27FC236}">
                <a16:creationId xmlns:a16="http://schemas.microsoft.com/office/drawing/2014/main" id="{D8F57CB3-FB9D-0312-9BDE-A40D460A84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29" name="Picture 11">
            <a:extLst>
              <a:ext uri="{FF2B5EF4-FFF2-40B4-BE49-F238E27FC236}">
                <a16:creationId xmlns:a16="http://schemas.microsoft.com/office/drawing/2014/main" id="{CC93B8EE-7F02-4D94-8BBA-CE7BC2611D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71874" y="127001"/>
            <a:ext cx="5278333" cy="5714027"/>
          </a:xfrm>
          <a:prstGeom prst="rect">
            <a:avLst/>
          </a:prstGeom>
        </p:spPr>
      </p:pic>
      <p:pic>
        <p:nvPicPr>
          <p:cNvPr id="30" name="Picture 25">
            <a:extLst>
              <a:ext uri="{FF2B5EF4-FFF2-40B4-BE49-F238E27FC236}">
                <a16:creationId xmlns:a16="http://schemas.microsoft.com/office/drawing/2014/main" id="{99042197-B17F-9DAD-ADD7-A3DF50AD57A9}"/>
              </a:ext>
            </a:extLst>
          </p:cNvPr>
          <p:cNvPicPr>
            <a:picLocks noChangeAspect="1"/>
          </p:cNvPicPr>
          <p:nvPr/>
        </p:nvPicPr>
        <p:blipFill>
          <a:blip r:embed="rId12"/>
          <a:srcRect/>
          <a:stretch>
            <a:fillRect/>
          </a:stretch>
        </p:blipFill>
        <p:spPr>
          <a:xfrm rot="-418923">
            <a:off x="3390548" y="4292595"/>
            <a:ext cx="1476147" cy="1454005"/>
          </a:xfrm>
          <a:prstGeom prst="rect">
            <a:avLst/>
          </a:prstGeom>
        </p:spPr>
      </p:pic>
      <p:pic>
        <p:nvPicPr>
          <p:cNvPr id="31" name="Picture 28">
            <a:extLst>
              <a:ext uri="{FF2B5EF4-FFF2-40B4-BE49-F238E27FC236}">
                <a16:creationId xmlns:a16="http://schemas.microsoft.com/office/drawing/2014/main" id="{0C8BC58F-9296-DAFE-1A4A-1756F4045FAC}"/>
              </a:ext>
            </a:extLst>
          </p:cNvPr>
          <p:cNvPicPr>
            <a:picLocks noChangeAspect="1"/>
          </p:cNvPicPr>
          <p:nvPr/>
        </p:nvPicPr>
        <p:blipFill>
          <a:blip r:embed="rId12"/>
          <a:srcRect/>
          <a:stretch>
            <a:fillRect/>
          </a:stretch>
        </p:blipFill>
        <p:spPr>
          <a:xfrm rot="513312" flipH="1">
            <a:off x="7385662" y="4304175"/>
            <a:ext cx="1475300" cy="1453170"/>
          </a:xfrm>
          <a:prstGeom prst="rect">
            <a:avLst/>
          </a:prstGeom>
        </p:spPr>
      </p:pic>
      <p:pic>
        <p:nvPicPr>
          <p:cNvPr id="36" name="nongdan2">
            <a:extLst>
              <a:ext uri="{FF2B5EF4-FFF2-40B4-BE49-F238E27FC236}">
                <a16:creationId xmlns:a16="http://schemas.microsoft.com/office/drawing/2014/main" id="{6218A5CE-2668-C3D1-8D80-5941ECE3361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37" name="Picture 18">
            <a:extLst>
              <a:ext uri="{FF2B5EF4-FFF2-40B4-BE49-F238E27FC236}">
                <a16:creationId xmlns:a16="http://schemas.microsoft.com/office/drawing/2014/main" id="{D74E4D44-5D50-5EB5-E7FD-2180EC030D6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4851" y="184670"/>
            <a:ext cx="3268208" cy="2177443"/>
          </a:xfrm>
          <a:prstGeom prst="rect">
            <a:avLst/>
          </a:prstGeom>
        </p:spPr>
      </p:pic>
      <p:sp>
        <p:nvSpPr>
          <p:cNvPr id="39" name="TextBox 38">
            <a:extLst>
              <a:ext uri="{FF2B5EF4-FFF2-40B4-BE49-F238E27FC236}">
                <a16:creationId xmlns:a16="http://schemas.microsoft.com/office/drawing/2014/main" id="{BEB686A7-D4A2-A4E0-24CE-CCC6E8D4BCD6}"/>
              </a:ext>
            </a:extLst>
          </p:cNvPr>
          <p:cNvSpPr txBox="1"/>
          <p:nvPr/>
        </p:nvSpPr>
        <p:spPr>
          <a:xfrm>
            <a:off x="1038225" y="372659"/>
            <a:ext cx="2743200" cy="1569660"/>
          </a:xfrm>
          <a:prstGeom prst="rect">
            <a:avLst/>
          </a:prstGeom>
          <a:noFill/>
        </p:spPr>
        <p:txBody>
          <a:bodyPr wrap="square" rtlCol="0">
            <a:spAutoFit/>
          </a:bodyPr>
          <a:lstStyle/>
          <a:p>
            <a:pPr algn="ctr" defTabSz="609630"/>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anh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Bi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tâm</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quí</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 name="nongdan2">
            <a:extLst>
              <a:ext uri="{FF2B5EF4-FFF2-40B4-BE49-F238E27FC236}">
                <a16:creationId xmlns:a16="http://schemas.microsoft.com/office/drawing/2014/main" id="{EF8053C9-3A23-3FFE-A5B6-1532DEEA489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41" name="Picture 24">
            <a:hlinkClick r:id="rId19" action="ppaction://hlinksldjump"/>
            <a:extLst>
              <a:ext uri="{FF2B5EF4-FFF2-40B4-BE49-F238E27FC236}">
                <a16:creationId xmlns:a16="http://schemas.microsoft.com/office/drawing/2014/main" id="{1AF2A1CB-04DE-64C0-21B9-96E9F71F09D4}"/>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42" name="Rectangle 41">
            <a:extLst>
              <a:ext uri="{FF2B5EF4-FFF2-40B4-BE49-F238E27FC236}">
                <a16:creationId xmlns:a16="http://schemas.microsoft.com/office/drawing/2014/main" id="{3462FB46-138F-BF5D-6555-6D8D928A555D}"/>
              </a:ext>
            </a:extLst>
          </p:cNvPr>
          <p:cNvSpPr/>
          <p:nvPr/>
        </p:nvSpPr>
        <p:spPr>
          <a:xfrm>
            <a:off x="3905250" y="1876425"/>
            <a:ext cx="4571999" cy="3952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842BCA2A-8C29-1CC2-974A-0A269C8276A1}"/>
              </a:ext>
            </a:extLst>
          </p:cNvPr>
          <p:cNvSpPr txBox="1"/>
          <p:nvPr/>
        </p:nvSpPr>
        <p:spPr>
          <a:xfrm>
            <a:off x="4030385" y="2212752"/>
            <a:ext cx="4601167" cy="1384995"/>
          </a:xfrm>
          <a:prstGeom prst="rect">
            <a:avLst/>
          </a:prstGeom>
          <a:noFill/>
        </p:spPr>
        <p:txBody>
          <a:bodyPr wrap="square" rtlCol="0">
            <a:spAutoFit/>
          </a:bodyPr>
          <a:lstStyle/>
          <a:p>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98F20019-768A-6E24-168A-7BC6E5A16006}"/>
              </a:ext>
            </a:extLst>
          </p:cNvPr>
          <p:cNvSpPr txBox="1"/>
          <p:nvPr/>
        </p:nvSpPr>
        <p:spPr>
          <a:xfrm>
            <a:off x="4020861" y="3777088"/>
            <a:ext cx="4601167" cy="954107"/>
          </a:xfrm>
          <a:prstGeom prst="rect">
            <a:avLst/>
          </a:prstGeom>
          <a:noFill/>
        </p:spPr>
        <p:txBody>
          <a:bodyPr wrap="square" rtlCol="0">
            <a:spAutoFit/>
          </a:bodyPr>
          <a:lstStyle/>
          <a:p>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Em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lấy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ngựa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114BC88B-629D-CE3F-77A2-DF762A92D857}"/>
              </a:ext>
            </a:extLst>
          </p:cNvPr>
          <p:cNvSpPr txBox="1"/>
          <p:nvPr/>
        </p:nvSpPr>
        <p:spPr>
          <a:xfrm>
            <a:off x="3906560" y="4972224"/>
            <a:ext cx="4601167" cy="523220"/>
          </a:xfrm>
          <a:prstGeom prst="rect">
            <a:avLst/>
          </a:prstGeom>
          <a:noFill/>
        </p:spPr>
        <p:txBody>
          <a:bodyPr wrap="square" rtlCol="0">
            <a:spAutoFit/>
          </a:bodyPr>
          <a:lstStyle/>
          <a:p>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đáp</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459162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par>
                                <p:cTn id="8" presetID="6" presetClass="entr" presetSubtype="16"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300"/>
                                        <p:tgtEl>
                                          <p:spTgt spid="4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circle(in)">
                                      <p:cBhvr>
                                        <p:cTn id="13" dur="1100"/>
                                        <p:tgtEl>
                                          <p:spTgt spid="44"/>
                                        </p:tgtEl>
                                      </p:cBhvr>
                                    </p:animEffect>
                                  </p:childTnLst>
                                </p:cTn>
                              </p:par>
                              <p:par>
                                <p:cTn id="14" presetID="6" presetClass="entr" presetSubtype="16" fill="hold" grpId="0" nodeType="withEffect">
                                  <p:stCondLst>
                                    <p:cond delay="0"/>
                                  </p:stCondLst>
                                  <p:iterate type="lt">
                                    <p:tmPct val="0"/>
                                  </p:iterate>
                                  <p:childTnLst>
                                    <p:set>
                                      <p:cBhvr>
                                        <p:cTn id="15" dur="1" fill="hold">
                                          <p:stCondLst>
                                            <p:cond delay="0"/>
                                          </p:stCondLst>
                                        </p:cTn>
                                        <p:tgtEl>
                                          <p:spTgt spid="45"/>
                                        </p:tgtEl>
                                        <p:attrNameLst>
                                          <p:attrName>style.visibility</p:attrName>
                                        </p:attrNameLst>
                                      </p:cBhvr>
                                      <p:to>
                                        <p:strVal val="visible"/>
                                      </p:to>
                                    </p:set>
                                    <p:animEffect transition="in" filter="circle(in)">
                                      <p:cBhvr>
                                        <p:cTn id="16" dur="12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grpId="2" nodeType="clickEffect">
                                  <p:stCondLst>
                                    <p:cond delay="0"/>
                                  </p:stCondLst>
                                  <p:iterate type="lt">
                                    <p:tmPct val="4000"/>
                                  </p:iterate>
                                  <p:childTnLst>
                                    <p:set>
                                      <p:cBhvr override="childStyle">
                                        <p:cTn id="20" dur="500" fill="hold"/>
                                        <p:tgtEl>
                                          <p:spTgt spid="45"/>
                                        </p:tgtEl>
                                        <p:attrNameLst>
                                          <p:attrName>style.color</p:attrName>
                                        </p:attrNameLst>
                                      </p:cBhvr>
                                      <p:to>
                                        <p:clrVal>
                                          <a:srgbClr val="FF0066"/>
                                        </p:clrVal>
                                      </p:to>
                                    </p:set>
                                    <p:set>
                                      <p:cBhvr>
                                        <p:cTn id="21" dur="500" fill="hold"/>
                                        <p:tgtEl>
                                          <p:spTgt spid="45"/>
                                        </p:tgtEl>
                                        <p:attrNameLst>
                                          <p:attrName>fillcolor</p:attrName>
                                        </p:attrNameLst>
                                      </p:cBhvr>
                                      <p:to>
                                        <p:clrVal>
                                          <a:srgbClr val="FF0066"/>
                                        </p:clrVal>
                                      </p:to>
                                    </p:set>
                                    <p:set>
                                      <p:cBhvr>
                                        <p:cTn id="22" dur="500" fill="hold"/>
                                        <p:tgtEl>
                                          <p:spTgt spid="45"/>
                                        </p:tgtEl>
                                        <p:attrNameLst>
                                          <p:attrName>fill.type</p:attrName>
                                        </p:attrNameLst>
                                      </p:cBhvr>
                                      <p:to>
                                        <p:strVal val="solid"/>
                                      </p:to>
                                    </p:set>
                                  </p:childTnLst>
                                </p:cTn>
                              </p:par>
                            </p:childTnLst>
                          </p:cTn>
                        </p:par>
                        <p:par>
                          <p:cTn id="23" fill="hold">
                            <p:stCondLst>
                              <p:cond delay="9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45"/>
                                        </p:tgtEl>
                                      </p:cBhvr>
                                    </p:animEffect>
                                    <p:animScale>
                                      <p:cBhvr>
                                        <p:cTn id="26" dur="250"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5" grpId="1"/>
      <p:bldP spid="45" grpId="2"/>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4F6C4CBD-FED3-13F4-C9C3-F0C3398E60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18" name="Picture 3">
            <a:extLst>
              <a:ext uri="{FF2B5EF4-FFF2-40B4-BE49-F238E27FC236}">
                <a16:creationId xmlns:a16="http://schemas.microsoft.com/office/drawing/2014/main" id="{359CA40A-380F-6E6D-4147-5BD6BBBBC2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19" name="Picture 4">
            <a:extLst>
              <a:ext uri="{FF2B5EF4-FFF2-40B4-BE49-F238E27FC236}">
                <a16:creationId xmlns:a16="http://schemas.microsoft.com/office/drawing/2014/main" id="{4FAE64F3-B54B-9027-DCCB-A9DE3CA55E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20" name="Picture 5">
            <a:extLst>
              <a:ext uri="{FF2B5EF4-FFF2-40B4-BE49-F238E27FC236}">
                <a16:creationId xmlns:a16="http://schemas.microsoft.com/office/drawing/2014/main" id="{A6B09C7E-2D6C-9558-B213-EC6673FBA0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21" name="Picture 6">
            <a:extLst>
              <a:ext uri="{FF2B5EF4-FFF2-40B4-BE49-F238E27FC236}">
                <a16:creationId xmlns:a16="http://schemas.microsoft.com/office/drawing/2014/main" id="{473D789F-CA56-F443-005F-E197F2BF68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22" name="Picture 7">
            <a:extLst>
              <a:ext uri="{FF2B5EF4-FFF2-40B4-BE49-F238E27FC236}">
                <a16:creationId xmlns:a16="http://schemas.microsoft.com/office/drawing/2014/main" id="{64A919F1-CD3D-0251-446C-EBB676977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23" name="Picture 8">
            <a:extLst>
              <a:ext uri="{FF2B5EF4-FFF2-40B4-BE49-F238E27FC236}">
                <a16:creationId xmlns:a16="http://schemas.microsoft.com/office/drawing/2014/main" id="{8C66A7D7-B575-548B-74CE-874045148D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24" name="Picture 9">
            <a:extLst>
              <a:ext uri="{FF2B5EF4-FFF2-40B4-BE49-F238E27FC236}">
                <a16:creationId xmlns:a16="http://schemas.microsoft.com/office/drawing/2014/main" id="{4F290DDA-31F8-57B0-D924-CC0657AC6A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26" name="Picture 10">
            <a:extLst>
              <a:ext uri="{FF2B5EF4-FFF2-40B4-BE49-F238E27FC236}">
                <a16:creationId xmlns:a16="http://schemas.microsoft.com/office/drawing/2014/main" id="{C3CB8442-BB4B-BB31-0FCE-49C3CCD091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29" name="Picture 11">
            <a:extLst>
              <a:ext uri="{FF2B5EF4-FFF2-40B4-BE49-F238E27FC236}">
                <a16:creationId xmlns:a16="http://schemas.microsoft.com/office/drawing/2014/main" id="{802460DC-B56A-B60A-18DD-15E95DB544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71874" y="127001"/>
            <a:ext cx="5278333" cy="5714027"/>
          </a:xfrm>
          <a:prstGeom prst="rect">
            <a:avLst/>
          </a:prstGeom>
        </p:spPr>
      </p:pic>
      <p:pic>
        <p:nvPicPr>
          <p:cNvPr id="30" name="Picture 25">
            <a:extLst>
              <a:ext uri="{FF2B5EF4-FFF2-40B4-BE49-F238E27FC236}">
                <a16:creationId xmlns:a16="http://schemas.microsoft.com/office/drawing/2014/main" id="{074E3EE1-C203-B7F9-559D-43DF713A8111}"/>
              </a:ext>
            </a:extLst>
          </p:cNvPr>
          <p:cNvPicPr>
            <a:picLocks noChangeAspect="1"/>
          </p:cNvPicPr>
          <p:nvPr/>
        </p:nvPicPr>
        <p:blipFill>
          <a:blip r:embed="rId12"/>
          <a:srcRect/>
          <a:stretch>
            <a:fillRect/>
          </a:stretch>
        </p:blipFill>
        <p:spPr>
          <a:xfrm rot="-418923">
            <a:off x="3390548" y="4292595"/>
            <a:ext cx="1476147" cy="1454005"/>
          </a:xfrm>
          <a:prstGeom prst="rect">
            <a:avLst/>
          </a:prstGeom>
        </p:spPr>
      </p:pic>
      <p:pic>
        <p:nvPicPr>
          <p:cNvPr id="31" name="Picture 28">
            <a:extLst>
              <a:ext uri="{FF2B5EF4-FFF2-40B4-BE49-F238E27FC236}">
                <a16:creationId xmlns:a16="http://schemas.microsoft.com/office/drawing/2014/main" id="{6E7E756E-19A1-2DEB-0BB3-1ED011EC034F}"/>
              </a:ext>
            </a:extLst>
          </p:cNvPr>
          <p:cNvPicPr>
            <a:picLocks noChangeAspect="1"/>
          </p:cNvPicPr>
          <p:nvPr/>
        </p:nvPicPr>
        <p:blipFill>
          <a:blip r:embed="rId12"/>
          <a:srcRect/>
          <a:stretch>
            <a:fillRect/>
          </a:stretch>
        </p:blipFill>
        <p:spPr>
          <a:xfrm rot="513312" flipH="1">
            <a:off x="7385662" y="4304175"/>
            <a:ext cx="1475300" cy="1453170"/>
          </a:xfrm>
          <a:prstGeom prst="rect">
            <a:avLst/>
          </a:prstGeom>
        </p:spPr>
      </p:pic>
      <p:pic>
        <p:nvPicPr>
          <p:cNvPr id="36" name="nongdan2">
            <a:extLst>
              <a:ext uri="{FF2B5EF4-FFF2-40B4-BE49-F238E27FC236}">
                <a16:creationId xmlns:a16="http://schemas.microsoft.com/office/drawing/2014/main" id="{56A88D6A-04CC-5777-2CEA-1DA54763BE5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5488" y="2322198"/>
            <a:ext cx="3349377" cy="3866525"/>
          </a:xfrm>
          <a:prstGeom prst="rect">
            <a:avLst/>
          </a:prstGeom>
        </p:spPr>
      </p:pic>
      <p:pic>
        <p:nvPicPr>
          <p:cNvPr id="37" name="Picture 18">
            <a:extLst>
              <a:ext uri="{FF2B5EF4-FFF2-40B4-BE49-F238E27FC236}">
                <a16:creationId xmlns:a16="http://schemas.microsoft.com/office/drawing/2014/main" id="{A5FCB618-7F1E-FA2E-0E45-8D9739C856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4851" y="184670"/>
            <a:ext cx="3268208" cy="2177443"/>
          </a:xfrm>
          <a:prstGeom prst="rect">
            <a:avLst/>
          </a:prstGeom>
        </p:spPr>
      </p:pic>
      <p:sp>
        <p:nvSpPr>
          <p:cNvPr id="39" name="TextBox 38">
            <a:extLst>
              <a:ext uri="{FF2B5EF4-FFF2-40B4-BE49-F238E27FC236}">
                <a16:creationId xmlns:a16="http://schemas.microsoft.com/office/drawing/2014/main" id="{EF521FEC-3201-445E-6FDB-25BA7036087F}"/>
              </a:ext>
            </a:extLst>
          </p:cNvPr>
          <p:cNvSpPr txBox="1"/>
          <p:nvPr/>
        </p:nvSpPr>
        <p:spPr>
          <a:xfrm>
            <a:off x="1047750" y="429809"/>
            <a:ext cx="2743200" cy="1384995"/>
          </a:xfrm>
          <a:prstGeom prst="rect">
            <a:avLst/>
          </a:prstGeom>
          <a:noFill/>
        </p:spPr>
        <p:txBody>
          <a:bodyPr wrap="square" rtlCol="0">
            <a:spAutoFit/>
          </a:bodyPr>
          <a:lstStyle/>
          <a:p>
            <a:pPr algn="ctr" defTabSz="60963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 có bảy hũ vàng hai anh em như thế nào?</a:t>
            </a:r>
          </a:p>
        </p:txBody>
      </p:sp>
      <p:pic>
        <p:nvPicPr>
          <p:cNvPr id="40" name="nongdan2">
            <a:extLst>
              <a:ext uri="{FF2B5EF4-FFF2-40B4-BE49-F238E27FC236}">
                <a16:creationId xmlns:a16="http://schemas.microsoft.com/office/drawing/2014/main" id="{9C4753BC-B7BC-E4AC-DBD1-2A17C356982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913295" y="1677581"/>
            <a:ext cx="2970219" cy="4082775"/>
          </a:xfrm>
          <a:prstGeom prst="rect">
            <a:avLst/>
          </a:prstGeom>
        </p:spPr>
      </p:pic>
      <p:pic>
        <p:nvPicPr>
          <p:cNvPr id="41" name="Picture 24">
            <a:hlinkClick r:id="rId19" action="ppaction://hlinksldjump"/>
            <a:extLst>
              <a:ext uri="{FF2B5EF4-FFF2-40B4-BE49-F238E27FC236}">
                <a16:creationId xmlns:a16="http://schemas.microsoft.com/office/drawing/2014/main" id="{D89A4B4F-5B67-54CB-AB8F-05A4F85562EA}"/>
              </a:ext>
            </a:extLst>
          </p:cNvPr>
          <p:cNvPicPr>
            <a:picLocks noChangeAspect="1"/>
          </p:cNvPicPr>
          <p:nvPr/>
        </p:nvPicPr>
        <p:blipFill>
          <a:blip r:embed="rId20"/>
          <a:srcRect/>
          <a:stretch>
            <a:fillRect/>
          </a:stretch>
        </p:blipFill>
        <p:spPr>
          <a:xfrm>
            <a:off x="10292020" y="4875313"/>
            <a:ext cx="2056002" cy="2152882"/>
          </a:xfrm>
          <a:prstGeom prst="rect">
            <a:avLst/>
          </a:prstGeom>
        </p:spPr>
      </p:pic>
      <p:sp>
        <p:nvSpPr>
          <p:cNvPr id="42" name="Rectangle 41">
            <a:extLst>
              <a:ext uri="{FF2B5EF4-FFF2-40B4-BE49-F238E27FC236}">
                <a16:creationId xmlns:a16="http://schemas.microsoft.com/office/drawing/2014/main" id="{93F23888-C59A-A77E-E7FD-B1D3AA97D85E}"/>
              </a:ext>
            </a:extLst>
          </p:cNvPr>
          <p:cNvSpPr/>
          <p:nvPr/>
        </p:nvSpPr>
        <p:spPr>
          <a:xfrm>
            <a:off x="3905250" y="1876425"/>
            <a:ext cx="4571999" cy="3952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A298A688-FEB8-4840-53E4-BBF48FEF50A3}"/>
              </a:ext>
            </a:extLst>
          </p:cNvPr>
          <p:cNvSpPr txBox="1"/>
          <p:nvPr/>
        </p:nvSpPr>
        <p:spPr>
          <a:xfrm>
            <a:off x="4242844" y="2606627"/>
            <a:ext cx="4601167" cy="584775"/>
          </a:xfrm>
          <a:prstGeom prst="rect">
            <a:avLst/>
          </a:prstGeom>
          <a:noFill/>
        </p:spPr>
        <p:txBody>
          <a:bodyPr wrap="square" rtlCol="0">
            <a:spAutoFit/>
          </a:bodyPr>
          <a:lstStyle/>
          <a:p>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Buồn</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bã</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thất</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vọng</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TextBox 46">
            <a:extLst>
              <a:ext uri="{FF2B5EF4-FFF2-40B4-BE49-F238E27FC236}">
                <a16:creationId xmlns:a16="http://schemas.microsoft.com/office/drawing/2014/main" id="{20D59FB8-DBDE-2150-8A09-FD2EEC996D1D}"/>
              </a:ext>
            </a:extLst>
          </p:cNvPr>
          <p:cNvSpPr txBox="1"/>
          <p:nvPr/>
        </p:nvSpPr>
        <p:spPr>
          <a:xfrm>
            <a:off x="4242844" y="3399380"/>
            <a:ext cx="4601167" cy="584775"/>
          </a:xfrm>
          <a:prstGeom prst="rect">
            <a:avLst/>
          </a:prstGeom>
          <a:noFill/>
        </p:spPr>
        <p:txBody>
          <a:bodyPr wrap="square" rtlCol="0">
            <a:spAutoFit/>
          </a:bodyPr>
          <a:lstStyle/>
          <a:p>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hào</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hứng</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8" name="TextBox 47">
            <a:extLst>
              <a:ext uri="{FF2B5EF4-FFF2-40B4-BE49-F238E27FC236}">
                <a16:creationId xmlns:a16="http://schemas.microsoft.com/office/drawing/2014/main" id="{AEE96275-38F2-2FD0-A6AD-AEDB362A2341}"/>
              </a:ext>
            </a:extLst>
          </p:cNvPr>
          <p:cNvSpPr txBox="1"/>
          <p:nvPr/>
        </p:nvSpPr>
        <p:spPr>
          <a:xfrm>
            <a:off x="4242843" y="4174330"/>
            <a:ext cx="4601167" cy="584775"/>
          </a:xfrm>
          <a:prstGeom prst="rect">
            <a:avLst/>
          </a:prstGeom>
          <a:noFill/>
        </p:spPr>
        <p:txBody>
          <a:bodyPr wrap="square" rtlCol="0">
            <a:spAutoFit/>
          </a:bodyPr>
          <a:lstStyle/>
          <a:p>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hạnh</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phúc</a:t>
            </a:r>
            <a:r>
              <a:rPr lang="en-US" sz="3200"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348695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par>
                                <p:cTn id="8" presetID="6" presetClass="entr" presetSubtype="16"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circle(in)">
                                      <p:cBhvr>
                                        <p:cTn id="10" dur="1300"/>
                                        <p:tgtEl>
                                          <p:spTgt spid="4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circle(in)">
                                      <p:cBhvr>
                                        <p:cTn id="13" dur="1100"/>
                                        <p:tgtEl>
                                          <p:spTgt spid="47"/>
                                        </p:tgtEl>
                                      </p:cBhvr>
                                    </p:animEffect>
                                  </p:childTnLst>
                                </p:cTn>
                              </p:par>
                              <p:par>
                                <p:cTn id="14" presetID="6" presetClass="entr" presetSubtype="16" fill="hold" grpId="0" nodeType="withEffect">
                                  <p:stCondLst>
                                    <p:cond delay="0"/>
                                  </p:stCondLst>
                                  <p:iterate type="lt">
                                    <p:tmPct val="0"/>
                                  </p:iterate>
                                  <p:childTnLst>
                                    <p:set>
                                      <p:cBhvr>
                                        <p:cTn id="15" dur="1" fill="hold">
                                          <p:stCondLst>
                                            <p:cond delay="0"/>
                                          </p:stCondLst>
                                        </p:cTn>
                                        <p:tgtEl>
                                          <p:spTgt spid="48"/>
                                        </p:tgtEl>
                                        <p:attrNameLst>
                                          <p:attrName>style.visibility</p:attrName>
                                        </p:attrNameLst>
                                      </p:cBhvr>
                                      <p:to>
                                        <p:strVal val="visible"/>
                                      </p:to>
                                    </p:set>
                                    <p:animEffect transition="in" filter="circle(in)">
                                      <p:cBhvr>
                                        <p:cTn id="16" dur="12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grpId="2" nodeType="clickEffect">
                                  <p:stCondLst>
                                    <p:cond delay="0"/>
                                  </p:stCondLst>
                                  <p:iterate type="lt">
                                    <p:tmPct val="4000"/>
                                  </p:iterate>
                                  <p:childTnLst>
                                    <p:set>
                                      <p:cBhvr override="childStyle">
                                        <p:cTn id="20" dur="500" fill="hold"/>
                                        <p:tgtEl>
                                          <p:spTgt spid="48"/>
                                        </p:tgtEl>
                                        <p:attrNameLst>
                                          <p:attrName>style.color</p:attrName>
                                        </p:attrNameLst>
                                      </p:cBhvr>
                                      <p:to>
                                        <p:clrVal>
                                          <a:srgbClr val="FF0066"/>
                                        </p:clrVal>
                                      </p:to>
                                    </p:set>
                                    <p:set>
                                      <p:cBhvr>
                                        <p:cTn id="21" dur="500" fill="hold"/>
                                        <p:tgtEl>
                                          <p:spTgt spid="48"/>
                                        </p:tgtEl>
                                        <p:attrNameLst>
                                          <p:attrName>fillcolor</p:attrName>
                                        </p:attrNameLst>
                                      </p:cBhvr>
                                      <p:to>
                                        <p:clrVal>
                                          <a:srgbClr val="FF0066"/>
                                        </p:clrVal>
                                      </p:to>
                                    </p:set>
                                    <p:set>
                                      <p:cBhvr>
                                        <p:cTn id="22" dur="500" fill="hold"/>
                                        <p:tgtEl>
                                          <p:spTgt spid="48"/>
                                        </p:tgtEl>
                                        <p:attrNameLst>
                                          <p:attrName>fill.type</p:attrName>
                                        </p:attrNameLst>
                                      </p:cBhvr>
                                      <p:to>
                                        <p:strVal val="solid"/>
                                      </p:to>
                                    </p:set>
                                  </p:childTnLst>
                                </p:cTn>
                              </p:par>
                            </p:childTnLst>
                          </p:cTn>
                        </p:par>
                        <p:par>
                          <p:cTn id="23" fill="hold">
                            <p:stCondLst>
                              <p:cond delay="82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48"/>
                                        </p:tgtEl>
                                      </p:cBhvr>
                                    </p:animEffect>
                                    <p:animScale>
                                      <p:cBhvr>
                                        <p:cTn id="26"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8" grpId="1"/>
      <p:bldP spid="48" grpId="2"/>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mmer Activities for Pre-K by Slidesgo">
  <a:themeElements>
    <a:clrScheme name="Simple Light">
      <a:dk1>
        <a:srgbClr val="704940"/>
      </a:dk1>
      <a:lt1>
        <a:srgbClr val="F75789"/>
      </a:lt1>
      <a:dk2>
        <a:srgbClr val="EFFFFA"/>
      </a:dk2>
      <a:lt2>
        <a:srgbClr val="9B695E"/>
      </a:lt2>
      <a:accent1>
        <a:srgbClr val="FFAC8F"/>
      </a:accent1>
      <a:accent2>
        <a:srgbClr val="FFFC97"/>
      </a:accent2>
      <a:accent3>
        <a:srgbClr val="AEE58F"/>
      </a:accent3>
      <a:accent4>
        <a:srgbClr val="56AC38"/>
      </a:accent4>
      <a:accent5>
        <a:srgbClr val="B0F4DF"/>
      </a:accent5>
      <a:accent6>
        <a:srgbClr val="4BD8E2"/>
      </a:accent6>
      <a:hlink>
        <a:srgbClr val="7049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1632</Words>
  <Application>Microsoft Office PowerPoint</Application>
  <PresentationFormat>Widescreen</PresentationFormat>
  <Paragraphs>144</Paragraphs>
  <Slides>40</Slides>
  <Notes>6</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40</vt:i4>
      </vt:variant>
    </vt:vector>
  </HeadingPairs>
  <TitlesOfParts>
    <vt:vector size="60" baseType="lpstr">
      <vt:lpstr>微软雅黑</vt:lpstr>
      <vt:lpstr>宋体</vt:lpstr>
      <vt:lpstr>#9Slide07 HoneyCream</vt:lpstr>
      <vt:lpstr>Arial</vt:lpstr>
      <vt:lpstr>Arial-Rounded</vt:lpstr>
      <vt:lpstr>Calibri</vt:lpstr>
      <vt:lpstr>Calibri Light</vt:lpstr>
      <vt:lpstr>Cambria</vt:lpstr>
      <vt:lpstr>MTD Chalmers</vt:lpstr>
      <vt:lpstr>SVN-Riesling</vt:lpstr>
      <vt:lpstr>SVN-The Voice Heavy</vt:lpstr>
      <vt:lpstr>Times New Roman</vt:lpstr>
      <vt:lpstr>UTM Cookies</vt:lpstr>
      <vt:lpstr>Yusei Magic</vt:lpstr>
      <vt:lpstr>1_Office Theme</vt:lpstr>
      <vt:lpstr>Office 主题</vt:lpstr>
      <vt:lpstr>Office Theme</vt:lpstr>
      <vt:lpstr>2_Office 主题</vt:lpstr>
      <vt:lpstr>Summer Activities for Pre-K by Slidesgo</vt:lpstr>
      <vt:lpstr>6_Office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Nguyen</cp:lastModifiedBy>
  <cp:revision>35</cp:revision>
  <dcterms:created xsi:type="dcterms:W3CDTF">2024-04-01T09:03:55Z</dcterms:created>
  <dcterms:modified xsi:type="dcterms:W3CDTF">2025-10-12T04:19:14Z</dcterms:modified>
</cp:coreProperties>
</file>