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activeX/activeX1.xml" ContentType="application/vnd.ms-office.activeX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  <p:sldMasterId id="2147483672" r:id="rId3"/>
    <p:sldMasterId id="2147483674" r:id="rId4"/>
    <p:sldMasterId id="2147483680" r:id="rId5"/>
  </p:sldMasterIdLst>
  <p:notesMasterIdLst>
    <p:notesMasterId r:id="rId44"/>
  </p:notesMasterIdLst>
  <p:sldIdLst>
    <p:sldId id="2640" r:id="rId6"/>
    <p:sldId id="296" r:id="rId7"/>
    <p:sldId id="409" r:id="rId8"/>
    <p:sldId id="411" r:id="rId9"/>
    <p:sldId id="412" r:id="rId10"/>
    <p:sldId id="413" r:id="rId11"/>
    <p:sldId id="414" r:id="rId12"/>
    <p:sldId id="415" r:id="rId13"/>
    <p:sldId id="416" r:id="rId14"/>
    <p:sldId id="410" r:id="rId15"/>
    <p:sldId id="389" r:id="rId16"/>
    <p:sldId id="370" r:id="rId17"/>
    <p:sldId id="303" r:id="rId18"/>
    <p:sldId id="308" r:id="rId19"/>
    <p:sldId id="417" r:id="rId20"/>
    <p:sldId id="418" r:id="rId21"/>
    <p:sldId id="419" r:id="rId22"/>
    <p:sldId id="314" r:id="rId23"/>
    <p:sldId id="420" r:id="rId24"/>
    <p:sldId id="421" r:id="rId25"/>
    <p:sldId id="422" r:id="rId26"/>
    <p:sldId id="385" r:id="rId27"/>
    <p:sldId id="326" r:id="rId28"/>
    <p:sldId id="312" r:id="rId29"/>
    <p:sldId id="325" r:id="rId30"/>
    <p:sldId id="304" r:id="rId31"/>
    <p:sldId id="379" r:id="rId32"/>
    <p:sldId id="380" r:id="rId33"/>
    <p:sldId id="381" r:id="rId34"/>
    <p:sldId id="382" r:id="rId35"/>
    <p:sldId id="383" r:id="rId36"/>
    <p:sldId id="341" r:id="rId37"/>
    <p:sldId id="388" r:id="rId38"/>
    <p:sldId id="305" r:id="rId39"/>
    <p:sldId id="347" r:id="rId40"/>
    <p:sldId id="423" r:id="rId41"/>
    <p:sldId id="424" r:id="rId42"/>
    <p:sldId id="359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B93B"/>
    <a:srgbClr val="E05A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7684" autoAdjust="0"/>
  </p:normalViewPr>
  <p:slideViewPr>
    <p:cSldViewPr snapToGrid="0">
      <p:cViewPr varScale="1">
        <p:scale>
          <a:sx n="80" d="100"/>
          <a:sy n="80" d="100"/>
        </p:scale>
        <p:origin x="78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4DE785-36FA-4057-85CD-4F4FA6D2F60C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338D17-4856-443A-A835-D053EF006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415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9983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2089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84683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7" name="Google Shape;3777;gff3a1df26e_0_28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8" name="Google Shape;3778;gff3a1df26e_0_28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65888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4" name="Google Shape;3914;gff3a1df26e_0_3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5" name="Google Shape;3915;gff3a1df26e_0_3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1219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8856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8269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6" name="Google Shape;3236;gff3a1df26e_0_16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7" name="Google Shape;3237;gff3a1df26e_0_16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80256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6" name="Google Shape;3236;gff3a1df26e_0_16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7" name="Google Shape;3237;gff3a1df26e_0_16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20628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6" name="Google Shape;3236;gff3a1df26e_0_16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7" name="Google Shape;3237;gff3a1df26e_0_16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35955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7" name="Google Shape;3777;gff3a1df26e_0_28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8" name="Google Shape;3778;gff3a1df26e_0_28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8258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THẦY(CÔ) BẤM VÀO TỪNG KHUNG ĐÁP ÁN KHI HỌC SINH CHỌN ĐỂ CHO CÁC EM BIẾT ĐÁM ÁN MÌNH CHỌN ĐÚNG HAY SAI</a:t>
            </a:r>
          </a:p>
        </p:txBody>
      </p:sp>
    </p:spTree>
    <p:extLst>
      <p:ext uri="{BB962C8B-B14F-4D97-AF65-F5344CB8AC3E}">
        <p14:creationId xmlns:p14="http://schemas.microsoft.com/office/powerpoint/2010/main" val="167468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7" name="Google Shape;3777;gff3a1df26e_0_28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8" name="Google Shape;3778;gff3a1df26e_0_28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13052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47913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9738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6376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338D17-4856-443A-A835-D053EF006AB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3329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hôm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qua.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trôi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cố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gắng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hằng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nhỏ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ngộ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nghĩnh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hôm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hôm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thú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337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MẮT DÕI, TAI NGHE, TAY DÒ</a:t>
            </a:r>
          </a:p>
        </p:txBody>
      </p:sp>
    </p:spTree>
    <p:extLst>
      <p:ext uri="{BB962C8B-B14F-4D97-AF65-F5344CB8AC3E}">
        <p14:creationId xmlns:p14="http://schemas.microsoft.com/office/powerpoint/2010/main" val="2305152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2" name="Google Shape;4502;gff3a1df26e_0_5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3" name="Google Shape;4503;gff3a1df26e_0_5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32415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2" name="Google Shape;4502;gff3a1df26e_0_5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3" name="Google Shape;4503;gff3a1df26e_0_5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87106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2" name="Google Shape;4502;gff3a1df26e_0_5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3" name="Google Shape;4503;gff3a1df26e_0_5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041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2" name="Google Shape;4502;gff3a1df26e_0_5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3" name="Google Shape;4503;gff3a1df26e_0_5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3612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userDrawn="1">
  <p:cSld name="Title and two columns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oogle Shape;191;p5"/>
          <p:cNvGrpSpPr/>
          <p:nvPr/>
        </p:nvGrpSpPr>
        <p:grpSpPr>
          <a:xfrm flipH="1">
            <a:off x="-73553" y="5727341"/>
            <a:ext cx="12338556" cy="1708649"/>
            <a:chOff x="626075" y="3657856"/>
            <a:chExt cx="5447326" cy="1489235"/>
          </a:xfrm>
        </p:grpSpPr>
        <p:sp>
          <p:nvSpPr>
            <p:cNvPr id="192" name="Google Shape;192;p5"/>
            <p:cNvSpPr/>
            <p:nvPr/>
          </p:nvSpPr>
          <p:spPr>
            <a:xfrm>
              <a:off x="2628955" y="4093433"/>
              <a:ext cx="44680" cy="72275"/>
            </a:xfrm>
            <a:custGeom>
              <a:avLst/>
              <a:gdLst/>
              <a:ahLst/>
              <a:cxnLst/>
              <a:rect l="l" t="t" r="r" b="b"/>
              <a:pathLst>
                <a:path w="811" h="1312" extrusionOk="0">
                  <a:moveTo>
                    <a:pt x="197" y="1"/>
                  </a:moveTo>
                  <a:cubicBezTo>
                    <a:pt x="170" y="1"/>
                    <a:pt x="144" y="8"/>
                    <a:pt x="119" y="22"/>
                  </a:cubicBezTo>
                  <a:cubicBezTo>
                    <a:pt x="34" y="71"/>
                    <a:pt x="0" y="189"/>
                    <a:pt x="45" y="285"/>
                  </a:cubicBezTo>
                  <a:lnTo>
                    <a:pt x="460" y="1205"/>
                  </a:lnTo>
                  <a:cubicBezTo>
                    <a:pt x="491" y="1273"/>
                    <a:pt x="551" y="1311"/>
                    <a:pt x="615" y="1311"/>
                  </a:cubicBezTo>
                  <a:cubicBezTo>
                    <a:pt x="619" y="1311"/>
                    <a:pt x="622" y="1311"/>
                    <a:pt x="625" y="1311"/>
                  </a:cubicBezTo>
                  <a:cubicBezTo>
                    <a:pt x="648" y="1308"/>
                    <a:pt x="671" y="1304"/>
                    <a:pt x="692" y="1290"/>
                  </a:cubicBezTo>
                  <a:cubicBezTo>
                    <a:pt x="777" y="1240"/>
                    <a:pt x="810" y="1122"/>
                    <a:pt x="767" y="1026"/>
                  </a:cubicBezTo>
                  <a:lnTo>
                    <a:pt x="350" y="107"/>
                  </a:lnTo>
                  <a:cubicBezTo>
                    <a:pt x="320" y="40"/>
                    <a:pt x="260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5"/>
            <p:cNvSpPr/>
            <p:nvPr/>
          </p:nvSpPr>
          <p:spPr>
            <a:xfrm>
              <a:off x="2681348" y="4057351"/>
              <a:ext cx="20329" cy="94475"/>
            </a:xfrm>
            <a:custGeom>
              <a:avLst/>
              <a:gdLst/>
              <a:ahLst/>
              <a:cxnLst/>
              <a:rect l="l" t="t" r="r" b="b"/>
              <a:pathLst>
                <a:path w="369" h="1715" extrusionOk="0">
                  <a:moveTo>
                    <a:pt x="174" y="1"/>
                  </a:moveTo>
                  <a:cubicBezTo>
                    <a:pt x="173" y="1"/>
                    <a:pt x="172" y="1"/>
                    <a:pt x="171" y="1"/>
                  </a:cubicBezTo>
                  <a:cubicBezTo>
                    <a:pt x="73" y="5"/>
                    <a:pt x="1" y="93"/>
                    <a:pt x="2" y="201"/>
                  </a:cubicBezTo>
                  <a:lnTo>
                    <a:pt x="23" y="1523"/>
                  </a:lnTo>
                  <a:cubicBezTo>
                    <a:pt x="26" y="1629"/>
                    <a:pt x="102" y="1715"/>
                    <a:pt x="196" y="1715"/>
                  </a:cubicBezTo>
                  <a:cubicBezTo>
                    <a:pt x="197" y="1715"/>
                    <a:pt x="197" y="1715"/>
                    <a:pt x="198" y="1715"/>
                  </a:cubicBezTo>
                  <a:lnTo>
                    <a:pt x="207" y="1715"/>
                  </a:lnTo>
                  <a:cubicBezTo>
                    <a:pt x="298" y="1709"/>
                    <a:pt x="369" y="1621"/>
                    <a:pt x="368" y="1515"/>
                  </a:cubicBezTo>
                  <a:lnTo>
                    <a:pt x="346" y="194"/>
                  </a:lnTo>
                  <a:cubicBezTo>
                    <a:pt x="345" y="87"/>
                    <a:pt x="269" y="1"/>
                    <a:pt x="1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5"/>
            <p:cNvSpPr/>
            <p:nvPr/>
          </p:nvSpPr>
          <p:spPr>
            <a:xfrm>
              <a:off x="626075" y="3758942"/>
              <a:ext cx="5447326" cy="1388150"/>
            </a:xfrm>
            <a:custGeom>
              <a:avLst/>
              <a:gdLst/>
              <a:ahLst/>
              <a:cxnLst/>
              <a:rect l="l" t="t" r="r" b="b"/>
              <a:pathLst>
                <a:path w="98876" h="25199" extrusionOk="0">
                  <a:moveTo>
                    <a:pt x="27582" y="1"/>
                  </a:moveTo>
                  <a:cubicBezTo>
                    <a:pt x="7201" y="1"/>
                    <a:pt x="1" y="3798"/>
                    <a:pt x="1" y="3798"/>
                  </a:cubicBezTo>
                  <a:lnTo>
                    <a:pt x="1" y="25199"/>
                  </a:lnTo>
                  <a:lnTo>
                    <a:pt x="98876" y="25199"/>
                  </a:lnTo>
                  <a:lnTo>
                    <a:pt x="98876" y="10787"/>
                  </a:lnTo>
                  <a:cubicBezTo>
                    <a:pt x="98876" y="10787"/>
                    <a:pt x="93295" y="6427"/>
                    <a:pt x="54587" y="1782"/>
                  </a:cubicBezTo>
                  <a:cubicBezTo>
                    <a:pt x="43740" y="481"/>
                    <a:pt x="34828" y="1"/>
                    <a:pt x="275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5"/>
            <p:cNvSpPr/>
            <p:nvPr/>
          </p:nvSpPr>
          <p:spPr>
            <a:xfrm>
              <a:off x="5361974" y="4047270"/>
              <a:ext cx="117016" cy="122294"/>
            </a:xfrm>
            <a:custGeom>
              <a:avLst/>
              <a:gdLst/>
              <a:ahLst/>
              <a:cxnLst/>
              <a:rect l="l" t="t" r="r" b="b"/>
              <a:pathLst>
                <a:path w="2124" h="2220" extrusionOk="0">
                  <a:moveTo>
                    <a:pt x="1609" y="1"/>
                  </a:moveTo>
                  <a:cubicBezTo>
                    <a:pt x="1589" y="1"/>
                    <a:pt x="1569" y="3"/>
                    <a:pt x="1549" y="6"/>
                  </a:cubicBezTo>
                  <a:cubicBezTo>
                    <a:pt x="1368" y="39"/>
                    <a:pt x="1240" y="194"/>
                    <a:pt x="1140" y="345"/>
                  </a:cubicBezTo>
                  <a:cubicBezTo>
                    <a:pt x="951" y="627"/>
                    <a:pt x="798" y="936"/>
                    <a:pt x="689" y="1257"/>
                  </a:cubicBezTo>
                  <a:cubicBezTo>
                    <a:pt x="633" y="931"/>
                    <a:pt x="578" y="606"/>
                    <a:pt x="524" y="280"/>
                  </a:cubicBezTo>
                  <a:cubicBezTo>
                    <a:pt x="512" y="215"/>
                    <a:pt x="497" y="146"/>
                    <a:pt x="448" y="104"/>
                  </a:cubicBezTo>
                  <a:cubicBezTo>
                    <a:pt x="421" y="81"/>
                    <a:pt x="388" y="71"/>
                    <a:pt x="354" y="71"/>
                  </a:cubicBezTo>
                  <a:cubicBezTo>
                    <a:pt x="299" y="71"/>
                    <a:pt x="243" y="96"/>
                    <a:pt x="204" y="135"/>
                  </a:cubicBezTo>
                  <a:cubicBezTo>
                    <a:pt x="140" y="198"/>
                    <a:pt x="115" y="288"/>
                    <a:pt x="95" y="377"/>
                  </a:cubicBezTo>
                  <a:cubicBezTo>
                    <a:pt x="12" y="742"/>
                    <a:pt x="1" y="1125"/>
                    <a:pt x="65" y="1495"/>
                  </a:cubicBezTo>
                  <a:cubicBezTo>
                    <a:pt x="84" y="1605"/>
                    <a:pt x="123" y="1730"/>
                    <a:pt x="229" y="1765"/>
                  </a:cubicBezTo>
                  <a:lnTo>
                    <a:pt x="1289" y="2219"/>
                  </a:lnTo>
                  <a:cubicBezTo>
                    <a:pt x="1621" y="1882"/>
                    <a:pt x="1869" y="1467"/>
                    <a:pt x="2012" y="1017"/>
                  </a:cubicBezTo>
                  <a:cubicBezTo>
                    <a:pt x="2080" y="805"/>
                    <a:pt x="2123" y="572"/>
                    <a:pt x="2053" y="359"/>
                  </a:cubicBezTo>
                  <a:cubicBezTo>
                    <a:pt x="1989" y="165"/>
                    <a:pt x="1807" y="1"/>
                    <a:pt x="16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5"/>
            <p:cNvSpPr/>
            <p:nvPr/>
          </p:nvSpPr>
          <p:spPr>
            <a:xfrm>
              <a:off x="4176278" y="3853858"/>
              <a:ext cx="111617" cy="123176"/>
            </a:xfrm>
            <a:custGeom>
              <a:avLst/>
              <a:gdLst/>
              <a:ahLst/>
              <a:cxnLst/>
              <a:rect l="l" t="t" r="r" b="b"/>
              <a:pathLst>
                <a:path w="2026" h="2236" extrusionOk="0">
                  <a:moveTo>
                    <a:pt x="1454" y="1"/>
                  </a:moveTo>
                  <a:cubicBezTo>
                    <a:pt x="1398" y="1"/>
                    <a:pt x="1343" y="12"/>
                    <a:pt x="1292" y="38"/>
                  </a:cubicBezTo>
                  <a:cubicBezTo>
                    <a:pt x="1129" y="117"/>
                    <a:pt x="1050" y="302"/>
                    <a:pt x="995" y="477"/>
                  </a:cubicBezTo>
                  <a:cubicBezTo>
                    <a:pt x="895" y="801"/>
                    <a:pt x="836" y="1139"/>
                    <a:pt x="820" y="1479"/>
                  </a:cubicBezTo>
                  <a:cubicBezTo>
                    <a:pt x="678" y="1181"/>
                    <a:pt x="532" y="885"/>
                    <a:pt x="388" y="587"/>
                  </a:cubicBezTo>
                  <a:cubicBezTo>
                    <a:pt x="360" y="529"/>
                    <a:pt x="326" y="465"/>
                    <a:pt x="267" y="439"/>
                  </a:cubicBezTo>
                  <a:cubicBezTo>
                    <a:pt x="250" y="431"/>
                    <a:pt x="231" y="428"/>
                    <a:pt x="213" y="428"/>
                  </a:cubicBezTo>
                  <a:cubicBezTo>
                    <a:pt x="145" y="428"/>
                    <a:pt x="76" y="475"/>
                    <a:pt x="42" y="537"/>
                  </a:cubicBezTo>
                  <a:cubicBezTo>
                    <a:pt x="0" y="616"/>
                    <a:pt x="0" y="710"/>
                    <a:pt x="6" y="800"/>
                  </a:cubicBezTo>
                  <a:cubicBezTo>
                    <a:pt x="30" y="1175"/>
                    <a:pt x="127" y="1547"/>
                    <a:pt x="291" y="1884"/>
                  </a:cubicBezTo>
                  <a:cubicBezTo>
                    <a:pt x="339" y="1983"/>
                    <a:pt x="412" y="2092"/>
                    <a:pt x="524" y="2097"/>
                  </a:cubicBezTo>
                  <a:lnTo>
                    <a:pt x="1664" y="2235"/>
                  </a:lnTo>
                  <a:cubicBezTo>
                    <a:pt x="1886" y="1819"/>
                    <a:pt x="2010" y="1350"/>
                    <a:pt x="2020" y="879"/>
                  </a:cubicBezTo>
                  <a:cubicBezTo>
                    <a:pt x="2026" y="655"/>
                    <a:pt x="2003" y="420"/>
                    <a:pt x="1876" y="235"/>
                  </a:cubicBezTo>
                  <a:cubicBezTo>
                    <a:pt x="1781" y="98"/>
                    <a:pt x="1615" y="1"/>
                    <a:pt x="14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3928252" y="3836505"/>
              <a:ext cx="74430" cy="97835"/>
            </a:xfrm>
            <a:custGeom>
              <a:avLst/>
              <a:gdLst/>
              <a:ahLst/>
              <a:cxnLst/>
              <a:rect l="l" t="t" r="r" b="b"/>
              <a:pathLst>
                <a:path w="1351" h="1776" extrusionOk="0">
                  <a:moveTo>
                    <a:pt x="181" y="0"/>
                  </a:moveTo>
                  <a:cubicBezTo>
                    <a:pt x="122" y="0"/>
                    <a:pt x="68" y="42"/>
                    <a:pt x="40" y="96"/>
                  </a:cubicBezTo>
                  <a:cubicBezTo>
                    <a:pt x="9" y="152"/>
                    <a:pt x="5" y="219"/>
                    <a:pt x="5" y="284"/>
                  </a:cubicBezTo>
                  <a:cubicBezTo>
                    <a:pt x="1" y="711"/>
                    <a:pt x="125" y="1136"/>
                    <a:pt x="355" y="1495"/>
                  </a:cubicBezTo>
                  <a:lnTo>
                    <a:pt x="997" y="1776"/>
                  </a:lnTo>
                  <a:cubicBezTo>
                    <a:pt x="1052" y="1625"/>
                    <a:pt x="1107" y="1476"/>
                    <a:pt x="1163" y="1327"/>
                  </a:cubicBezTo>
                  <a:cubicBezTo>
                    <a:pt x="1230" y="1136"/>
                    <a:pt x="1301" y="946"/>
                    <a:pt x="1326" y="747"/>
                  </a:cubicBezTo>
                  <a:cubicBezTo>
                    <a:pt x="1350" y="548"/>
                    <a:pt x="1329" y="333"/>
                    <a:pt x="1223" y="162"/>
                  </a:cubicBezTo>
                  <a:cubicBezTo>
                    <a:pt x="1209" y="138"/>
                    <a:pt x="1194" y="114"/>
                    <a:pt x="1171" y="99"/>
                  </a:cubicBezTo>
                  <a:cubicBezTo>
                    <a:pt x="1148" y="82"/>
                    <a:pt x="1122" y="75"/>
                    <a:pt x="1096" y="75"/>
                  </a:cubicBezTo>
                  <a:cubicBezTo>
                    <a:pt x="1029" y="75"/>
                    <a:pt x="957" y="120"/>
                    <a:pt x="908" y="171"/>
                  </a:cubicBezTo>
                  <a:cubicBezTo>
                    <a:pt x="743" y="340"/>
                    <a:pt x="659" y="570"/>
                    <a:pt x="608" y="799"/>
                  </a:cubicBezTo>
                  <a:cubicBezTo>
                    <a:pt x="532" y="586"/>
                    <a:pt x="447" y="375"/>
                    <a:pt x="355" y="169"/>
                  </a:cubicBezTo>
                  <a:cubicBezTo>
                    <a:pt x="323" y="96"/>
                    <a:pt x="276" y="13"/>
                    <a:pt x="197" y="1"/>
                  </a:cubicBezTo>
                  <a:cubicBezTo>
                    <a:pt x="192" y="1"/>
                    <a:pt x="186" y="0"/>
                    <a:pt x="1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5"/>
            <p:cNvSpPr/>
            <p:nvPr/>
          </p:nvSpPr>
          <p:spPr>
            <a:xfrm>
              <a:off x="2362749" y="3657856"/>
              <a:ext cx="111672" cy="123176"/>
            </a:xfrm>
            <a:custGeom>
              <a:avLst/>
              <a:gdLst/>
              <a:ahLst/>
              <a:cxnLst/>
              <a:rect l="l" t="t" r="r" b="b"/>
              <a:pathLst>
                <a:path w="2027" h="2236" extrusionOk="0">
                  <a:moveTo>
                    <a:pt x="1455" y="0"/>
                  </a:moveTo>
                  <a:cubicBezTo>
                    <a:pt x="1399" y="0"/>
                    <a:pt x="1344" y="12"/>
                    <a:pt x="1292" y="37"/>
                  </a:cubicBezTo>
                  <a:cubicBezTo>
                    <a:pt x="1130" y="116"/>
                    <a:pt x="1049" y="301"/>
                    <a:pt x="996" y="476"/>
                  </a:cubicBezTo>
                  <a:cubicBezTo>
                    <a:pt x="894" y="801"/>
                    <a:pt x="836" y="1138"/>
                    <a:pt x="821" y="1479"/>
                  </a:cubicBezTo>
                  <a:cubicBezTo>
                    <a:pt x="678" y="1181"/>
                    <a:pt x="533" y="884"/>
                    <a:pt x="389" y="586"/>
                  </a:cubicBezTo>
                  <a:cubicBezTo>
                    <a:pt x="361" y="527"/>
                    <a:pt x="327" y="464"/>
                    <a:pt x="266" y="438"/>
                  </a:cubicBezTo>
                  <a:cubicBezTo>
                    <a:pt x="249" y="431"/>
                    <a:pt x="231" y="427"/>
                    <a:pt x="212" y="427"/>
                  </a:cubicBezTo>
                  <a:cubicBezTo>
                    <a:pt x="145" y="427"/>
                    <a:pt x="76" y="474"/>
                    <a:pt x="43" y="537"/>
                  </a:cubicBezTo>
                  <a:cubicBezTo>
                    <a:pt x="1" y="616"/>
                    <a:pt x="1" y="709"/>
                    <a:pt x="5" y="800"/>
                  </a:cubicBezTo>
                  <a:cubicBezTo>
                    <a:pt x="30" y="1175"/>
                    <a:pt x="128" y="1546"/>
                    <a:pt x="291" y="1882"/>
                  </a:cubicBezTo>
                  <a:cubicBezTo>
                    <a:pt x="339" y="1981"/>
                    <a:pt x="413" y="2091"/>
                    <a:pt x="524" y="2097"/>
                  </a:cubicBezTo>
                  <a:lnTo>
                    <a:pt x="1663" y="2235"/>
                  </a:lnTo>
                  <a:cubicBezTo>
                    <a:pt x="1886" y="1819"/>
                    <a:pt x="2009" y="1350"/>
                    <a:pt x="2020" y="879"/>
                  </a:cubicBezTo>
                  <a:cubicBezTo>
                    <a:pt x="2026" y="654"/>
                    <a:pt x="2002" y="420"/>
                    <a:pt x="1875" y="235"/>
                  </a:cubicBezTo>
                  <a:cubicBezTo>
                    <a:pt x="1781" y="97"/>
                    <a:pt x="1616" y="0"/>
                    <a:pt x="14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5"/>
            <p:cNvSpPr/>
            <p:nvPr/>
          </p:nvSpPr>
          <p:spPr>
            <a:xfrm>
              <a:off x="701827" y="3816618"/>
              <a:ext cx="120653" cy="128299"/>
            </a:xfrm>
            <a:custGeom>
              <a:avLst/>
              <a:gdLst/>
              <a:ahLst/>
              <a:cxnLst/>
              <a:rect l="l" t="t" r="r" b="b"/>
              <a:pathLst>
                <a:path w="2190" h="2329" extrusionOk="0">
                  <a:moveTo>
                    <a:pt x="1307" y="0"/>
                  </a:moveTo>
                  <a:cubicBezTo>
                    <a:pt x="1193" y="0"/>
                    <a:pt x="1083" y="37"/>
                    <a:pt x="1006" y="120"/>
                  </a:cubicBezTo>
                  <a:cubicBezTo>
                    <a:pt x="881" y="252"/>
                    <a:pt x="871" y="454"/>
                    <a:pt x="883" y="636"/>
                  </a:cubicBezTo>
                  <a:cubicBezTo>
                    <a:pt x="902" y="976"/>
                    <a:pt x="966" y="1314"/>
                    <a:pt x="1072" y="1637"/>
                  </a:cubicBezTo>
                  <a:cubicBezTo>
                    <a:pt x="833" y="1410"/>
                    <a:pt x="593" y="1181"/>
                    <a:pt x="353" y="954"/>
                  </a:cubicBezTo>
                  <a:cubicBezTo>
                    <a:pt x="305" y="910"/>
                    <a:pt x="253" y="862"/>
                    <a:pt x="187" y="859"/>
                  </a:cubicBezTo>
                  <a:cubicBezTo>
                    <a:pt x="184" y="859"/>
                    <a:pt x="181" y="859"/>
                    <a:pt x="179" y="859"/>
                  </a:cubicBezTo>
                  <a:cubicBezTo>
                    <a:pt x="95" y="859"/>
                    <a:pt x="24" y="944"/>
                    <a:pt x="13" y="1030"/>
                  </a:cubicBezTo>
                  <a:cubicBezTo>
                    <a:pt x="1" y="1117"/>
                    <a:pt x="34" y="1208"/>
                    <a:pt x="71" y="1290"/>
                  </a:cubicBezTo>
                  <a:cubicBezTo>
                    <a:pt x="225" y="1631"/>
                    <a:pt x="447" y="1943"/>
                    <a:pt x="719" y="2201"/>
                  </a:cubicBezTo>
                  <a:cubicBezTo>
                    <a:pt x="784" y="2265"/>
                    <a:pt x="869" y="2329"/>
                    <a:pt x="957" y="2329"/>
                  </a:cubicBezTo>
                  <a:cubicBezTo>
                    <a:pt x="975" y="2329"/>
                    <a:pt x="993" y="2326"/>
                    <a:pt x="1011" y="2320"/>
                  </a:cubicBezTo>
                  <a:lnTo>
                    <a:pt x="2128" y="2046"/>
                  </a:lnTo>
                  <a:cubicBezTo>
                    <a:pt x="2190" y="1579"/>
                    <a:pt x="2140" y="1095"/>
                    <a:pt x="1985" y="650"/>
                  </a:cubicBezTo>
                  <a:cubicBezTo>
                    <a:pt x="1912" y="439"/>
                    <a:pt x="1806" y="227"/>
                    <a:pt x="1622" y="98"/>
                  </a:cubicBezTo>
                  <a:cubicBezTo>
                    <a:pt x="1532" y="36"/>
                    <a:pt x="1418" y="0"/>
                    <a:pt x="13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5"/>
            <p:cNvSpPr/>
            <p:nvPr/>
          </p:nvSpPr>
          <p:spPr>
            <a:xfrm>
              <a:off x="2509350" y="3689477"/>
              <a:ext cx="75256" cy="102132"/>
            </a:xfrm>
            <a:custGeom>
              <a:avLst/>
              <a:gdLst/>
              <a:ahLst/>
              <a:cxnLst/>
              <a:rect l="l" t="t" r="r" b="b"/>
              <a:pathLst>
                <a:path w="1366" h="1854" extrusionOk="0">
                  <a:moveTo>
                    <a:pt x="246" y="0"/>
                  </a:moveTo>
                  <a:cubicBezTo>
                    <a:pt x="192" y="0"/>
                    <a:pt x="139" y="34"/>
                    <a:pt x="109" y="80"/>
                  </a:cubicBezTo>
                  <a:cubicBezTo>
                    <a:pt x="72" y="135"/>
                    <a:pt x="60" y="202"/>
                    <a:pt x="53" y="265"/>
                  </a:cubicBezTo>
                  <a:cubicBezTo>
                    <a:pt x="0" y="689"/>
                    <a:pt x="75" y="1128"/>
                    <a:pt x="266" y="1507"/>
                  </a:cubicBezTo>
                  <a:lnTo>
                    <a:pt x="878" y="1853"/>
                  </a:lnTo>
                  <a:cubicBezTo>
                    <a:pt x="949" y="1711"/>
                    <a:pt x="1019" y="1569"/>
                    <a:pt x="1090" y="1427"/>
                  </a:cubicBezTo>
                  <a:cubicBezTo>
                    <a:pt x="1180" y="1246"/>
                    <a:pt x="1271" y="1065"/>
                    <a:pt x="1317" y="869"/>
                  </a:cubicBezTo>
                  <a:cubicBezTo>
                    <a:pt x="1365" y="673"/>
                    <a:pt x="1365" y="460"/>
                    <a:pt x="1281" y="278"/>
                  </a:cubicBezTo>
                  <a:cubicBezTo>
                    <a:pt x="1268" y="251"/>
                    <a:pt x="1257" y="227"/>
                    <a:pt x="1235" y="209"/>
                  </a:cubicBezTo>
                  <a:cubicBezTo>
                    <a:pt x="1210" y="187"/>
                    <a:pt x="1179" y="177"/>
                    <a:pt x="1147" y="177"/>
                  </a:cubicBezTo>
                  <a:cubicBezTo>
                    <a:pt x="1085" y="177"/>
                    <a:pt x="1016" y="212"/>
                    <a:pt x="964" y="254"/>
                  </a:cubicBezTo>
                  <a:cubicBezTo>
                    <a:pt x="784" y="402"/>
                    <a:pt x="672" y="621"/>
                    <a:pt x="596" y="842"/>
                  </a:cubicBezTo>
                  <a:cubicBezTo>
                    <a:pt x="544" y="622"/>
                    <a:pt x="483" y="403"/>
                    <a:pt x="414" y="187"/>
                  </a:cubicBezTo>
                  <a:cubicBezTo>
                    <a:pt x="390" y="113"/>
                    <a:pt x="353" y="24"/>
                    <a:pt x="276" y="4"/>
                  </a:cubicBezTo>
                  <a:cubicBezTo>
                    <a:pt x="266" y="2"/>
                    <a:pt x="256" y="0"/>
                    <a:pt x="2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5"/>
            <p:cNvSpPr/>
            <p:nvPr/>
          </p:nvSpPr>
          <p:spPr>
            <a:xfrm>
              <a:off x="4419345" y="4416686"/>
              <a:ext cx="454678" cy="211977"/>
            </a:xfrm>
            <a:custGeom>
              <a:avLst/>
              <a:gdLst/>
              <a:ahLst/>
              <a:cxnLst/>
              <a:rect l="l" t="t" r="r" b="b"/>
              <a:pathLst>
                <a:path w="8253" h="3848" extrusionOk="0">
                  <a:moveTo>
                    <a:pt x="3742" y="1"/>
                  </a:moveTo>
                  <a:cubicBezTo>
                    <a:pt x="2718" y="1"/>
                    <a:pt x="1694" y="206"/>
                    <a:pt x="753" y="610"/>
                  </a:cubicBezTo>
                  <a:cubicBezTo>
                    <a:pt x="595" y="677"/>
                    <a:pt x="435" y="754"/>
                    <a:pt x="325" y="885"/>
                  </a:cubicBezTo>
                  <a:cubicBezTo>
                    <a:pt x="0" y="1275"/>
                    <a:pt x="288" y="1869"/>
                    <a:pt x="650" y="2226"/>
                  </a:cubicBezTo>
                  <a:cubicBezTo>
                    <a:pt x="1656" y="3217"/>
                    <a:pt x="3732" y="3847"/>
                    <a:pt x="5317" y="3847"/>
                  </a:cubicBezTo>
                  <a:cubicBezTo>
                    <a:pt x="5542" y="3847"/>
                    <a:pt x="5757" y="3835"/>
                    <a:pt x="5957" y="3809"/>
                  </a:cubicBezTo>
                  <a:cubicBezTo>
                    <a:pt x="8252" y="3511"/>
                    <a:pt x="7720" y="835"/>
                    <a:pt x="5802" y="287"/>
                  </a:cubicBezTo>
                  <a:cubicBezTo>
                    <a:pt x="5133" y="96"/>
                    <a:pt x="4437" y="1"/>
                    <a:pt x="37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5"/>
            <p:cNvSpPr/>
            <p:nvPr/>
          </p:nvSpPr>
          <p:spPr>
            <a:xfrm>
              <a:off x="5014562" y="4239415"/>
              <a:ext cx="332814" cy="161131"/>
            </a:xfrm>
            <a:custGeom>
              <a:avLst/>
              <a:gdLst/>
              <a:ahLst/>
              <a:cxnLst/>
              <a:rect l="l" t="t" r="r" b="b"/>
              <a:pathLst>
                <a:path w="6041" h="2925" extrusionOk="0">
                  <a:moveTo>
                    <a:pt x="2580" y="1"/>
                  </a:moveTo>
                  <a:cubicBezTo>
                    <a:pt x="2461" y="1"/>
                    <a:pt x="2343" y="5"/>
                    <a:pt x="2225" y="13"/>
                  </a:cubicBezTo>
                  <a:cubicBezTo>
                    <a:pt x="1565" y="60"/>
                    <a:pt x="878" y="252"/>
                    <a:pt x="425" y="736"/>
                  </a:cubicBezTo>
                  <a:cubicBezTo>
                    <a:pt x="169" y="1008"/>
                    <a:pt x="0" y="1408"/>
                    <a:pt x="128" y="1759"/>
                  </a:cubicBezTo>
                  <a:cubicBezTo>
                    <a:pt x="417" y="2547"/>
                    <a:pt x="1617" y="2925"/>
                    <a:pt x="2825" y="2925"/>
                  </a:cubicBezTo>
                  <a:cubicBezTo>
                    <a:pt x="4426" y="2925"/>
                    <a:pt x="6040" y="2260"/>
                    <a:pt x="5561" y="1005"/>
                  </a:cubicBezTo>
                  <a:cubicBezTo>
                    <a:pt x="5525" y="908"/>
                    <a:pt x="5430" y="843"/>
                    <a:pt x="5343" y="788"/>
                  </a:cubicBezTo>
                  <a:cubicBezTo>
                    <a:pt x="4519" y="276"/>
                    <a:pt x="3549" y="1"/>
                    <a:pt x="25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5"/>
            <p:cNvSpPr/>
            <p:nvPr/>
          </p:nvSpPr>
          <p:spPr>
            <a:xfrm>
              <a:off x="2653967" y="3850828"/>
              <a:ext cx="457929" cy="183331"/>
            </a:xfrm>
            <a:custGeom>
              <a:avLst/>
              <a:gdLst/>
              <a:ahLst/>
              <a:cxnLst/>
              <a:rect l="l" t="t" r="r" b="b"/>
              <a:pathLst>
                <a:path w="8312" h="3328" extrusionOk="0">
                  <a:moveTo>
                    <a:pt x="4338" y="0"/>
                  </a:moveTo>
                  <a:cubicBezTo>
                    <a:pt x="3798" y="0"/>
                    <a:pt x="3258" y="20"/>
                    <a:pt x="2719" y="62"/>
                  </a:cubicBezTo>
                  <a:cubicBezTo>
                    <a:pt x="2097" y="107"/>
                    <a:pt x="1450" y="189"/>
                    <a:pt x="918" y="518"/>
                  </a:cubicBezTo>
                  <a:cubicBezTo>
                    <a:pt x="386" y="848"/>
                    <a:pt x="1" y="1494"/>
                    <a:pt x="157" y="2099"/>
                  </a:cubicBezTo>
                  <a:cubicBezTo>
                    <a:pt x="286" y="2593"/>
                    <a:pt x="743" y="2950"/>
                    <a:pt x="1232" y="3099"/>
                  </a:cubicBezTo>
                  <a:cubicBezTo>
                    <a:pt x="1712" y="3247"/>
                    <a:pt x="2364" y="3327"/>
                    <a:pt x="3057" y="3327"/>
                  </a:cubicBezTo>
                  <a:cubicBezTo>
                    <a:pt x="4348" y="3327"/>
                    <a:pt x="5782" y="3048"/>
                    <a:pt x="6519" y="2402"/>
                  </a:cubicBezTo>
                  <a:cubicBezTo>
                    <a:pt x="8312" y="834"/>
                    <a:pt x="5940" y="14"/>
                    <a:pt x="4540" y="1"/>
                  </a:cubicBezTo>
                  <a:cubicBezTo>
                    <a:pt x="4473" y="0"/>
                    <a:pt x="4406" y="0"/>
                    <a:pt x="43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5"/>
            <p:cNvSpPr/>
            <p:nvPr/>
          </p:nvSpPr>
          <p:spPr>
            <a:xfrm>
              <a:off x="1309715" y="3884817"/>
              <a:ext cx="461455" cy="141134"/>
            </a:xfrm>
            <a:custGeom>
              <a:avLst/>
              <a:gdLst/>
              <a:ahLst/>
              <a:cxnLst/>
              <a:rect l="l" t="t" r="r" b="b"/>
              <a:pathLst>
                <a:path w="8376" h="2562" extrusionOk="0">
                  <a:moveTo>
                    <a:pt x="4769" y="1"/>
                  </a:moveTo>
                  <a:cubicBezTo>
                    <a:pt x="3754" y="1"/>
                    <a:pt x="2712" y="173"/>
                    <a:pt x="1876" y="381"/>
                  </a:cubicBezTo>
                  <a:cubicBezTo>
                    <a:pt x="1729" y="416"/>
                    <a:pt x="1578" y="458"/>
                    <a:pt x="1458" y="553"/>
                  </a:cubicBezTo>
                  <a:cubicBezTo>
                    <a:pt x="0" y="1683"/>
                    <a:pt x="3278" y="2540"/>
                    <a:pt x="3873" y="2554"/>
                  </a:cubicBezTo>
                  <a:cubicBezTo>
                    <a:pt x="4071" y="2558"/>
                    <a:pt x="4282" y="2562"/>
                    <a:pt x="4500" y="2562"/>
                  </a:cubicBezTo>
                  <a:cubicBezTo>
                    <a:pt x="5453" y="2562"/>
                    <a:pt x="6547" y="2496"/>
                    <a:pt x="7346" y="2117"/>
                  </a:cubicBezTo>
                  <a:cubicBezTo>
                    <a:pt x="8376" y="1627"/>
                    <a:pt x="8137" y="917"/>
                    <a:pt x="7138" y="444"/>
                  </a:cubicBezTo>
                  <a:cubicBezTo>
                    <a:pt x="6457" y="122"/>
                    <a:pt x="5622" y="1"/>
                    <a:pt x="47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5"/>
            <p:cNvSpPr/>
            <p:nvPr/>
          </p:nvSpPr>
          <p:spPr>
            <a:xfrm>
              <a:off x="2511113" y="4235944"/>
              <a:ext cx="534507" cy="226189"/>
            </a:xfrm>
            <a:custGeom>
              <a:avLst/>
              <a:gdLst/>
              <a:ahLst/>
              <a:cxnLst/>
              <a:rect l="l" t="t" r="r" b="b"/>
              <a:pathLst>
                <a:path w="9702" h="4106" extrusionOk="0">
                  <a:moveTo>
                    <a:pt x="4396" y="1"/>
                  </a:moveTo>
                  <a:cubicBezTo>
                    <a:pt x="4376" y="1"/>
                    <a:pt x="4356" y="1"/>
                    <a:pt x="4335" y="1"/>
                  </a:cubicBezTo>
                  <a:cubicBezTo>
                    <a:pt x="3002" y="15"/>
                    <a:pt x="1679" y="502"/>
                    <a:pt x="654" y="1353"/>
                  </a:cubicBezTo>
                  <a:cubicBezTo>
                    <a:pt x="323" y="1629"/>
                    <a:pt x="1" y="1994"/>
                    <a:pt x="15" y="2425"/>
                  </a:cubicBezTo>
                  <a:cubicBezTo>
                    <a:pt x="32" y="2841"/>
                    <a:pt x="359" y="3178"/>
                    <a:pt x="709" y="3406"/>
                  </a:cubicBezTo>
                  <a:cubicBezTo>
                    <a:pt x="1596" y="3982"/>
                    <a:pt x="2609" y="4098"/>
                    <a:pt x="3645" y="4098"/>
                  </a:cubicBezTo>
                  <a:cubicBezTo>
                    <a:pt x="4341" y="4098"/>
                    <a:pt x="5047" y="4046"/>
                    <a:pt x="5733" y="4046"/>
                  </a:cubicBezTo>
                  <a:cubicBezTo>
                    <a:pt x="6053" y="4046"/>
                    <a:pt x="6368" y="4057"/>
                    <a:pt x="6676" y="4090"/>
                  </a:cubicBezTo>
                  <a:cubicBezTo>
                    <a:pt x="6774" y="4101"/>
                    <a:pt x="6871" y="4106"/>
                    <a:pt x="6966" y="4106"/>
                  </a:cubicBezTo>
                  <a:cubicBezTo>
                    <a:pt x="8606" y="4106"/>
                    <a:pt x="9702" y="2592"/>
                    <a:pt x="8046" y="1274"/>
                  </a:cubicBezTo>
                  <a:cubicBezTo>
                    <a:pt x="7019" y="455"/>
                    <a:pt x="5709" y="1"/>
                    <a:pt x="43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5"/>
            <p:cNvSpPr/>
            <p:nvPr/>
          </p:nvSpPr>
          <p:spPr>
            <a:xfrm>
              <a:off x="3405922" y="3936268"/>
              <a:ext cx="71620" cy="111993"/>
            </a:xfrm>
            <a:custGeom>
              <a:avLst/>
              <a:gdLst/>
              <a:ahLst/>
              <a:cxnLst/>
              <a:rect l="l" t="t" r="r" b="b"/>
              <a:pathLst>
                <a:path w="1300" h="2033" extrusionOk="0">
                  <a:moveTo>
                    <a:pt x="338" y="1"/>
                  </a:moveTo>
                  <a:cubicBezTo>
                    <a:pt x="299" y="1"/>
                    <a:pt x="259" y="9"/>
                    <a:pt x="221" y="25"/>
                  </a:cubicBezTo>
                  <a:cubicBezTo>
                    <a:pt x="69" y="92"/>
                    <a:pt x="1" y="265"/>
                    <a:pt x="66" y="416"/>
                  </a:cubicBezTo>
                  <a:lnTo>
                    <a:pt x="688" y="1853"/>
                  </a:lnTo>
                  <a:cubicBezTo>
                    <a:pt x="736" y="1965"/>
                    <a:pt x="845" y="2032"/>
                    <a:pt x="961" y="2032"/>
                  </a:cubicBezTo>
                  <a:cubicBezTo>
                    <a:pt x="999" y="2032"/>
                    <a:pt x="1040" y="2023"/>
                    <a:pt x="1078" y="2008"/>
                  </a:cubicBezTo>
                  <a:cubicBezTo>
                    <a:pt x="1230" y="1943"/>
                    <a:pt x="1299" y="1768"/>
                    <a:pt x="1233" y="1619"/>
                  </a:cubicBezTo>
                  <a:lnTo>
                    <a:pt x="611" y="181"/>
                  </a:lnTo>
                  <a:cubicBezTo>
                    <a:pt x="562" y="68"/>
                    <a:pt x="453" y="1"/>
                    <a:pt x="3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5"/>
            <p:cNvSpPr/>
            <p:nvPr/>
          </p:nvSpPr>
          <p:spPr>
            <a:xfrm>
              <a:off x="3493960" y="3887847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406" y="1"/>
                  </a:moveTo>
                  <a:cubicBezTo>
                    <a:pt x="238" y="1"/>
                    <a:pt x="111" y="122"/>
                    <a:pt x="104" y="283"/>
                  </a:cubicBezTo>
                  <a:lnTo>
                    <a:pt x="8" y="2283"/>
                  </a:lnTo>
                  <a:cubicBezTo>
                    <a:pt x="1" y="2447"/>
                    <a:pt x="126" y="2587"/>
                    <a:pt x="290" y="2594"/>
                  </a:cubicBezTo>
                  <a:lnTo>
                    <a:pt x="304" y="2594"/>
                  </a:lnTo>
                  <a:cubicBezTo>
                    <a:pt x="464" y="2594"/>
                    <a:pt x="593" y="2468"/>
                    <a:pt x="601" y="2312"/>
                  </a:cubicBezTo>
                  <a:lnTo>
                    <a:pt x="697" y="311"/>
                  </a:lnTo>
                  <a:cubicBezTo>
                    <a:pt x="704" y="148"/>
                    <a:pt x="578" y="8"/>
                    <a:pt x="414" y="1"/>
                  </a:cubicBezTo>
                  <a:cubicBezTo>
                    <a:pt x="411" y="1"/>
                    <a:pt x="408" y="1"/>
                    <a:pt x="4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5"/>
            <p:cNvSpPr/>
            <p:nvPr/>
          </p:nvSpPr>
          <p:spPr>
            <a:xfrm>
              <a:off x="1125652" y="3840747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339" y="1"/>
                  </a:moveTo>
                  <a:cubicBezTo>
                    <a:pt x="299" y="1"/>
                    <a:pt x="259" y="9"/>
                    <a:pt x="220" y="26"/>
                  </a:cubicBezTo>
                  <a:cubicBezTo>
                    <a:pt x="69" y="91"/>
                    <a:pt x="0" y="266"/>
                    <a:pt x="65" y="416"/>
                  </a:cubicBezTo>
                  <a:lnTo>
                    <a:pt x="688" y="1854"/>
                  </a:lnTo>
                  <a:cubicBezTo>
                    <a:pt x="736" y="1964"/>
                    <a:pt x="846" y="2032"/>
                    <a:pt x="960" y="2032"/>
                  </a:cubicBezTo>
                  <a:cubicBezTo>
                    <a:pt x="998" y="2032"/>
                    <a:pt x="1039" y="2023"/>
                    <a:pt x="1077" y="2009"/>
                  </a:cubicBezTo>
                  <a:cubicBezTo>
                    <a:pt x="1230" y="1943"/>
                    <a:pt x="1299" y="1769"/>
                    <a:pt x="1232" y="1618"/>
                  </a:cubicBezTo>
                  <a:lnTo>
                    <a:pt x="610" y="181"/>
                  </a:lnTo>
                  <a:cubicBezTo>
                    <a:pt x="562" y="68"/>
                    <a:pt x="453" y="1"/>
                    <a:pt x="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5"/>
            <p:cNvSpPr/>
            <p:nvPr/>
          </p:nvSpPr>
          <p:spPr>
            <a:xfrm>
              <a:off x="1213634" y="3792380"/>
              <a:ext cx="38785" cy="142842"/>
            </a:xfrm>
            <a:custGeom>
              <a:avLst/>
              <a:gdLst/>
              <a:ahLst/>
              <a:cxnLst/>
              <a:rect l="l" t="t" r="r" b="b"/>
              <a:pathLst>
                <a:path w="704" h="2593" extrusionOk="0">
                  <a:moveTo>
                    <a:pt x="403" y="0"/>
                  </a:moveTo>
                  <a:cubicBezTo>
                    <a:pt x="238" y="0"/>
                    <a:pt x="111" y="121"/>
                    <a:pt x="104" y="283"/>
                  </a:cubicBezTo>
                  <a:lnTo>
                    <a:pt x="8" y="2282"/>
                  </a:lnTo>
                  <a:cubicBezTo>
                    <a:pt x="1" y="2445"/>
                    <a:pt x="127" y="2585"/>
                    <a:pt x="290" y="2592"/>
                  </a:cubicBezTo>
                  <a:lnTo>
                    <a:pt x="304" y="2592"/>
                  </a:lnTo>
                  <a:cubicBezTo>
                    <a:pt x="463" y="2592"/>
                    <a:pt x="594" y="2466"/>
                    <a:pt x="601" y="2310"/>
                  </a:cubicBezTo>
                  <a:lnTo>
                    <a:pt x="697" y="311"/>
                  </a:lnTo>
                  <a:cubicBezTo>
                    <a:pt x="704" y="146"/>
                    <a:pt x="578" y="8"/>
                    <a:pt x="415" y="1"/>
                  </a:cubicBezTo>
                  <a:cubicBezTo>
                    <a:pt x="411" y="0"/>
                    <a:pt x="407" y="0"/>
                    <a:pt x="4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5"/>
            <p:cNvSpPr/>
            <p:nvPr/>
          </p:nvSpPr>
          <p:spPr>
            <a:xfrm>
              <a:off x="2055665" y="4331025"/>
              <a:ext cx="71620" cy="111938"/>
            </a:xfrm>
            <a:custGeom>
              <a:avLst/>
              <a:gdLst/>
              <a:ahLst/>
              <a:cxnLst/>
              <a:rect l="l" t="t" r="r" b="b"/>
              <a:pathLst>
                <a:path w="1300" h="2032" extrusionOk="0">
                  <a:moveTo>
                    <a:pt x="339" y="0"/>
                  </a:moveTo>
                  <a:cubicBezTo>
                    <a:pt x="300" y="0"/>
                    <a:pt x="259" y="8"/>
                    <a:pt x="221" y="25"/>
                  </a:cubicBezTo>
                  <a:cubicBezTo>
                    <a:pt x="68" y="90"/>
                    <a:pt x="1" y="265"/>
                    <a:pt x="66" y="415"/>
                  </a:cubicBezTo>
                  <a:lnTo>
                    <a:pt x="688" y="1853"/>
                  </a:lnTo>
                  <a:cubicBezTo>
                    <a:pt x="736" y="1963"/>
                    <a:pt x="846" y="2031"/>
                    <a:pt x="960" y="2031"/>
                  </a:cubicBezTo>
                  <a:cubicBezTo>
                    <a:pt x="999" y="2031"/>
                    <a:pt x="1040" y="2023"/>
                    <a:pt x="1079" y="2009"/>
                  </a:cubicBezTo>
                  <a:cubicBezTo>
                    <a:pt x="1230" y="1942"/>
                    <a:pt x="1299" y="1769"/>
                    <a:pt x="1234" y="1618"/>
                  </a:cubicBezTo>
                  <a:lnTo>
                    <a:pt x="610" y="181"/>
                  </a:lnTo>
                  <a:cubicBezTo>
                    <a:pt x="562" y="68"/>
                    <a:pt x="453" y="0"/>
                    <a:pt x="3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5"/>
            <p:cNvSpPr/>
            <p:nvPr/>
          </p:nvSpPr>
          <p:spPr>
            <a:xfrm>
              <a:off x="2143702" y="4282493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405" y="0"/>
                  </a:moveTo>
                  <a:cubicBezTo>
                    <a:pt x="239" y="0"/>
                    <a:pt x="110" y="122"/>
                    <a:pt x="103" y="283"/>
                  </a:cubicBezTo>
                  <a:lnTo>
                    <a:pt x="8" y="2283"/>
                  </a:lnTo>
                  <a:cubicBezTo>
                    <a:pt x="0" y="2446"/>
                    <a:pt x="126" y="2586"/>
                    <a:pt x="290" y="2593"/>
                  </a:cubicBezTo>
                  <a:lnTo>
                    <a:pt x="304" y="2593"/>
                  </a:lnTo>
                  <a:cubicBezTo>
                    <a:pt x="463" y="2593"/>
                    <a:pt x="593" y="2469"/>
                    <a:pt x="600" y="2311"/>
                  </a:cubicBezTo>
                  <a:lnTo>
                    <a:pt x="696" y="311"/>
                  </a:lnTo>
                  <a:cubicBezTo>
                    <a:pt x="703" y="147"/>
                    <a:pt x="578" y="7"/>
                    <a:pt x="414" y="0"/>
                  </a:cubicBezTo>
                  <a:cubicBezTo>
                    <a:pt x="411" y="0"/>
                    <a:pt x="408" y="0"/>
                    <a:pt x="4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5"/>
            <p:cNvSpPr/>
            <p:nvPr/>
          </p:nvSpPr>
          <p:spPr>
            <a:xfrm>
              <a:off x="1391362" y="4175128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340" y="0"/>
                  </a:moveTo>
                  <a:cubicBezTo>
                    <a:pt x="301" y="0"/>
                    <a:pt x="260" y="8"/>
                    <a:pt x="222" y="25"/>
                  </a:cubicBezTo>
                  <a:cubicBezTo>
                    <a:pt x="69" y="90"/>
                    <a:pt x="0" y="265"/>
                    <a:pt x="67" y="415"/>
                  </a:cubicBezTo>
                  <a:lnTo>
                    <a:pt x="689" y="1853"/>
                  </a:lnTo>
                  <a:cubicBezTo>
                    <a:pt x="737" y="1963"/>
                    <a:pt x="846" y="2031"/>
                    <a:pt x="960" y="2031"/>
                  </a:cubicBezTo>
                  <a:cubicBezTo>
                    <a:pt x="1000" y="2031"/>
                    <a:pt x="1041" y="2023"/>
                    <a:pt x="1079" y="2009"/>
                  </a:cubicBezTo>
                  <a:cubicBezTo>
                    <a:pt x="1230" y="1942"/>
                    <a:pt x="1299" y="1769"/>
                    <a:pt x="1234" y="1618"/>
                  </a:cubicBezTo>
                  <a:lnTo>
                    <a:pt x="611" y="181"/>
                  </a:lnTo>
                  <a:cubicBezTo>
                    <a:pt x="563" y="67"/>
                    <a:pt x="454" y="0"/>
                    <a:pt x="3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5"/>
            <p:cNvSpPr/>
            <p:nvPr/>
          </p:nvSpPr>
          <p:spPr>
            <a:xfrm>
              <a:off x="1479455" y="4126596"/>
              <a:ext cx="38675" cy="142897"/>
            </a:xfrm>
            <a:custGeom>
              <a:avLst/>
              <a:gdLst/>
              <a:ahLst/>
              <a:cxnLst/>
              <a:rect l="l" t="t" r="r" b="b"/>
              <a:pathLst>
                <a:path w="702" h="2594" extrusionOk="0">
                  <a:moveTo>
                    <a:pt x="404" y="0"/>
                  </a:moveTo>
                  <a:cubicBezTo>
                    <a:pt x="237" y="0"/>
                    <a:pt x="109" y="122"/>
                    <a:pt x="102" y="282"/>
                  </a:cubicBezTo>
                  <a:lnTo>
                    <a:pt x="8" y="2283"/>
                  </a:lnTo>
                  <a:cubicBezTo>
                    <a:pt x="0" y="2446"/>
                    <a:pt x="126" y="2586"/>
                    <a:pt x="290" y="2593"/>
                  </a:cubicBezTo>
                  <a:lnTo>
                    <a:pt x="304" y="2593"/>
                  </a:lnTo>
                  <a:cubicBezTo>
                    <a:pt x="461" y="2593"/>
                    <a:pt x="592" y="2469"/>
                    <a:pt x="600" y="2311"/>
                  </a:cubicBezTo>
                  <a:lnTo>
                    <a:pt x="695" y="311"/>
                  </a:lnTo>
                  <a:cubicBezTo>
                    <a:pt x="702" y="147"/>
                    <a:pt x="578" y="7"/>
                    <a:pt x="413" y="0"/>
                  </a:cubicBezTo>
                  <a:cubicBezTo>
                    <a:pt x="410" y="0"/>
                    <a:pt x="407" y="0"/>
                    <a:pt x="4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5"/>
            <p:cNvSpPr/>
            <p:nvPr/>
          </p:nvSpPr>
          <p:spPr>
            <a:xfrm>
              <a:off x="5520089" y="4284256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961" y="0"/>
                  </a:moveTo>
                  <a:cubicBezTo>
                    <a:pt x="847" y="0"/>
                    <a:pt x="737" y="67"/>
                    <a:pt x="689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2"/>
                    <a:pt x="301" y="2032"/>
                    <a:pt x="339" y="2032"/>
                  </a:cubicBezTo>
                  <a:cubicBezTo>
                    <a:pt x="453" y="2032"/>
                    <a:pt x="563" y="1964"/>
                    <a:pt x="611" y="1853"/>
                  </a:cubicBezTo>
                  <a:lnTo>
                    <a:pt x="1234" y="416"/>
                  </a:lnTo>
                  <a:cubicBezTo>
                    <a:pt x="1299" y="265"/>
                    <a:pt x="1230" y="91"/>
                    <a:pt x="1079" y="25"/>
                  </a:cubicBezTo>
                  <a:cubicBezTo>
                    <a:pt x="1040" y="8"/>
                    <a:pt x="1001" y="0"/>
                    <a:pt x="9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5"/>
            <p:cNvSpPr/>
            <p:nvPr/>
          </p:nvSpPr>
          <p:spPr>
            <a:xfrm>
              <a:off x="5464831" y="4235834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299" y="0"/>
                  </a:moveTo>
                  <a:cubicBezTo>
                    <a:pt x="296" y="0"/>
                    <a:pt x="293" y="0"/>
                    <a:pt x="290" y="0"/>
                  </a:cubicBezTo>
                  <a:cubicBezTo>
                    <a:pt x="127" y="7"/>
                    <a:pt x="1" y="147"/>
                    <a:pt x="8" y="311"/>
                  </a:cubicBezTo>
                  <a:lnTo>
                    <a:pt x="104" y="2311"/>
                  </a:lnTo>
                  <a:cubicBezTo>
                    <a:pt x="111" y="2468"/>
                    <a:pt x="242" y="2593"/>
                    <a:pt x="400" y="2593"/>
                  </a:cubicBezTo>
                  <a:lnTo>
                    <a:pt x="415" y="2593"/>
                  </a:lnTo>
                  <a:cubicBezTo>
                    <a:pt x="578" y="2586"/>
                    <a:pt x="704" y="2446"/>
                    <a:pt x="697" y="2283"/>
                  </a:cubicBezTo>
                  <a:lnTo>
                    <a:pt x="601" y="283"/>
                  </a:lnTo>
                  <a:cubicBezTo>
                    <a:pt x="594" y="122"/>
                    <a:pt x="466" y="0"/>
                    <a:pt x="2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5"/>
            <p:cNvSpPr/>
            <p:nvPr/>
          </p:nvSpPr>
          <p:spPr>
            <a:xfrm>
              <a:off x="3147484" y="4256877"/>
              <a:ext cx="71565" cy="111883"/>
            </a:xfrm>
            <a:custGeom>
              <a:avLst/>
              <a:gdLst/>
              <a:ahLst/>
              <a:cxnLst/>
              <a:rect l="l" t="t" r="r" b="b"/>
              <a:pathLst>
                <a:path w="1299" h="2031" extrusionOk="0">
                  <a:moveTo>
                    <a:pt x="960" y="0"/>
                  </a:moveTo>
                  <a:cubicBezTo>
                    <a:pt x="845" y="0"/>
                    <a:pt x="737" y="67"/>
                    <a:pt x="687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2"/>
                    <a:pt x="299" y="2031"/>
                    <a:pt x="339" y="2031"/>
                  </a:cubicBezTo>
                  <a:cubicBezTo>
                    <a:pt x="453" y="2031"/>
                    <a:pt x="563" y="1964"/>
                    <a:pt x="610" y="1853"/>
                  </a:cubicBezTo>
                  <a:lnTo>
                    <a:pt x="1234" y="414"/>
                  </a:lnTo>
                  <a:cubicBezTo>
                    <a:pt x="1299" y="265"/>
                    <a:pt x="1229" y="90"/>
                    <a:pt x="1078" y="25"/>
                  </a:cubicBezTo>
                  <a:cubicBezTo>
                    <a:pt x="1040" y="8"/>
                    <a:pt x="999" y="0"/>
                    <a:pt x="9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5"/>
            <p:cNvSpPr/>
            <p:nvPr/>
          </p:nvSpPr>
          <p:spPr>
            <a:xfrm>
              <a:off x="3092227" y="4208456"/>
              <a:ext cx="38730" cy="142787"/>
            </a:xfrm>
            <a:custGeom>
              <a:avLst/>
              <a:gdLst/>
              <a:ahLst/>
              <a:cxnLst/>
              <a:rect l="l" t="t" r="r" b="b"/>
              <a:pathLst>
                <a:path w="703" h="2592" extrusionOk="0">
                  <a:moveTo>
                    <a:pt x="302" y="0"/>
                  </a:moveTo>
                  <a:cubicBezTo>
                    <a:pt x="298" y="0"/>
                    <a:pt x="294" y="0"/>
                    <a:pt x="290" y="0"/>
                  </a:cubicBezTo>
                  <a:cubicBezTo>
                    <a:pt x="126" y="8"/>
                    <a:pt x="1" y="147"/>
                    <a:pt x="8" y="311"/>
                  </a:cubicBezTo>
                  <a:lnTo>
                    <a:pt x="102" y="2310"/>
                  </a:lnTo>
                  <a:cubicBezTo>
                    <a:pt x="110" y="2469"/>
                    <a:pt x="241" y="2592"/>
                    <a:pt x="399" y="2592"/>
                  </a:cubicBezTo>
                  <a:lnTo>
                    <a:pt x="413" y="2592"/>
                  </a:lnTo>
                  <a:cubicBezTo>
                    <a:pt x="578" y="2585"/>
                    <a:pt x="702" y="2445"/>
                    <a:pt x="695" y="2281"/>
                  </a:cubicBezTo>
                  <a:lnTo>
                    <a:pt x="601" y="283"/>
                  </a:lnTo>
                  <a:cubicBezTo>
                    <a:pt x="594" y="121"/>
                    <a:pt x="467" y="0"/>
                    <a:pt x="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5"/>
            <p:cNvSpPr/>
            <p:nvPr/>
          </p:nvSpPr>
          <p:spPr>
            <a:xfrm>
              <a:off x="4559334" y="4068864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961" y="0"/>
                  </a:moveTo>
                  <a:cubicBezTo>
                    <a:pt x="846" y="0"/>
                    <a:pt x="737" y="68"/>
                    <a:pt x="688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5"/>
                    <a:pt x="301" y="2032"/>
                    <a:pt x="339" y="2032"/>
                  </a:cubicBezTo>
                  <a:cubicBezTo>
                    <a:pt x="453" y="2032"/>
                    <a:pt x="563" y="1964"/>
                    <a:pt x="610" y="1853"/>
                  </a:cubicBezTo>
                  <a:lnTo>
                    <a:pt x="1234" y="416"/>
                  </a:lnTo>
                  <a:cubicBezTo>
                    <a:pt x="1299" y="265"/>
                    <a:pt x="1230" y="91"/>
                    <a:pt x="1079" y="25"/>
                  </a:cubicBezTo>
                  <a:cubicBezTo>
                    <a:pt x="1040" y="8"/>
                    <a:pt x="1000" y="0"/>
                    <a:pt x="9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5"/>
            <p:cNvSpPr/>
            <p:nvPr/>
          </p:nvSpPr>
          <p:spPr>
            <a:xfrm>
              <a:off x="4504077" y="4020442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301" y="0"/>
                  </a:moveTo>
                  <a:cubicBezTo>
                    <a:pt x="298" y="0"/>
                    <a:pt x="294" y="0"/>
                    <a:pt x="290" y="1"/>
                  </a:cubicBezTo>
                  <a:cubicBezTo>
                    <a:pt x="127" y="8"/>
                    <a:pt x="1" y="147"/>
                    <a:pt x="8" y="311"/>
                  </a:cubicBezTo>
                  <a:lnTo>
                    <a:pt x="104" y="2311"/>
                  </a:lnTo>
                  <a:cubicBezTo>
                    <a:pt x="111" y="2469"/>
                    <a:pt x="242" y="2593"/>
                    <a:pt x="400" y="2593"/>
                  </a:cubicBezTo>
                  <a:lnTo>
                    <a:pt x="415" y="2593"/>
                  </a:lnTo>
                  <a:cubicBezTo>
                    <a:pt x="578" y="2586"/>
                    <a:pt x="704" y="2447"/>
                    <a:pt x="697" y="2283"/>
                  </a:cubicBezTo>
                  <a:lnTo>
                    <a:pt x="601" y="283"/>
                  </a:lnTo>
                  <a:cubicBezTo>
                    <a:pt x="594" y="123"/>
                    <a:pt x="467" y="0"/>
                    <a:pt x="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0" name="Google Shape;220;p5"/>
          <p:cNvGrpSpPr/>
          <p:nvPr/>
        </p:nvGrpSpPr>
        <p:grpSpPr>
          <a:xfrm>
            <a:off x="546644" y="4586305"/>
            <a:ext cx="328619" cy="308425"/>
            <a:chOff x="5946283" y="1650903"/>
            <a:chExt cx="246464" cy="231319"/>
          </a:xfrm>
        </p:grpSpPr>
        <p:sp>
          <p:nvSpPr>
            <p:cNvPr id="221" name="Google Shape;221;p5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5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3" name="Google Shape;223;p5"/>
          <p:cNvGrpSpPr/>
          <p:nvPr/>
        </p:nvGrpSpPr>
        <p:grpSpPr>
          <a:xfrm>
            <a:off x="-342681" y="443206"/>
            <a:ext cx="752591" cy="609839"/>
            <a:chOff x="7109370" y="3456528"/>
            <a:chExt cx="364958" cy="295732"/>
          </a:xfrm>
        </p:grpSpPr>
        <p:sp>
          <p:nvSpPr>
            <p:cNvPr id="224" name="Google Shape;224;p5"/>
            <p:cNvSpPr/>
            <p:nvPr/>
          </p:nvSpPr>
          <p:spPr>
            <a:xfrm>
              <a:off x="7109370" y="3456528"/>
              <a:ext cx="364958" cy="295732"/>
            </a:xfrm>
            <a:custGeom>
              <a:avLst/>
              <a:gdLst/>
              <a:ahLst/>
              <a:cxnLst/>
              <a:rect l="l" t="t" r="r" b="b"/>
              <a:pathLst>
                <a:path w="12209" h="9894" extrusionOk="0">
                  <a:moveTo>
                    <a:pt x="1627" y="1"/>
                  </a:moveTo>
                  <a:cubicBezTo>
                    <a:pt x="850" y="1"/>
                    <a:pt x="266" y="842"/>
                    <a:pt x="652" y="1606"/>
                  </a:cubicBezTo>
                  <a:lnTo>
                    <a:pt x="1549" y="3370"/>
                  </a:lnTo>
                  <a:cubicBezTo>
                    <a:pt x="1729" y="3726"/>
                    <a:pt x="1704" y="4152"/>
                    <a:pt x="1482" y="4484"/>
                  </a:cubicBezTo>
                  <a:lnTo>
                    <a:pt x="459" y="6012"/>
                  </a:lnTo>
                  <a:cubicBezTo>
                    <a:pt x="0" y="6700"/>
                    <a:pt x="429" y="7627"/>
                    <a:pt x="1249" y="7720"/>
                  </a:cubicBezTo>
                  <a:lnTo>
                    <a:pt x="2843" y="7902"/>
                  </a:lnTo>
                  <a:cubicBezTo>
                    <a:pt x="3283" y="7950"/>
                    <a:pt x="3650" y="8261"/>
                    <a:pt x="3776" y="8686"/>
                  </a:cubicBezTo>
                  <a:lnTo>
                    <a:pt x="3897" y="9101"/>
                  </a:lnTo>
                  <a:cubicBezTo>
                    <a:pt x="4044" y="9600"/>
                    <a:pt x="4494" y="9894"/>
                    <a:pt x="4959" y="9894"/>
                  </a:cubicBezTo>
                  <a:cubicBezTo>
                    <a:pt x="5199" y="9894"/>
                    <a:pt x="5443" y="9815"/>
                    <a:pt x="5652" y="9646"/>
                  </a:cubicBezTo>
                  <a:lnTo>
                    <a:pt x="11527" y="4865"/>
                  </a:lnTo>
                  <a:cubicBezTo>
                    <a:pt x="12208" y="4310"/>
                    <a:pt x="11999" y="3222"/>
                    <a:pt x="11164" y="2959"/>
                  </a:cubicBezTo>
                  <a:lnTo>
                    <a:pt x="1968" y="54"/>
                  </a:lnTo>
                  <a:cubicBezTo>
                    <a:pt x="1852" y="18"/>
                    <a:pt x="1737" y="1"/>
                    <a:pt x="16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5"/>
            <p:cNvSpPr/>
            <p:nvPr/>
          </p:nvSpPr>
          <p:spPr>
            <a:xfrm>
              <a:off x="7188167" y="3514873"/>
              <a:ext cx="213582" cy="67492"/>
            </a:xfrm>
            <a:custGeom>
              <a:avLst/>
              <a:gdLst/>
              <a:ahLst/>
              <a:cxnLst/>
              <a:rect l="l" t="t" r="r" b="b"/>
              <a:pathLst>
                <a:path w="7145" h="2258" extrusionOk="0">
                  <a:moveTo>
                    <a:pt x="1" y="1"/>
                  </a:moveTo>
                  <a:lnTo>
                    <a:pt x="1068" y="2104"/>
                  </a:lnTo>
                  <a:lnTo>
                    <a:pt x="7145" y="2258"/>
                  </a:lnTo>
                  <a:lnTo>
                    <a:pt x="7145" y="225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5"/>
            <p:cNvSpPr/>
            <p:nvPr/>
          </p:nvSpPr>
          <p:spPr>
            <a:xfrm>
              <a:off x="7244394" y="3582335"/>
              <a:ext cx="157354" cy="110802"/>
            </a:xfrm>
            <a:custGeom>
              <a:avLst/>
              <a:gdLst/>
              <a:ahLst/>
              <a:cxnLst/>
              <a:rect l="l" t="t" r="r" b="b"/>
              <a:pathLst>
                <a:path w="5264" h="3707" extrusionOk="0">
                  <a:moveTo>
                    <a:pt x="5264" y="1"/>
                  </a:moveTo>
                  <a:lnTo>
                    <a:pt x="0" y="1278"/>
                  </a:lnTo>
                  <a:lnTo>
                    <a:pt x="711" y="3706"/>
                  </a:lnTo>
                  <a:lnTo>
                    <a:pt x="526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5"/>
            <p:cNvSpPr/>
            <p:nvPr/>
          </p:nvSpPr>
          <p:spPr>
            <a:xfrm>
              <a:off x="7176927" y="3577762"/>
              <a:ext cx="224821" cy="64533"/>
            </a:xfrm>
            <a:custGeom>
              <a:avLst/>
              <a:gdLst/>
              <a:ahLst/>
              <a:cxnLst/>
              <a:rect l="l" t="t" r="r" b="b"/>
              <a:pathLst>
                <a:path w="7521" h="2159" extrusionOk="0">
                  <a:moveTo>
                    <a:pt x="1444" y="0"/>
                  </a:moveTo>
                  <a:lnTo>
                    <a:pt x="0" y="2158"/>
                  </a:lnTo>
                  <a:lnTo>
                    <a:pt x="2257" y="1431"/>
                  </a:lnTo>
                  <a:lnTo>
                    <a:pt x="7521" y="154"/>
                  </a:lnTo>
                  <a:lnTo>
                    <a:pt x="14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5"/>
            <p:cNvSpPr/>
            <p:nvPr/>
          </p:nvSpPr>
          <p:spPr>
            <a:xfrm>
              <a:off x="7176927" y="3620535"/>
              <a:ext cx="76375" cy="30428"/>
            </a:xfrm>
            <a:custGeom>
              <a:avLst/>
              <a:gdLst/>
              <a:ahLst/>
              <a:cxnLst/>
              <a:rect l="l" t="t" r="r" b="b"/>
              <a:pathLst>
                <a:path w="2555" h="1018" extrusionOk="0">
                  <a:moveTo>
                    <a:pt x="2257" y="0"/>
                  </a:moveTo>
                  <a:lnTo>
                    <a:pt x="0" y="727"/>
                  </a:lnTo>
                  <a:lnTo>
                    <a:pt x="2555" y="1018"/>
                  </a:lnTo>
                  <a:lnTo>
                    <a:pt x="22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9" name="Google Shape;229;p5"/>
          <p:cNvGrpSpPr/>
          <p:nvPr/>
        </p:nvGrpSpPr>
        <p:grpSpPr>
          <a:xfrm>
            <a:off x="262157" y="5909494"/>
            <a:ext cx="552932" cy="855647"/>
            <a:chOff x="7706772" y="521151"/>
            <a:chExt cx="268136" cy="414933"/>
          </a:xfrm>
        </p:grpSpPr>
        <p:sp>
          <p:nvSpPr>
            <p:cNvPr id="230" name="Google Shape;230;p5"/>
            <p:cNvSpPr/>
            <p:nvPr/>
          </p:nvSpPr>
          <p:spPr>
            <a:xfrm>
              <a:off x="7706772" y="521151"/>
              <a:ext cx="268136" cy="414933"/>
            </a:xfrm>
            <a:custGeom>
              <a:avLst/>
              <a:gdLst/>
              <a:ahLst/>
              <a:cxnLst/>
              <a:rect l="l" t="t" r="r" b="b"/>
              <a:pathLst>
                <a:path w="8970" h="13882" extrusionOk="0">
                  <a:moveTo>
                    <a:pt x="4314" y="1"/>
                  </a:moveTo>
                  <a:cubicBezTo>
                    <a:pt x="3892" y="1"/>
                    <a:pt x="3488" y="116"/>
                    <a:pt x="3138" y="331"/>
                  </a:cubicBezTo>
                  <a:cubicBezTo>
                    <a:pt x="3137" y="332"/>
                    <a:pt x="3136" y="332"/>
                    <a:pt x="3134" y="332"/>
                  </a:cubicBezTo>
                  <a:cubicBezTo>
                    <a:pt x="2530" y="396"/>
                    <a:pt x="1977" y="723"/>
                    <a:pt x="1620" y="1220"/>
                  </a:cubicBezTo>
                  <a:lnTo>
                    <a:pt x="1615" y="1226"/>
                  </a:lnTo>
                  <a:cubicBezTo>
                    <a:pt x="1407" y="1323"/>
                    <a:pt x="1215" y="1455"/>
                    <a:pt x="1051" y="1615"/>
                  </a:cubicBezTo>
                  <a:cubicBezTo>
                    <a:pt x="420" y="2231"/>
                    <a:pt x="229" y="3202"/>
                    <a:pt x="550" y="4047"/>
                  </a:cubicBezTo>
                  <a:cubicBezTo>
                    <a:pt x="516" y="4094"/>
                    <a:pt x="482" y="4142"/>
                    <a:pt x="452" y="4193"/>
                  </a:cubicBezTo>
                  <a:cubicBezTo>
                    <a:pt x="88" y="4803"/>
                    <a:pt x="1" y="5482"/>
                    <a:pt x="201" y="6104"/>
                  </a:cubicBezTo>
                  <a:cubicBezTo>
                    <a:pt x="578" y="7259"/>
                    <a:pt x="1738" y="7753"/>
                    <a:pt x="2671" y="8151"/>
                  </a:cubicBezTo>
                  <a:cubicBezTo>
                    <a:pt x="3100" y="8334"/>
                    <a:pt x="3613" y="8670"/>
                    <a:pt x="4050" y="8996"/>
                  </a:cubicBezTo>
                  <a:cubicBezTo>
                    <a:pt x="4053" y="8998"/>
                    <a:pt x="4054" y="9003"/>
                    <a:pt x="4057" y="9007"/>
                  </a:cubicBezTo>
                  <a:cubicBezTo>
                    <a:pt x="4090" y="9177"/>
                    <a:pt x="4121" y="9341"/>
                    <a:pt x="4146" y="9503"/>
                  </a:cubicBezTo>
                  <a:cubicBezTo>
                    <a:pt x="4149" y="9511"/>
                    <a:pt x="4143" y="9518"/>
                    <a:pt x="4136" y="9520"/>
                  </a:cubicBezTo>
                  <a:cubicBezTo>
                    <a:pt x="3820" y="9616"/>
                    <a:pt x="3422" y="9820"/>
                    <a:pt x="3062" y="10259"/>
                  </a:cubicBezTo>
                  <a:cubicBezTo>
                    <a:pt x="2481" y="10969"/>
                    <a:pt x="2328" y="11938"/>
                    <a:pt x="2596" y="12814"/>
                  </a:cubicBezTo>
                  <a:lnTo>
                    <a:pt x="2656" y="13012"/>
                  </a:lnTo>
                  <a:cubicBezTo>
                    <a:pt x="2814" y="13531"/>
                    <a:pt x="3293" y="13882"/>
                    <a:pt x="3832" y="13882"/>
                  </a:cubicBezTo>
                  <a:cubicBezTo>
                    <a:pt x="3843" y="13882"/>
                    <a:pt x="3853" y="13882"/>
                    <a:pt x="3864" y="13881"/>
                  </a:cubicBezTo>
                  <a:lnTo>
                    <a:pt x="7417" y="13787"/>
                  </a:lnTo>
                  <a:cubicBezTo>
                    <a:pt x="7866" y="13774"/>
                    <a:pt x="8273" y="13517"/>
                    <a:pt x="8478" y="13116"/>
                  </a:cubicBezTo>
                  <a:lnTo>
                    <a:pt x="8581" y="12914"/>
                  </a:lnTo>
                  <a:cubicBezTo>
                    <a:pt x="8969" y="12152"/>
                    <a:pt x="8719" y="11425"/>
                    <a:pt x="8639" y="11190"/>
                  </a:cubicBezTo>
                  <a:cubicBezTo>
                    <a:pt x="8420" y="10553"/>
                    <a:pt x="8072" y="10097"/>
                    <a:pt x="7602" y="9833"/>
                  </a:cubicBezTo>
                  <a:cubicBezTo>
                    <a:pt x="7596" y="9830"/>
                    <a:pt x="7595" y="9826"/>
                    <a:pt x="7593" y="9820"/>
                  </a:cubicBezTo>
                  <a:cubicBezTo>
                    <a:pt x="7539" y="9362"/>
                    <a:pt x="7465" y="8885"/>
                    <a:pt x="7369" y="8392"/>
                  </a:cubicBezTo>
                  <a:lnTo>
                    <a:pt x="7369" y="8389"/>
                  </a:lnTo>
                  <a:cubicBezTo>
                    <a:pt x="7394" y="7956"/>
                    <a:pt x="7503" y="6944"/>
                    <a:pt x="7757" y="6265"/>
                  </a:cubicBezTo>
                  <a:cubicBezTo>
                    <a:pt x="8111" y="5314"/>
                    <a:pt x="8554" y="4132"/>
                    <a:pt x="7977" y="3064"/>
                  </a:cubicBezTo>
                  <a:cubicBezTo>
                    <a:pt x="7719" y="2588"/>
                    <a:pt x="7298" y="2229"/>
                    <a:pt x="6766" y="2032"/>
                  </a:cubicBezTo>
                  <a:cubicBezTo>
                    <a:pt x="6762" y="2030"/>
                    <a:pt x="6758" y="2026"/>
                    <a:pt x="6758" y="2022"/>
                  </a:cubicBezTo>
                  <a:cubicBezTo>
                    <a:pt x="6714" y="1857"/>
                    <a:pt x="6656" y="1694"/>
                    <a:pt x="6581" y="1538"/>
                  </a:cubicBezTo>
                  <a:cubicBezTo>
                    <a:pt x="6319" y="968"/>
                    <a:pt x="5908" y="527"/>
                    <a:pt x="5388" y="260"/>
                  </a:cubicBezTo>
                  <a:cubicBezTo>
                    <a:pt x="5057" y="91"/>
                    <a:pt x="4687" y="1"/>
                    <a:pt x="43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5"/>
            <p:cNvSpPr/>
            <p:nvPr/>
          </p:nvSpPr>
          <p:spPr>
            <a:xfrm>
              <a:off x="7829092" y="632102"/>
              <a:ext cx="60861" cy="235204"/>
            </a:xfrm>
            <a:custGeom>
              <a:avLst/>
              <a:gdLst/>
              <a:ahLst/>
              <a:cxnLst/>
              <a:rect l="l" t="t" r="r" b="b"/>
              <a:pathLst>
                <a:path w="2036" h="7869" extrusionOk="0">
                  <a:moveTo>
                    <a:pt x="88" y="0"/>
                  </a:moveTo>
                  <a:cubicBezTo>
                    <a:pt x="77" y="0"/>
                    <a:pt x="67" y="2"/>
                    <a:pt x="57" y="7"/>
                  </a:cubicBezTo>
                  <a:cubicBezTo>
                    <a:pt x="18" y="25"/>
                    <a:pt x="1" y="69"/>
                    <a:pt x="18" y="108"/>
                  </a:cubicBezTo>
                  <a:cubicBezTo>
                    <a:pt x="36" y="151"/>
                    <a:pt x="1882" y="4317"/>
                    <a:pt x="1836" y="7791"/>
                  </a:cubicBezTo>
                  <a:cubicBezTo>
                    <a:pt x="1833" y="7833"/>
                    <a:pt x="1867" y="7869"/>
                    <a:pt x="1909" y="7869"/>
                  </a:cubicBezTo>
                  <a:lnTo>
                    <a:pt x="1917" y="7869"/>
                  </a:lnTo>
                  <a:cubicBezTo>
                    <a:pt x="1956" y="7866"/>
                    <a:pt x="1985" y="7833"/>
                    <a:pt x="1988" y="7794"/>
                  </a:cubicBezTo>
                  <a:cubicBezTo>
                    <a:pt x="2036" y="4283"/>
                    <a:pt x="177" y="88"/>
                    <a:pt x="157" y="46"/>
                  </a:cubicBezTo>
                  <a:cubicBezTo>
                    <a:pt x="144" y="17"/>
                    <a:pt x="116" y="0"/>
                    <a:pt x="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5"/>
            <p:cNvSpPr/>
            <p:nvPr/>
          </p:nvSpPr>
          <p:spPr>
            <a:xfrm>
              <a:off x="7747395" y="666566"/>
              <a:ext cx="127551" cy="99623"/>
            </a:xfrm>
            <a:custGeom>
              <a:avLst/>
              <a:gdLst/>
              <a:ahLst/>
              <a:cxnLst/>
              <a:rect l="l" t="t" r="r" b="b"/>
              <a:pathLst>
                <a:path w="4267" h="3333" extrusionOk="0">
                  <a:moveTo>
                    <a:pt x="777" y="1"/>
                  </a:moveTo>
                  <a:cubicBezTo>
                    <a:pt x="644" y="1"/>
                    <a:pt x="540" y="49"/>
                    <a:pt x="477" y="155"/>
                  </a:cubicBezTo>
                  <a:cubicBezTo>
                    <a:pt x="1" y="948"/>
                    <a:pt x="900" y="1359"/>
                    <a:pt x="1945" y="1804"/>
                  </a:cubicBezTo>
                  <a:cubicBezTo>
                    <a:pt x="3079" y="2288"/>
                    <a:pt x="4266" y="3332"/>
                    <a:pt x="4266" y="3332"/>
                  </a:cubicBezTo>
                  <a:cubicBezTo>
                    <a:pt x="3759" y="2020"/>
                    <a:pt x="1643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5"/>
            <p:cNvSpPr/>
            <p:nvPr/>
          </p:nvSpPr>
          <p:spPr>
            <a:xfrm>
              <a:off x="7858685" y="625467"/>
              <a:ext cx="56437" cy="147836"/>
            </a:xfrm>
            <a:custGeom>
              <a:avLst/>
              <a:gdLst/>
              <a:ahLst/>
              <a:cxnLst/>
              <a:rect l="l" t="t" r="r" b="b"/>
              <a:pathLst>
                <a:path w="1888" h="4946" extrusionOk="0">
                  <a:moveTo>
                    <a:pt x="913" y="0"/>
                  </a:moveTo>
                  <a:cubicBezTo>
                    <a:pt x="78" y="0"/>
                    <a:pt x="0" y="3517"/>
                    <a:pt x="673" y="4946"/>
                  </a:cubicBezTo>
                  <a:cubicBezTo>
                    <a:pt x="673" y="4946"/>
                    <a:pt x="735" y="3366"/>
                    <a:pt x="1167" y="2210"/>
                  </a:cubicBezTo>
                  <a:cubicBezTo>
                    <a:pt x="1565" y="1149"/>
                    <a:pt x="1887" y="213"/>
                    <a:pt x="984" y="8"/>
                  </a:cubicBezTo>
                  <a:cubicBezTo>
                    <a:pt x="960" y="3"/>
                    <a:pt x="936" y="0"/>
                    <a:pt x="9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5"/>
            <p:cNvSpPr/>
            <p:nvPr/>
          </p:nvSpPr>
          <p:spPr>
            <a:xfrm>
              <a:off x="7765391" y="569304"/>
              <a:ext cx="99841" cy="84230"/>
            </a:xfrm>
            <a:custGeom>
              <a:avLst/>
              <a:gdLst/>
              <a:ahLst/>
              <a:cxnLst/>
              <a:rect l="l" t="t" r="r" b="b"/>
              <a:pathLst>
                <a:path w="3340" h="2818" extrusionOk="0">
                  <a:moveTo>
                    <a:pt x="2353" y="0"/>
                  </a:moveTo>
                  <a:cubicBezTo>
                    <a:pt x="2233" y="0"/>
                    <a:pt x="2116" y="30"/>
                    <a:pt x="2016" y="95"/>
                  </a:cubicBezTo>
                  <a:cubicBezTo>
                    <a:pt x="1861" y="195"/>
                    <a:pt x="1766" y="387"/>
                    <a:pt x="1780" y="568"/>
                  </a:cubicBezTo>
                  <a:lnTo>
                    <a:pt x="1780" y="568"/>
                  </a:lnTo>
                  <a:cubicBezTo>
                    <a:pt x="1713" y="432"/>
                    <a:pt x="1568" y="332"/>
                    <a:pt x="1415" y="322"/>
                  </a:cubicBezTo>
                  <a:cubicBezTo>
                    <a:pt x="1407" y="322"/>
                    <a:pt x="1398" y="321"/>
                    <a:pt x="1390" y="321"/>
                  </a:cubicBezTo>
                  <a:cubicBezTo>
                    <a:pt x="1194" y="321"/>
                    <a:pt x="1006" y="452"/>
                    <a:pt x="921" y="630"/>
                  </a:cubicBezTo>
                  <a:cubicBezTo>
                    <a:pt x="833" y="815"/>
                    <a:pt x="849" y="1042"/>
                    <a:pt x="940" y="1225"/>
                  </a:cubicBezTo>
                  <a:cubicBezTo>
                    <a:pt x="866" y="1089"/>
                    <a:pt x="716" y="1023"/>
                    <a:pt x="561" y="1023"/>
                  </a:cubicBezTo>
                  <a:cubicBezTo>
                    <a:pt x="435" y="1023"/>
                    <a:pt x="307" y="1067"/>
                    <a:pt x="216" y="1155"/>
                  </a:cubicBezTo>
                  <a:cubicBezTo>
                    <a:pt x="16" y="1351"/>
                    <a:pt x="0" y="1687"/>
                    <a:pt x="127" y="1937"/>
                  </a:cubicBezTo>
                  <a:cubicBezTo>
                    <a:pt x="254" y="2188"/>
                    <a:pt x="626" y="2542"/>
                    <a:pt x="882" y="2657"/>
                  </a:cubicBezTo>
                  <a:cubicBezTo>
                    <a:pt x="1123" y="2764"/>
                    <a:pt x="1380" y="2818"/>
                    <a:pt x="1635" y="2818"/>
                  </a:cubicBezTo>
                  <a:cubicBezTo>
                    <a:pt x="2268" y="2818"/>
                    <a:pt x="2883" y="2487"/>
                    <a:pt x="3172" y="1825"/>
                  </a:cubicBezTo>
                  <a:cubicBezTo>
                    <a:pt x="3340" y="1440"/>
                    <a:pt x="3336" y="983"/>
                    <a:pt x="3159" y="600"/>
                  </a:cubicBezTo>
                  <a:cubicBezTo>
                    <a:pt x="3060" y="386"/>
                    <a:pt x="2904" y="191"/>
                    <a:pt x="2693" y="82"/>
                  </a:cubicBezTo>
                  <a:cubicBezTo>
                    <a:pt x="2588" y="29"/>
                    <a:pt x="2470" y="0"/>
                    <a:pt x="23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5"/>
            <p:cNvSpPr/>
            <p:nvPr/>
          </p:nvSpPr>
          <p:spPr>
            <a:xfrm>
              <a:off x="7826431" y="846832"/>
              <a:ext cx="96194" cy="40800"/>
            </a:xfrm>
            <a:custGeom>
              <a:avLst/>
              <a:gdLst/>
              <a:ahLst/>
              <a:cxnLst/>
              <a:rect l="l" t="t" r="r" b="b"/>
              <a:pathLst>
                <a:path w="3218" h="1365" extrusionOk="0">
                  <a:moveTo>
                    <a:pt x="1491" y="0"/>
                  </a:moveTo>
                  <a:cubicBezTo>
                    <a:pt x="1375" y="0"/>
                    <a:pt x="1256" y="65"/>
                    <a:pt x="1181" y="160"/>
                  </a:cubicBezTo>
                  <a:cubicBezTo>
                    <a:pt x="1079" y="289"/>
                    <a:pt x="1042" y="459"/>
                    <a:pt x="1008" y="621"/>
                  </a:cubicBezTo>
                  <a:cubicBezTo>
                    <a:pt x="938" y="527"/>
                    <a:pt x="976" y="387"/>
                    <a:pt x="924" y="280"/>
                  </a:cubicBezTo>
                  <a:cubicBezTo>
                    <a:pt x="881" y="195"/>
                    <a:pt x="784" y="149"/>
                    <a:pt x="688" y="149"/>
                  </a:cubicBezTo>
                  <a:cubicBezTo>
                    <a:pt x="670" y="149"/>
                    <a:pt x="652" y="151"/>
                    <a:pt x="634" y="154"/>
                  </a:cubicBezTo>
                  <a:cubicBezTo>
                    <a:pt x="523" y="174"/>
                    <a:pt x="428" y="246"/>
                    <a:pt x="351" y="329"/>
                  </a:cubicBezTo>
                  <a:cubicBezTo>
                    <a:pt x="97" y="600"/>
                    <a:pt x="1" y="1009"/>
                    <a:pt x="108" y="1365"/>
                  </a:cubicBezTo>
                  <a:lnTo>
                    <a:pt x="3143" y="1287"/>
                  </a:lnTo>
                  <a:cubicBezTo>
                    <a:pt x="3217" y="1142"/>
                    <a:pt x="3167" y="967"/>
                    <a:pt x="3113" y="814"/>
                  </a:cubicBezTo>
                  <a:cubicBezTo>
                    <a:pt x="3042" y="607"/>
                    <a:pt x="2945" y="374"/>
                    <a:pt x="2738" y="308"/>
                  </a:cubicBezTo>
                  <a:cubicBezTo>
                    <a:pt x="2702" y="296"/>
                    <a:pt x="2666" y="291"/>
                    <a:pt x="2630" y="291"/>
                  </a:cubicBezTo>
                  <a:cubicBezTo>
                    <a:pt x="2497" y="291"/>
                    <a:pt x="2363" y="362"/>
                    <a:pt x="2272" y="462"/>
                  </a:cubicBezTo>
                  <a:cubicBezTo>
                    <a:pt x="2155" y="589"/>
                    <a:pt x="2091" y="755"/>
                    <a:pt x="2040" y="920"/>
                  </a:cubicBezTo>
                  <a:cubicBezTo>
                    <a:pt x="2019" y="649"/>
                    <a:pt x="1922" y="387"/>
                    <a:pt x="1762" y="168"/>
                  </a:cubicBezTo>
                  <a:cubicBezTo>
                    <a:pt x="1723" y="116"/>
                    <a:pt x="1679" y="64"/>
                    <a:pt x="1622" y="32"/>
                  </a:cubicBezTo>
                  <a:cubicBezTo>
                    <a:pt x="1581" y="10"/>
                    <a:pt x="1536" y="0"/>
                    <a:pt x="1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6" name="Google Shape;236;p5"/>
          <p:cNvGrpSpPr/>
          <p:nvPr/>
        </p:nvGrpSpPr>
        <p:grpSpPr>
          <a:xfrm>
            <a:off x="11325544" y="357238"/>
            <a:ext cx="328619" cy="308425"/>
            <a:chOff x="5946283" y="1650903"/>
            <a:chExt cx="246464" cy="231319"/>
          </a:xfrm>
        </p:grpSpPr>
        <p:sp>
          <p:nvSpPr>
            <p:cNvPr id="237" name="Google Shape;237;p5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5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9" name="Google Shape;239;p5"/>
          <p:cNvGrpSpPr/>
          <p:nvPr/>
        </p:nvGrpSpPr>
        <p:grpSpPr>
          <a:xfrm>
            <a:off x="341411" y="3726038"/>
            <a:ext cx="328619" cy="308425"/>
            <a:chOff x="5946283" y="1650903"/>
            <a:chExt cx="246464" cy="231319"/>
          </a:xfrm>
        </p:grpSpPr>
        <p:sp>
          <p:nvSpPr>
            <p:cNvPr id="240" name="Google Shape;240;p5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5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2" name="Google Shape;242;p5"/>
          <p:cNvGrpSpPr/>
          <p:nvPr/>
        </p:nvGrpSpPr>
        <p:grpSpPr>
          <a:xfrm>
            <a:off x="11615711" y="1818738"/>
            <a:ext cx="328619" cy="308425"/>
            <a:chOff x="5946283" y="1650903"/>
            <a:chExt cx="246464" cy="231319"/>
          </a:xfrm>
        </p:grpSpPr>
        <p:sp>
          <p:nvSpPr>
            <p:cNvPr id="243" name="Google Shape;243;p5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5" name="Google Shape;245;p5"/>
          <p:cNvSpPr/>
          <p:nvPr/>
        </p:nvSpPr>
        <p:spPr>
          <a:xfrm>
            <a:off x="11357484" y="3890540"/>
            <a:ext cx="1361685" cy="695776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5"/>
          <p:cNvSpPr/>
          <p:nvPr/>
        </p:nvSpPr>
        <p:spPr>
          <a:xfrm>
            <a:off x="7377940" y="2493753"/>
            <a:ext cx="1361685" cy="695776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5"/>
          <p:cNvSpPr/>
          <p:nvPr/>
        </p:nvSpPr>
        <p:spPr>
          <a:xfrm>
            <a:off x="1002217" y="5419094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5"/>
          <p:cNvSpPr/>
          <p:nvPr/>
        </p:nvSpPr>
        <p:spPr>
          <a:xfrm>
            <a:off x="3712883" y="188894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944C5EE-DD47-D0B7-00AA-371F20CBE7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6969" y="0"/>
            <a:ext cx="1746999" cy="174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6846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AF466A-1CF9-7142-0421-90013DE93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BEB36-654D-4C60-AF32-6091A5895739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4627D-2FED-1215-D27C-218186843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0D0811-C91E-85DE-03AF-4D473E4B8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91D4-DDD2-4C6A-800C-A8F591EE7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2866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31360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7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1" name="Google Shape;281;p7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282" name="Google Shape;282;p7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283" name="Google Shape;283;p7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7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7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86" name="Google Shape;286;p7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287" name="Google Shape;287;p7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" name="Google Shape;288;p7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89" name="Google Shape;289;p7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0" name="Google Shape;290;p7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291" name="Google Shape;291;p7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7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7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7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7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7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7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7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7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" name="Google Shape;300;p7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" name="Google Shape;301;p7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7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03" name="Google Shape;303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7"/>
          <p:cNvSpPr txBox="1">
            <a:spLocks noGrp="1"/>
          </p:cNvSpPr>
          <p:nvPr>
            <p:ph type="body" idx="1"/>
          </p:nvPr>
        </p:nvSpPr>
        <p:spPr>
          <a:xfrm>
            <a:off x="1484133" y="1626900"/>
            <a:ext cx="6939600" cy="42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10294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9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4" name="Google Shape;384;p9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385" name="Google Shape;385;p9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386" name="Google Shape;386;p9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9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9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89" name="Google Shape;389;p9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390" name="Google Shape;390;p9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" name="Google Shape;391;p9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92" name="Google Shape;392;p9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9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394" name="Google Shape;394;p9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9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9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9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9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9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9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9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9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9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9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9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06" name="Google Shape;406;p9"/>
          <p:cNvSpPr txBox="1">
            <a:spLocks noGrp="1"/>
          </p:cNvSpPr>
          <p:nvPr>
            <p:ph type="title"/>
          </p:nvPr>
        </p:nvSpPr>
        <p:spPr>
          <a:xfrm>
            <a:off x="5415233" y="2992300"/>
            <a:ext cx="5813600" cy="8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07" name="Google Shape;407;p9"/>
          <p:cNvSpPr txBox="1">
            <a:spLocks noGrp="1"/>
          </p:cNvSpPr>
          <p:nvPr>
            <p:ph type="subTitle" idx="1"/>
          </p:nvPr>
        </p:nvSpPr>
        <p:spPr>
          <a:xfrm>
            <a:off x="5415233" y="3987391"/>
            <a:ext cx="5813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08" name="Google Shape;408;p9"/>
          <p:cNvGrpSpPr/>
          <p:nvPr/>
        </p:nvGrpSpPr>
        <p:grpSpPr>
          <a:xfrm>
            <a:off x="4983507" y="39056"/>
            <a:ext cx="7092997" cy="6757609"/>
            <a:chOff x="3737630" y="29291"/>
            <a:chExt cx="5319748" cy="5068207"/>
          </a:xfrm>
        </p:grpSpPr>
        <p:sp>
          <p:nvSpPr>
            <p:cNvPr id="409" name="Google Shape;409;p9"/>
            <p:cNvSpPr/>
            <p:nvPr/>
          </p:nvSpPr>
          <p:spPr>
            <a:xfrm>
              <a:off x="3737630" y="20197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0" name="Google Shape;410;p9"/>
            <p:cNvGrpSpPr/>
            <p:nvPr/>
          </p:nvGrpSpPr>
          <p:grpSpPr>
            <a:xfrm>
              <a:off x="5148246" y="29291"/>
              <a:ext cx="364861" cy="363915"/>
              <a:chOff x="2789668" y="759261"/>
              <a:chExt cx="440069" cy="438928"/>
            </a:xfrm>
          </p:grpSpPr>
          <p:sp>
            <p:nvSpPr>
              <p:cNvPr id="411" name="Google Shape;411;p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" name="Google Shape;417;p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9"/>
            <p:cNvGrpSpPr/>
            <p:nvPr/>
          </p:nvGrpSpPr>
          <p:grpSpPr>
            <a:xfrm rot="1707536">
              <a:off x="3846113" y="4679852"/>
              <a:ext cx="459736" cy="327921"/>
              <a:chOff x="4879302" y="1958088"/>
              <a:chExt cx="715237" cy="510165"/>
            </a:xfrm>
          </p:grpSpPr>
          <p:sp>
            <p:nvSpPr>
              <p:cNvPr id="421" name="Google Shape;421;p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24" name="Google Shape;424;p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425" name="Google Shape;425;p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" name="Google Shape;426;p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" name="Google Shape;427;p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" name="Google Shape;428;p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" name="Google Shape;429;p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" name="Google Shape;430;p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" name="Google Shape;431;p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" name="Google Shape;432;p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" name="Google Shape;433;p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" name="Google Shape;434;p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" name="Google Shape;435;p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" name="Google Shape;436;p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" name="Google Shape;437;p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" name="Google Shape;438;p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" name="Google Shape;439;p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" name="Google Shape;440;p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" name="Google Shape;441;p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" name="Google Shape;442;p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" name="Google Shape;443;p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" name="Google Shape;444;p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" name="Google Shape;445;p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" name="Google Shape;446;p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47" name="Google Shape;447;p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1" name="Google Shape;451;p9"/>
            <p:cNvGrpSpPr/>
            <p:nvPr/>
          </p:nvGrpSpPr>
          <p:grpSpPr>
            <a:xfrm rot="1707536">
              <a:off x="8547288" y="1174952"/>
              <a:ext cx="459736" cy="327921"/>
              <a:chOff x="4879302" y="1958088"/>
              <a:chExt cx="715237" cy="510165"/>
            </a:xfrm>
          </p:grpSpPr>
          <p:sp>
            <p:nvSpPr>
              <p:cNvPr id="452" name="Google Shape;452;p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55" name="Google Shape;455;p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456" name="Google Shape;456;p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7" name="Google Shape;457;p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8" name="Google Shape;458;p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9" name="Google Shape;459;p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0" name="Google Shape;460;p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1" name="Google Shape;461;p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2" name="Google Shape;462;p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3" name="Google Shape;463;p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4" name="Google Shape;464;p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5" name="Google Shape;465;p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6" name="Google Shape;466;p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7" name="Google Shape;467;p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8" name="Google Shape;468;p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9" name="Google Shape;469;p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0" name="Google Shape;470;p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1" name="Google Shape;471;p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2" name="Google Shape;472;p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3" name="Google Shape;473;p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4" name="Google Shape;474;p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5" name="Google Shape;475;p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6" name="Google Shape;476;p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7" name="Google Shape;477;p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78" name="Google Shape;478;p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" name="Google Shape;481;p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" name="Google Shape;482;p9"/>
            <p:cNvGrpSpPr/>
            <p:nvPr/>
          </p:nvGrpSpPr>
          <p:grpSpPr>
            <a:xfrm>
              <a:off x="8594721" y="3339116"/>
              <a:ext cx="364861" cy="363915"/>
              <a:chOff x="2789668" y="759261"/>
              <a:chExt cx="440069" cy="438928"/>
            </a:xfrm>
          </p:grpSpPr>
          <p:sp>
            <p:nvSpPr>
              <p:cNvPr id="483" name="Google Shape;483;p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" name="Google Shape;484;p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" name="Google Shape;485;p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" name="Google Shape;488;p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" name="Google Shape;489;p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" name="Google Shape;491;p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282610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11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6" name="Google Shape;496;p11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497" name="Google Shape;497;p11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498" name="Google Shape;498;p11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11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" name="Google Shape;500;p11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01" name="Google Shape;501;p11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502" name="Google Shape;502;p11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" name="Google Shape;503;p11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04" name="Google Shape;504;p11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5" name="Google Shape;505;p11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506" name="Google Shape;506;p11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7" name="Google Shape;507;p11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8" name="Google Shape;508;p11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" name="Google Shape;509;p11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" name="Google Shape;510;p11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11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11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" name="Google Shape;513;p11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" name="Google Shape;514;p11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11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" name="Google Shape;516;p11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" name="Google Shape;517;p11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18" name="Google Shape;518;p11"/>
          <p:cNvSpPr txBox="1">
            <a:spLocks noGrp="1"/>
          </p:cNvSpPr>
          <p:nvPr>
            <p:ph type="title" hasCustomPrompt="1"/>
          </p:nvPr>
        </p:nvSpPr>
        <p:spPr>
          <a:xfrm>
            <a:off x="1282200" y="2077967"/>
            <a:ext cx="96276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19" name="Google Shape;519;p11"/>
          <p:cNvSpPr txBox="1">
            <a:spLocks noGrp="1"/>
          </p:cNvSpPr>
          <p:nvPr>
            <p:ph type="subTitle" idx="1"/>
          </p:nvPr>
        </p:nvSpPr>
        <p:spPr>
          <a:xfrm>
            <a:off x="1282200" y="4092833"/>
            <a:ext cx="9627600" cy="5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65535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8" name="Google Shape;1198;p19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1199" name="Google Shape;1199;p19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00" name="Google Shape;1200;p19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1201" name="Google Shape;1201;p19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1202" name="Google Shape;1202;p19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3" name="Google Shape;1203;p19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4" name="Google Shape;1204;p19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205" name="Google Shape;1205;p19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1206" name="Google Shape;1206;p19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207" name="Google Shape;1207;p19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208" name="Google Shape;1208;p19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09" name="Google Shape;1209;p19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1210" name="Google Shape;1210;p19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1" name="Google Shape;1211;p19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2" name="Google Shape;1212;p19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3" name="Google Shape;1213;p19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4" name="Google Shape;1214;p19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5" name="Google Shape;1215;p19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6" name="Google Shape;1216;p19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7" name="Google Shape;1217;p19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8" name="Google Shape;1218;p19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9" name="Google Shape;1219;p19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0" name="Google Shape;1220;p19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1" name="Google Shape;1221;p19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222" name="Google Shape;1222;p19"/>
          <p:cNvGrpSpPr/>
          <p:nvPr/>
        </p:nvGrpSpPr>
        <p:grpSpPr>
          <a:xfrm flipH="1">
            <a:off x="64792" y="-138845"/>
            <a:ext cx="12011712" cy="6923876"/>
            <a:chOff x="48594" y="-104134"/>
            <a:chExt cx="9008784" cy="5192907"/>
          </a:xfrm>
        </p:grpSpPr>
        <p:sp>
          <p:nvSpPr>
            <p:cNvPr id="1223" name="Google Shape;1223;p19"/>
            <p:cNvSpPr/>
            <p:nvPr/>
          </p:nvSpPr>
          <p:spPr>
            <a:xfrm>
              <a:off x="2421430" y="135148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24" name="Google Shape;1224;p19"/>
            <p:cNvGrpSpPr/>
            <p:nvPr/>
          </p:nvGrpSpPr>
          <p:grpSpPr>
            <a:xfrm>
              <a:off x="910371" y="-104134"/>
              <a:ext cx="364861" cy="363915"/>
              <a:chOff x="2789668" y="759261"/>
              <a:chExt cx="440069" cy="438928"/>
            </a:xfrm>
          </p:grpSpPr>
          <p:sp>
            <p:nvSpPr>
              <p:cNvPr id="1225" name="Google Shape;1225;p1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6" name="Google Shape;1226;p1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1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1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9" name="Google Shape;1229;p1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0" name="Google Shape;1230;p1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1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2" name="Google Shape;1232;p1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3" name="Google Shape;1233;p1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4" name="Google Shape;1234;p19"/>
            <p:cNvGrpSpPr/>
            <p:nvPr/>
          </p:nvGrpSpPr>
          <p:grpSpPr>
            <a:xfrm rot="1707536">
              <a:off x="3148488" y="4671127"/>
              <a:ext cx="459736" cy="327921"/>
              <a:chOff x="4879302" y="1958088"/>
              <a:chExt cx="715237" cy="510165"/>
            </a:xfrm>
          </p:grpSpPr>
          <p:sp>
            <p:nvSpPr>
              <p:cNvPr id="1235" name="Google Shape;1235;p1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6" name="Google Shape;1236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7" name="Google Shape;1237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238" name="Google Shape;1238;p1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239" name="Google Shape;1239;p1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0" name="Google Shape;1240;p1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1" name="Google Shape;1241;p1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2" name="Google Shape;1242;p1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3" name="Google Shape;1243;p1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4" name="Google Shape;1244;p1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5" name="Google Shape;1245;p1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6" name="Google Shape;1246;p1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7" name="Google Shape;1247;p1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8" name="Google Shape;1248;p1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9" name="Google Shape;1249;p1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0" name="Google Shape;1250;p1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1" name="Google Shape;1251;p1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2" name="Google Shape;1252;p1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3" name="Google Shape;1253;p1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4" name="Google Shape;1254;p1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5" name="Google Shape;1255;p1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6" name="Google Shape;1256;p1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7" name="Google Shape;1257;p1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8" name="Google Shape;1258;p1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9" name="Google Shape;1259;p1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0" name="Google Shape;1260;p1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261" name="Google Shape;1261;p1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1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3" name="Google Shape;1263;p1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4" name="Google Shape;1264;p1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5" name="Google Shape;1265;p19"/>
            <p:cNvGrpSpPr/>
            <p:nvPr/>
          </p:nvGrpSpPr>
          <p:grpSpPr>
            <a:xfrm rot="1707536">
              <a:off x="8547288" y="1174952"/>
              <a:ext cx="459736" cy="327921"/>
              <a:chOff x="4879302" y="1958088"/>
              <a:chExt cx="715237" cy="510165"/>
            </a:xfrm>
          </p:grpSpPr>
          <p:sp>
            <p:nvSpPr>
              <p:cNvPr id="1266" name="Google Shape;1266;p1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7" name="Google Shape;1267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8" name="Google Shape;1268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269" name="Google Shape;1269;p1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270" name="Google Shape;1270;p1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1" name="Google Shape;1271;p1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2" name="Google Shape;1272;p1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3" name="Google Shape;1273;p1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4" name="Google Shape;1274;p1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5" name="Google Shape;1275;p1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6" name="Google Shape;1276;p1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7" name="Google Shape;1277;p1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8" name="Google Shape;1278;p1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9" name="Google Shape;1279;p1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0" name="Google Shape;1280;p1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1" name="Google Shape;1281;p1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2" name="Google Shape;1282;p1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3" name="Google Shape;1283;p1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4" name="Google Shape;1284;p1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5" name="Google Shape;1285;p1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6" name="Google Shape;1286;p1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7" name="Google Shape;1287;p1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8" name="Google Shape;1288;p1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9" name="Google Shape;1289;p1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90" name="Google Shape;1290;p1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91" name="Google Shape;1291;p1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292" name="Google Shape;1292;p1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1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1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" name="Google Shape;1295;p1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6" name="Google Shape;1296;p19"/>
            <p:cNvGrpSpPr/>
            <p:nvPr/>
          </p:nvGrpSpPr>
          <p:grpSpPr>
            <a:xfrm>
              <a:off x="8594721" y="3339116"/>
              <a:ext cx="364861" cy="363915"/>
              <a:chOff x="2789668" y="759261"/>
              <a:chExt cx="440069" cy="438928"/>
            </a:xfrm>
          </p:grpSpPr>
          <p:sp>
            <p:nvSpPr>
              <p:cNvPr id="1297" name="Google Shape;1297;p1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" name="Google Shape;1298;p1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" name="Google Shape;1299;p1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" name="Google Shape;1300;p1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" name="Google Shape;1301;p1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" name="Google Shape;1302;p1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1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1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" name="Google Shape;1305;p1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6" name="Google Shape;1306;p19"/>
            <p:cNvGrpSpPr/>
            <p:nvPr/>
          </p:nvGrpSpPr>
          <p:grpSpPr>
            <a:xfrm rot="1707536">
              <a:off x="5017188" y="28477"/>
              <a:ext cx="459736" cy="327921"/>
              <a:chOff x="4879302" y="1958088"/>
              <a:chExt cx="715237" cy="510165"/>
            </a:xfrm>
          </p:grpSpPr>
          <p:sp>
            <p:nvSpPr>
              <p:cNvPr id="1307" name="Google Shape;1307;p1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" name="Google Shape;1308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" name="Google Shape;1309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310" name="Google Shape;1310;p1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311" name="Google Shape;1311;p1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2" name="Google Shape;1312;p1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3" name="Google Shape;1313;p1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4" name="Google Shape;1314;p1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5" name="Google Shape;1315;p1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6" name="Google Shape;1316;p1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7" name="Google Shape;1317;p1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8" name="Google Shape;1318;p1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9" name="Google Shape;1319;p1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0" name="Google Shape;1320;p1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1" name="Google Shape;1321;p1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2" name="Google Shape;1322;p1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3" name="Google Shape;1323;p1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4" name="Google Shape;1324;p1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5" name="Google Shape;1325;p1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6" name="Google Shape;1326;p1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7" name="Google Shape;1327;p1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8" name="Google Shape;1328;p1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9" name="Google Shape;1329;p1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0" name="Google Shape;1330;p1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1" name="Google Shape;1331;p1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2" name="Google Shape;1332;p1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333" name="Google Shape;1333;p1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" name="Google Shape;1334;p1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" name="Google Shape;1335;p1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" name="Google Shape;1336;p1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37" name="Google Shape;1337;p19"/>
            <p:cNvGrpSpPr/>
            <p:nvPr/>
          </p:nvGrpSpPr>
          <p:grpSpPr>
            <a:xfrm rot="6852270">
              <a:off x="114649" y="2111398"/>
              <a:ext cx="729665" cy="616845"/>
              <a:chOff x="6880291" y="4084285"/>
              <a:chExt cx="729656" cy="616837"/>
            </a:xfrm>
          </p:grpSpPr>
          <p:sp>
            <p:nvSpPr>
              <p:cNvPr id="1338" name="Google Shape;1338;p19"/>
              <p:cNvSpPr/>
              <p:nvPr/>
            </p:nvSpPr>
            <p:spPr>
              <a:xfrm>
                <a:off x="6880291" y="4084285"/>
                <a:ext cx="729656" cy="616837"/>
              </a:xfrm>
              <a:custGeom>
                <a:avLst/>
                <a:gdLst/>
                <a:ahLst/>
                <a:cxnLst/>
                <a:rect l="l" t="t" r="r" b="b"/>
                <a:pathLst>
                  <a:path w="17113" h="14467" extrusionOk="0">
                    <a:moveTo>
                      <a:pt x="11735" y="1"/>
                    </a:moveTo>
                    <a:cubicBezTo>
                      <a:pt x="11451" y="1"/>
                      <a:pt x="11167" y="53"/>
                      <a:pt x="10903" y="161"/>
                    </a:cubicBezTo>
                    <a:cubicBezTo>
                      <a:pt x="10282" y="416"/>
                      <a:pt x="9765" y="976"/>
                      <a:pt x="9485" y="1699"/>
                    </a:cubicBezTo>
                    <a:cubicBezTo>
                      <a:pt x="9439" y="1819"/>
                      <a:pt x="9400" y="1940"/>
                      <a:pt x="9367" y="2063"/>
                    </a:cubicBezTo>
                    <a:cubicBezTo>
                      <a:pt x="9115" y="1670"/>
                      <a:pt x="8782" y="1297"/>
                      <a:pt x="8332" y="1027"/>
                    </a:cubicBezTo>
                    <a:cubicBezTo>
                      <a:pt x="7910" y="773"/>
                      <a:pt x="7411" y="629"/>
                      <a:pt x="6927" y="624"/>
                    </a:cubicBezTo>
                    <a:cubicBezTo>
                      <a:pt x="6916" y="624"/>
                      <a:pt x="6906" y="624"/>
                      <a:pt x="6896" y="624"/>
                    </a:cubicBezTo>
                    <a:cubicBezTo>
                      <a:pt x="6352" y="624"/>
                      <a:pt x="5860" y="791"/>
                      <a:pt x="5473" y="1109"/>
                    </a:cubicBezTo>
                    <a:cubicBezTo>
                      <a:pt x="4978" y="1515"/>
                      <a:pt x="4673" y="2156"/>
                      <a:pt x="4634" y="2867"/>
                    </a:cubicBezTo>
                    <a:lnTo>
                      <a:pt x="4634" y="2869"/>
                    </a:lnTo>
                    <a:cubicBezTo>
                      <a:pt x="4619" y="3177"/>
                      <a:pt x="4665" y="3484"/>
                      <a:pt x="4743" y="3779"/>
                    </a:cubicBezTo>
                    <a:cubicBezTo>
                      <a:pt x="4161" y="3941"/>
                      <a:pt x="3646" y="4269"/>
                      <a:pt x="3285" y="4721"/>
                    </a:cubicBezTo>
                    <a:cubicBezTo>
                      <a:pt x="2659" y="5509"/>
                      <a:pt x="2571" y="6628"/>
                      <a:pt x="3071" y="7443"/>
                    </a:cubicBezTo>
                    <a:cubicBezTo>
                      <a:pt x="3421" y="8016"/>
                      <a:pt x="4056" y="8435"/>
                      <a:pt x="4815" y="8596"/>
                    </a:cubicBezTo>
                    <a:cubicBezTo>
                      <a:pt x="5102" y="8657"/>
                      <a:pt x="5388" y="8680"/>
                      <a:pt x="5668" y="8680"/>
                    </a:cubicBezTo>
                    <a:cubicBezTo>
                      <a:pt x="5998" y="8680"/>
                      <a:pt x="6321" y="8648"/>
                      <a:pt x="6632" y="8611"/>
                    </a:cubicBezTo>
                    <a:cubicBezTo>
                      <a:pt x="7036" y="8561"/>
                      <a:pt x="7439" y="8498"/>
                      <a:pt x="7840" y="8422"/>
                    </a:cubicBezTo>
                    <a:lnTo>
                      <a:pt x="7840" y="8422"/>
                    </a:lnTo>
                    <a:cubicBezTo>
                      <a:pt x="5905" y="10071"/>
                      <a:pt x="3022" y="11694"/>
                      <a:pt x="577" y="12826"/>
                    </a:cubicBezTo>
                    <a:lnTo>
                      <a:pt x="571" y="12828"/>
                    </a:lnTo>
                    <a:cubicBezTo>
                      <a:pt x="169" y="13018"/>
                      <a:pt x="0" y="13482"/>
                      <a:pt x="185" y="13884"/>
                    </a:cubicBezTo>
                    <a:cubicBezTo>
                      <a:pt x="244" y="14009"/>
                      <a:pt x="329" y="14113"/>
                      <a:pt x="431" y="14191"/>
                    </a:cubicBezTo>
                    <a:cubicBezTo>
                      <a:pt x="567" y="14295"/>
                      <a:pt x="734" y="14352"/>
                      <a:pt x="907" y="14352"/>
                    </a:cubicBezTo>
                    <a:cubicBezTo>
                      <a:pt x="1018" y="14352"/>
                      <a:pt x="1131" y="14328"/>
                      <a:pt x="1240" y="14278"/>
                    </a:cubicBezTo>
                    <a:lnTo>
                      <a:pt x="1254" y="14272"/>
                    </a:lnTo>
                    <a:cubicBezTo>
                      <a:pt x="2588" y="13633"/>
                      <a:pt x="6444" y="11683"/>
                      <a:pt x="8999" y="9371"/>
                    </a:cubicBezTo>
                    <a:lnTo>
                      <a:pt x="8999" y="9371"/>
                    </a:lnTo>
                    <a:cubicBezTo>
                      <a:pt x="8943" y="9849"/>
                      <a:pt x="8914" y="10307"/>
                      <a:pt x="8905" y="10779"/>
                    </a:cubicBezTo>
                    <a:cubicBezTo>
                      <a:pt x="8892" y="11515"/>
                      <a:pt x="8953" y="12593"/>
                      <a:pt x="9625" y="13435"/>
                    </a:cubicBezTo>
                    <a:cubicBezTo>
                      <a:pt x="9933" y="13820"/>
                      <a:pt x="10350" y="14128"/>
                      <a:pt x="10802" y="14302"/>
                    </a:cubicBezTo>
                    <a:cubicBezTo>
                      <a:pt x="11086" y="14412"/>
                      <a:pt x="11373" y="14466"/>
                      <a:pt x="11654" y="14466"/>
                    </a:cubicBezTo>
                    <a:cubicBezTo>
                      <a:pt x="11887" y="14466"/>
                      <a:pt x="12116" y="14429"/>
                      <a:pt x="12335" y="14353"/>
                    </a:cubicBezTo>
                    <a:cubicBezTo>
                      <a:pt x="12940" y="14145"/>
                      <a:pt x="13450" y="13650"/>
                      <a:pt x="13733" y="12996"/>
                    </a:cubicBezTo>
                    <a:lnTo>
                      <a:pt x="13733" y="12995"/>
                    </a:lnTo>
                    <a:cubicBezTo>
                      <a:pt x="13855" y="12711"/>
                      <a:pt x="13918" y="12407"/>
                      <a:pt x="13948" y="12103"/>
                    </a:cubicBezTo>
                    <a:cubicBezTo>
                      <a:pt x="14034" y="12111"/>
                      <a:pt x="14120" y="12114"/>
                      <a:pt x="14205" y="12114"/>
                    </a:cubicBezTo>
                    <a:cubicBezTo>
                      <a:pt x="14719" y="12114"/>
                      <a:pt x="15218" y="11984"/>
                      <a:pt x="15643" y="11727"/>
                    </a:cubicBezTo>
                    <a:cubicBezTo>
                      <a:pt x="16504" y="11207"/>
                      <a:pt x="16976" y="10189"/>
                      <a:pt x="16791" y="9251"/>
                    </a:cubicBezTo>
                    <a:cubicBezTo>
                      <a:pt x="16661" y="8591"/>
                      <a:pt x="16212" y="7977"/>
                      <a:pt x="15557" y="7562"/>
                    </a:cubicBezTo>
                    <a:cubicBezTo>
                      <a:pt x="15394" y="7460"/>
                      <a:pt x="15229" y="7374"/>
                      <a:pt x="15059" y="7299"/>
                    </a:cubicBezTo>
                    <a:cubicBezTo>
                      <a:pt x="15536" y="7112"/>
                      <a:pt x="16016" y="6830"/>
                      <a:pt x="16393" y="6384"/>
                    </a:cubicBezTo>
                    <a:cubicBezTo>
                      <a:pt x="16712" y="6007"/>
                      <a:pt x="16934" y="5538"/>
                      <a:pt x="17017" y="5060"/>
                    </a:cubicBezTo>
                    <a:cubicBezTo>
                      <a:pt x="17112" y="4512"/>
                      <a:pt x="17028" y="3989"/>
                      <a:pt x="16771" y="3547"/>
                    </a:cubicBezTo>
                    <a:cubicBezTo>
                      <a:pt x="16450" y="2993"/>
                      <a:pt x="15867" y="2589"/>
                      <a:pt x="15170" y="2438"/>
                    </a:cubicBezTo>
                    <a:lnTo>
                      <a:pt x="15169" y="2438"/>
                    </a:lnTo>
                    <a:cubicBezTo>
                      <a:pt x="14983" y="2398"/>
                      <a:pt x="14795" y="2381"/>
                      <a:pt x="14608" y="2381"/>
                    </a:cubicBezTo>
                    <a:cubicBezTo>
                      <a:pt x="14489" y="2381"/>
                      <a:pt x="14370" y="2388"/>
                      <a:pt x="14253" y="2400"/>
                    </a:cubicBezTo>
                    <a:cubicBezTo>
                      <a:pt x="14186" y="1799"/>
                      <a:pt x="13945" y="1238"/>
                      <a:pt x="13556" y="809"/>
                    </a:cubicBezTo>
                    <a:cubicBezTo>
                      <a:pt x="13081" y="287"/>
                      <a:pt x="12403" y="1"/>
                      <a:pt x="117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" name="Google Shape;1339;p19"/>
              <p:cNvSpPr/>
              <p:nvPr/>
            </p:nvSpPr>
            <p:spPr>
              <a:xfrm>
                <a:off x="6909413" y="4382623"/>
                <a:ext cx="404374" cy="280171"/>
              </a:xfrm>
              <a:custGeom>
                <a:avLst/>
                <a:gdLst/>
                <a:ahLst/>
                <a:cxnLst/>
                <a:rect l="l" t="t" r="r" b="b"/>
                <a:pathLst>
                  <a:path w="9484" h="6571" extrusionOk="0">
                    <a:moveTo>
                      <a:pt x="9432" y="1"/>
                    </a:moveTo>
                    <a:cubicBezTo>
                      <a:pt x="9418" y="1"/>
                      <a:pt x="9403" y="8"/>
                      <a:pt x="9394" y="22"/>
                    </a:cubicBezTo>
                    <a:cubicBezTo>
                      <a:pt x="7666" y="2544"/>
                      <a:pt x="2940" y="5070"/>
                      <a:pt x="134" y="6333"/>
                    </a:cubicBezTo>
                    <a:cubicBezTo>
                      <a:pt x="0" y="6395"/>
                      <a:pt x="66" y="6571"/>
                      <a:pt x="182" y="6571"/>
                    </a:cubicBezTo>
                    <a:cubicBezTo>
                      <a:pt x="199" y="6571"/>
                      <a:pt x="216" y="6567"/>
                      <a:pt x="234" y="6559"/>
                    </a:cubicBezTo>
                    <a:cubicBezTo>
                      <a:pt x="3049" y="5244"/>
                      <a:pt x="7767" y="2636"/>
                      <a:pt x="9471" y="70"/>
                    </a:cubicBezTo>
                    <a:lnTo>
                      <a:pt x="9471" y="71"/>
                    </a:lnTo>
                    <a:cubicBezTo>
                      <a:pt x="9484" y="49"/>
                      <a:pt x="9477" y="22"/>
                      <a:pt x="9457" y="8"/>
                    </a:cubicBezTo>
                    <a:cubicBezTo>
                      <a:pt x="9449" y="3"/>
                      <a:pt x="9441" y="1"/>
                      <a:pt x="94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19"/>
              <p:cNvSpPr/>
              <p:nvPr/>
            </p:nvSpPr>
            <p:spPr>
              <a:xfrm>
                <a:off x="7300447" y="4113151"/>
                <a:ext cx="287803" cy="276206"/>
              </a:xfrm>
              <a:custGeom>
                <a:avLst/>
                <a:gdLst/>
                <a:ahLst/>
                <a:cxnLst/>
                <a:rect l="l" t="t" r="r" b="b"/>
                <a:pathLst>
                  <a:path w="6750" h="6478" extrusionOk="0">
                    <a:moveTo>
                      <a:pt x="1947" y="0"/>
                    </a:moveTo>
                    <a:cubicBezTo>
                      <a:pt x="1757" y="0"/>
                      <a:pt x="1567" y="34"/>
                      <a:pt x="1388" y="105"/>
                    </a:cubicBezTo>
                    <a:cubicBezTo>
                      <a:pt x="893" y="302"/>
                      <a:pt x="531" y="754"/>
                      <a:pt x="333" y="1251"/>
                    </a:cubicBezTo>
                    <a:cubicBezTo>
                      <a:pt x="136" y="1747"/>
                      <a:pt x="83" y="2288"/>
                      <a:pt x="57" y="2821"/>
                    </a:cubicBezTo>
                    <a:cubicBezTo>
                      <a:pt x="0" y="3987"/>
                      <a:pt x="54" y="5157"/>
                      <a:pt x="221" y="6312"/>
                    </a:cubicBezTo>
                    <a:cubicBezTo>
                      <a:pt x="227" y="6357"/>
                      <a:pt x="234" y="6402"/>
                      <a:pt x="240" y="6447"/>
                    </a:cubicBezTo>
                    <a:cubicBezTo>
                      <a:pt x="254" y="6447"/>
                      <a:pt x="267" y="6447"/>
                      <a:pt x="280" y="6449"/>
                    </a:cubicBezTo>
                    <a:cubicBezTo>
                      <a:pt x="705" y="6467"/>
                      <a:pt x="1102" y="6478"/>
                      <a:pt x="1485" y="6478"/>
                    </a:cubicBezTo>
                    <a:cubicBezTo>
                      <a:pt x="2347" y="6478"/>
                      <a:pt x="3131" y="6424"/>
                      <a:pt x="3975" y="6283"/>
                    </a:cubicBezTo>
                    <a:cubicBezTo>
                      <a:pt x="4846" y="6136"/>
                      <a:pt x="5572" y="5872"/>
                      <a:pt x="6055" y="5312"/>
                    </a:cubicBezTo>
                    <a:cubicBezTo>
                      <a:pt x="6540" y="4752"/>
                      <a:pt x="6749" y="3899"/>
                      <a:pt x="6384" y="3255"/>
                    </a:cubicBezTo>
                    <a:cubicBezTo>
                      <a:pt x="6147" y="2835"/>
                      <a:pt x="5700" y="2562"/>
                      <a:pt x="5231" y="2455"/>
                    </a:cubicBezTo>
                    <a:cubicBezTo>
                      <a:pt x="5088" y="2422"/>
                      <a:pt x="4939" y="2409"/>
                      <a:pt x="4787" y="2409"/>
                    </a:cubicBezTo>
                    <a:cubicBezTo>
                      <a:pt x="4441" y="2409"/>
                      <a:pt x="4083" y="2478"/>
                      <a:pt x="3757" y="2552"/>
                    </a:cubicBezTo>
                    <a:cubicBezTo>
                      <a:pt x="3893" y="1872"/>
                      <a:pt x="3742" y="1120"/>
                      <a:pt x="3280" y="601"/>
                    </a:cubicBezTo>
                    <a:cubicBezTo>
                      <a:pt x="2946" y="227"/>
                      <a:pt x="2444" y="0"/>
                      <a:pt x="19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19"/>
              <p:cNvSpPr/>
              <p:nvPr/>
            </p:nvSpPr>
            <p:spPr>
              <a:xfrm>
                <a:off x="7308164" y="4261958"/>
                <a:ext cx="116528" cy="128126"/>
              </a:xfrm>
              <a:custGeom>
                <a:avLst/>
                <a:gdLst/>
                <a:ahLst/>
                <a:cxnLst/>
                <a:rect l="l" t="t" r="r" b="b"/>
                <a:pathLst>
                  <a:path w="2733" h="3005" extrusionOk="0">
                    <a:moveTo>
                      <a:pt x="1103" y="45"/>
                    </a:moveTo>
                    <a:cubicBezTo>
                      <a:pt x="1116" y="45"/>
                      <a:pt x="1129" y="46"/>
                      <a:pt x="1141" y="47"/>
                    </a:cubicBezTo>
                    <a:lnTo>
                      <a:pt x="1140" y="47"/>
                    </a:lnTo>
                    <a:cubicBezTo>
                      <a:pt x="1240" y="54"/>
                      <a:pt x="1333" y="93"/>
                      <a:pt x="1395" y="159"/>
                    </a:cubicBezTo>
                    <a:cubicBezTo>
                      <a:pt x="1488" y="256"/>
                      <a:pt x="1528" y="407"/>
                      <a:pt x="1514" y="609"/>
                    </a:cubicBezTo>
                    <a:cubicBezTo>
                      <a:pt x="1495" y="881"/>
                      <a:pt x="1457" y="1060"/>
                      <a:pt x="1307" y="1283"/>
                    </a:cubicBezTo>
                    <a:cubicBezTo>
                      <a:pt x="1300" y="1291"/>
                      <a:pt x="1301" y="1303"/>
                      <a:pt x="1309" y="1311"/>
                    </a:cubicBezTo>
                    <a:cubicBezTo>
                      <a:pt x="1313" y="1315"/>
                      <a:pt x="1319" y="1318"/>
                      <a:pt x="1325" y="1318"/>
                    </a:cubicBezTo>
                    <a:cubicBezTo>
                      <a:pt x="1329" y="1318"/>
                      <a:pt x="1333" y="1317"/>
                      <a:pt x="1336" y="1315"/>
                    </a:cubicBezTo>
                    <a:cubicBezTo>
                      <a:pt x="1519" y="1210"/>
                      <a:pt x="1708" y="1165"/>
                      <a:pt x="1907" y="1116"/>
                    </a:cubicBezTo>
                    <a:cubicBezTo>
                      <a:pt x="1947" y="1106"/>
                      <a:pt x="1987" y="1097"/>
                      <a:pt x="2027" y="1086"/>
                    </a:cubicBezTo>
                    <a:cubicBezTo>
                      <a:pt x="2092" y="1069"/>
                      <a:pt x="2180" y="1053"/>
                      <a:pt x="2270" y="1053"/>
                    </a:cubicBezTo>
                    <a:cubicBezTo>
                      <a:pt x="2388" y="1053"/>
                      <a:pt x="2509" y="1081"/>
                      <a:pt x="2586" y="1177"/>
                    </a:cubicBezTo>
                    <a:cubicBezTo>
                      <a:pt x="2733" y="1359"/>
                      <a:pt x="2597" y="1637"/>
                      <a:pt x="2552" y="1717"/>
                    </a:cubicBezTo>
                    <a:cubicBezTo>
                      <a:pt x="2213" y="2328"/>
                      <a:pt x="1514" y="2634"/>
                      <a:pt x="989" y="2783"/>
                    </a:cubicBezTo>
                    <a:cubicBezTo>
                      <a:pt x="693" y="2867"/>
                      <a:pt x="387" y="2926"/>
                      <a:pt x="81" y="2957"/>
                    </a:cubicBezTo>
                    <a:cubicBezTo>
                      <a:pt x="94" y="2772"/>
                      <a:pt x="83" y="2591"/>
                      <a:pt x="72" y="2415"/>
                    </a:cubicBezTo>
                    <a:cubicBezTo>
                      <a:pt x="59" y="2200"/>
                      <a:pt x="46" y="1979"/>
                      <a:pt x="76" y="1756"/>
                    </a:cubicBezTo>
                    <a:cubicBezTo>
                      <a:pt x="140" y="1299"/>
                      <a:pt x="246" y="778"/>
                      <a:pt x="549" y="382"/>
                    </a:cubicBezTo>
                    <a:cubicBezTo>
                      <a:pt x="670" y="224"/>
                      <a:pt x="801" y="120"/>
                      <a:pt x="938" y="73"/>
                    </a:cubicBezTo>
                    <a:cubicBezTo>
                      <a:pt x="992" y="55"/>
                      <a:pt x="1048" y="45"/>
                      <a:pt x="1103" y="45"/>
                    </a:cubicBezTo>
                    <a:close/>
                    <a:moveTo>
                      <a:pt x="1102" y="1"/>
                    </a:moveTo>
                    <a:cubicBezTo>
                      <a:pt x="1043" y="1"/>
                      <a:pt x="983" y="10"/>
                      <a:pt x="924" y="31"/>
                    </a:cubicBezTo>
                    <a:cubicBezTo>
                      <a:pt x="778" y="80"/>
                      <a:pt x="640" y="190"/>
                      <a:pt x="514" y="355"/>
                    </a:cubicBezTo>
                    <a:cubicBezTo>
                      <a:pt x="205" y="759"/>
                      <a:pt x="97" y="1287"/>
                      <a:pt x="32" y="1750"/>
                    </a:cubicBezTo>
                    <a:cubicBezTo>
                      <a:pt x="1" y="1977"/>
                      <a:pt x="14" y="2201"/>
                      <a:pt x="28" y="2418"/>
                    </a:cubicBezTo>
                    <a:cubicBezTo>
                      <a:pt x="39" y="2601"/>
                      <a:pt x="49" y="2791"/>
                      <a:pt x="34" y="2981"/>
                    </a:cubicBezTo>
                    <a:cubicBezTo>
                      <a:pt x="33" y="2987"/>
                      <a:pt x="36" y="2994"/>
                      <a:pt x="41" y="2998"/>
                    </a:cubicBezTo>
                    <a:cubicBezTo>
                      <a:pt x="44" y="3003"/>
                      <a:pt x="49" y="3005"/>
                      <a:pt x="55" y="3005"/>
                    </a:cubicBezTo>
                    <a:lnTo>
                      <a:pt x="59" y="3005"/>
                    </a:lnTo>
                    <a:cubicBezTo>
                      <a:pt x="377" y="2973"/>
                      <a:pt x="694" y="2914"/>
                      <a:pt x="1002" y="2826"/>
                    </a:cubicBezTo>
                    <a:cubicBezTo>
                      <a:pt x="1535" y="2675"/>
                      <a:pt x="2244" y="2364"/>
                      <a:pt x="2592" y="1740"/>
                    </a:cubicBezTo>
                    <a:cubicBezTo>
                      <a:pt x="2721" y="1507"/>
                      <a:pt x="2731" y="1287"/>
                      <a:pt x="2621" y="1149"/>
                    </a:cubicBezTo>
                    <a:cubicBezTo>
                      <a:pt x="2536" y="1042"/>
                      <a:pt x="2407" y="1007"/>
                      <a:pt x="2274" y="1007"/>
                    </a:cubicBezTo>
                    <a:cubicBezTo>
                      <a:pt x="2185" y="1007"/>
                      <a:pt x="2095" y="1023"/>
                      <a:pt x="2016" y="1043"/>
                    </a:cubicBezTo>
                    <a:cubicBezTo>
                      <a:pt x="1976" y="1053"/>
                      <a:pt x="1936" y="1063"/>
                      <a:pt x="1897" y="1073"/>
                    </a:cubicBezTo>
                    <a:cubicBezTo>
                      <a:pt x="1722" y="1115"/>
                      <a:pt x="1554" y="1155"/>
                      <a:pt x="1390" y="1236"/>
                    </a:cubicBezTo>
                    <a:cubicBezTo>
                      <a:pt x="1509" y="1037"/>
                      <a:pt x="1542" y="858"/>
                      <a:pt x="1560" y="612"/>
                    </a:cubicBezTo>
                    <a:cubicBezTo>
                      <a:pt x="1575" y="397"/>
                      <a:pt x="1530" y="235"/>
                      <a:pt x="1429" y="129"/>
                    </a:cubicBezTo>
                    <a:cubicBezTo>
                      <a:pt x="1348" y="46"/>
                      <a:pt x="1229" y="1"/>
                      <a:pt x="11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19"/>
              <p:cNvSpPr/>
              <p:nvPr/>
            </p:nvSpPr>
            <p:spPr>
              <a:xfrm>
                <a:off x="7309955" y="4218552"/>
                <a:ext cx="153879" cy="170763"/>
              </a:xfrm>
              <a:custGeom>
                <a:avLst/>
                <a:gdLst/>
                <a:ahLst/>
                <a:cxnLst/>
                <a:rect l="l" t="t" r="r" b="b"/>
                <a:pathLst>
                  <a:path w="3609" h="4005" extrusionOk="0">
                    <a:moveTo>
                      <a:pt x="3584" y="1"/>
                    </a:moveTo>
                    <a:cubicBezTo>
                      <a:pt x="3579" y="1"/>
                      <a:pt x="3574" y="3"/>
                      <a:pt x="3569" y="7"/>
                    </a:cubicBezTo>
                    <a:cubicBezTo>
                      <a:pt x="2093" y="1265"/>
                      <a:pt x="993" y="2486"/>
                      <a:pt x="7" y="3969"/>
                    </a:cubicBezTo>
                    <a:cubicBezTo>
                      <a:pt x="1" y="3979"/>
                      <a:pt x="3" y="3993"/>
                      <a:pt x="14" y="4000"/>
                    </a:cubicBezTo>
                    <a:cubicBezTo>
                      <a:pt x="17" y="4002"/>
                      <a:pt x="20" y="4004"/>
                      <a:pt x="25" y="4004"/>
                    </a:cubicBezTo>
                    <a:cubicBezTo>
                      <a:pt x="32" y="4004"/>
                      <a:pt x="40" y="4001"/>
                      <a:pt x="45" y="3995"/>
                    </a:cubicBezTo>
                    <a:cubicBezTo>
                      <a:pt x="1029" y="2516"/>
                      <a:pt x="2125" y="1296"/>
                      <a:pt x="3599" y="41"/>
                    </a:cubicBezTo>
                    <a:cubicBezTo>
                      <a:pt x="3607" y="33"/>
                      <a:pt x="3608" y="18"/>
                      <a:pt x="3601" y="9"/>
                    </a:cubicBezTo>
                    <a:cubicBezTo>
                      <a:pt x="3597" y="3"/>
                      <a:pt x="3591" y="1"/>
                      <a:pt x="35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19"/>
              <p:cNvSpPr/>
              <p:nvPr/>
            </p:nvSpPr>
            <p:spPr>
              <a:xfrm>
                <a:off x="7021381" y="4137625"/>
                <a:ext cx="290020" cy="285373"/>
              </a:xfrm>
              <a:custGeom>
                <a:avLst/>
                <a:gdLst/>
                <a:ahLst/>
                <a:cxnLst/>
                <a:rect l="l" t="t" r="r" b="b"/>
                <a:pathLst>
                  <a:path w="6802" h="6693" extrusionOk="0">
                    <a:moveTo>
                      <a:pt x="3646" y="1"/>
                    </a:moveTo>
                    <a:cubicBezTo>
                      <a:pt x="3291" y="1"/>
                      <a:pt x="2944" y="100"/>
                      <a:pt x="2666" y="324"/>
                    </a:cubicBezTo>
                    <a:cubicBezTo>
                      <a:pt x="2291" y="625"/>
                      <a:pt x="2092" y="1109"/>
                      <a:pt x="2062" y="1589"/>
                    </a:cubicBezTo>
                    <a:cubicBezTo>
                      <a:pt x="2033" y="2069"/>
                      <a:pt x="2214" y="2583"/>
                      <a:pt x="2394" y="3030"/>
                    </a:cubicBezTo>
                    <a:cubicBezTo>
                      <a:pt x="2363" y="3029"/>
                      <a:pt x="2333" y="3028"/>
                      <a:pt x="2302" y="3028"/>
                    </a:cubicBezTo>
                    <a:cubicBezTo>
                      <a:pt x="1638" y="3028"/>
                      <a:pt x="964" y="3297"/>
                      <a:pt x="544" y="3813"/>
                    </a:cubicBezTo>
                    <a:cubicBezTo>
                      <a:pt x="107" y="4351"/>
                      <a:pt x="0" y="5163"/>
                      <a:pt x="357" y="5759"/>
                    </a:cubicBezTo>
                    <a:cubicBezTo>
                      <a:pt x="632" y="6217"/>
                      <a:pt x="1137" y="6501"/>
                      <a:pt x="1657" y="6617"/>
                    </a:cubicBezTo>
                    <a:cubicBezTo>
                      <a:pt x="1907" y="6672"/>
                      <a:pt x="2161" y="6693"/>
                      <a:pt x="2417" y="6693"/>
                    </a:cubicBezTo>
                    <a:cubicBezTo>
                      <a:pt x="2696" y="6693"/>
                      <a:pt x="2976" y="6668"/>
                      <a:pt x="3252" y="6637"/>
                    </a:cubicBezTo>
                    <a:cubicBezTo>
                      <a:pt x="4411" y="6508"/>
                      <a:pt x="5558" y="6267"/>
                      <a:pt x="6672" y="5917"/>
                    </a:cubicBezTo>
                    <a:cubicBezTo>
                      <a:pt x="6715" y="5904"/>
                      <a:pt x="6758" y="5890"/>
                      <a:pt x="6801" y="5876"/>
                    </a:cubicBezTo>
                    <a:cubicBezTo>
                      <a:pt x="6800" y="5863"/>
                      <a:pt x="6798" y="5850"/>
                      <a:pt x="6797" y="5837"/>
                    </a:cubicBezTo>
                    <a:cubicBezTo>
                      <a:pt x="6634" y="4462"/>
                      <a:pt x="6438" y="3386"/>
                      <a:pt x="6041" y="2216"/>
                    </a:cubicBezTo>
                    <a:cubicBezTo>
                      <a:pt x="5757" y="1379"/>
                      <a:pt x="5380" y="706"/>
                      <a:pt x="4749" y="319"/>
                    </a:cubicBezTo>
                    <a:cubicBezTo>
                      <a:pt x="4422" y="117"/>
                      <a:pt x="4029" y="1"/>
                      <a:pt x="36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19"/>
              <p:cNvSpPr/>
              <p:nvPr/>
            </p:nvSpPr>
            <p:spPr>
              <a:xfrm>
                <a:off x="7178374" y="4287583"/>
                <a:ext cx="135161" cy="110090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2582" extrusionOk="0">
                    <a:moveTo>
                      <a:pt x="1229" y="46"/>
                    </a:moveTo>
                    <a:cubicBezTo>
                      <a:pt x="1343" y="46"/>
                      <a:pt x="1450" y="80"/>
                      <a:pt x="1497" y="97"/>
                    </a:cubicBezTo>
                    <a:cubicBezTo>
                      <a:pt x="2154" y="335"/>
                      <a:pt x="2568" y="975"/>
                      <a:pt x="2799" y="1470"/>
                    </a:cubicBezTo>
                    <a:cubicBezTo>
                      <a:pt x="2929" y="1749"/>
                      <a:pt x="3036" y="2040"/>
                      <a:pt x="3116" y="2339"/>
                    </a:cubicBezTo>
                    <a:cubicBezTo>
                      <a:pt x="2932" y="2355"/>
                      <a:pt x="2755" y="2395"/>
                      <a:pt x="2583" y="2434"/>
                    </a:cubicBezTo>
                    <a:cubicBezTo>
                      <a:pt x="2373" y="2481"/>
                      <a:pt x="2156" y="2530"/>
                      <a:pt x="1931" y="2534"/>
                    </a:cubicBezTo>
                    <a:cubicBezTo>
                      <a:pt x="1874" y="2536"/>
                      <a:pt x="1816" y="2537"/>
                      <a:pt x="1757" y="2537"/>
                    </a:cubicBezTo>
                    <a:cubicBezTo>
                      <a:pt x="1340" y="2537"/>
                      <a:pt x="885" y="2494"/>
                      <a:pt x="500" y="2288"/>
                    </a:cubicBezTo>
                    <a:cubicBezTo>
                      <a:pt x="324" y="2194"/>
                      <a:pt x="200" y="2082"/>
                      <a:pt x="132" y="1954"/>
                    </a:cubicBezTo>
                    <a:cubicBezTo>
                      <a:pt x="48" y="1797"/>
                      <a:pt x="53" y="1610"/>
                      <a:pt x="144" y="1488"/>
                    </a:cubicBezTo>
                    <a:cubicBezTo>
                      <a:pt x="224" y="1381"/>
                      <a:pt x="367" y="1318"/>
                      <a:pt x="569" y="1300"/>
                    </a:cubicBezTo>
                    <a:cubicBezTo>
                      <a:pt x="646" y="1293"/>
                      <a:pt x="716" y="1289"/>
                      <a:pt x="783" y="1289"/>
                    </a:cubicBezTo>
                    <a:cubicBezTo>
                      <a:pt x="818" y="1289"/>
                      <a:pt x="852" y="1290"/>
                      <a:pt x="886" y="1292"/>
                    </a:cubicBezTo>
                    <a:cubicBezTo>
                      <a:pt x="1011" y="1302"/>
                      <a:pt x="1129" y="1332"/>
                      <a:pt x="1267" y="1396"/>
                    </a:cubicBezTo>
                    <a:cubicBezTo>
                      <a:pt x="1271" y="1398"/>
                      <a:pt x="1274" y="1398"/>
                      <a:pt x="1277" y="1398"/>
                    </a:cubicBezTo>
                    <a:cubicBezTo>
                      <a:pt x="1284" y="1398"/>
                      <a:pt x="1290" y="1395"/>
                      <a:pt x="1295" y="1390"/>
                    </a:cubicBezTo>
                    <a:cubicBezTo>
                      <a:pt x="1301" y="1382"/>
                      <a:pt x="1301" y="1370"/>
                      <a:pt x="1295" y="1362"/>
                    </a:cubicBezTo>
                    <a:cubicBezTo>
                      <a:pt x="1162" y="1198"/>
                      <a:pt x="1086" y="1019"/>
                      <a:pt x="1006" y="830"/>
                    </a:cubicBezTo>
                    <a:cubicBezTo>
                      <a:pt x="991" y="793"/>
                      <a:pt x="975" y="755"/>
                      <a:pt x="958" y="716"/>
                    </a:cubicBezTo>
                    <a:cubicBezTo>
                      <a:pt x="896" y="573"/>
                      <a:pt x="813" y="310"/>
                      <a:pt x="957" y="151"/>
                    </a:cubicBezTo>
                    <a:cubicBezTo>
                      <a:pt x="1030" y="71"/>
                      <a:pt x="1132" y="46"/>
                      <a:pt x="1229" y="46"/>
                    </a:cubicBezTo>
                    <a:close/>
                    <a:moveTo>
                      <a:pt x="1233" y="1"/>
                    </a:moveTo>
                    <a:cubicBezTo>
                      <a:pt x="1104" y="1"/>
                      <a:pt x="995" y="41"/>
                      <a:pt x="924" y="120"/>
                    </a:cubicBezTo>
                    <a:cubicBezTo>
                      <a:pt x="771" y="289"/>
                      <a:pt x="836" y="548"/>
                      <a:pt x="917" y="735"/>
                    </a:cubicBezTo>
                    <a:cubicBezTo>
                      <a:pt x="933" y="772"/>
                      <a:pt x="950" y="810"/>
                      <a:pt x="965" y="847"/>
                    </a:cubicBezTo>
                    <a:cubicBezTo>
                      <a:pt x="1035" y="1015"/>
                      <a:pt x="1102" y="1172"/>
                      <a:pt x="1208" y="1322"/>
                    </a:cubicBezTo>
                    <a:cubicBezTo>
                      <a:pt x="1060" y="1264"/>
                      <a:pt x="927" y="1243"/>
                      <a:pt x="780" y="1243"/>
                    </a:cubicBezTo>
                    <a:cubicBezTo>
                      <a:pt x="712" y="1243"/>
                      <a:pt x="642" y="1247"/>
                      <a:pt x="565" y="1255"/>
                    </a:cubicBezTo>
                    <a:cubicBezTo>
                      <a:pt x="351" y="1274"/>
                      <a:pt x="197" y="1343"/>
                      <a:pt x="109" y="1461"/>
                    </a:cubicBezTo>
                    <a:cubicBezTo>
                      <a:pt x="7" y="1596"/>
                      <a:pt x="1" y="1803"/>
                      <a:pt x="92" y="1974"/>
                    </a:cubicBezTo>
                    <a:cubicBezTo>
                      <a:pt x="165" y="2111"/>
                      <a:pt x="295" y="2230"/>
                      <a:pt x="478" y="2328"/>
                    </a:cubicBezTo>
                    <a:cubicBezTo>
                      <a:pt x="759" y="2478"/>
                      <a:pt x="1075" y="2543"/>
                      <a:pt x="1387" y="2568"/>
                    </a:cubicBezTo>
                    <a:cubicBezTo>
                      <a:pt x="1515" y="2578"/>
                      <a:pt x="1641" y="2582"/>
                      <a:pt x="1764" y="2582"/>
                    </a:cubicBezTo>
                    <a:cubicBezTo>
                      <a:pt x="1821" y="2582"/>
                      <a:pt x="1877" y="2581"/>
                      <a:pt x="1932" y="2580"/>
                    </a:cubicBezTo>
                    <a:cubicBezTo>
                      <a:pt x="2162" y="2574"/>
                      <a:pt x="2381" y="2525"/>
                      <a:pt x="2593" y="2477"/>
                    </a:cubicBezTo>
                    <a:cubicBezTo>
                      <a:pt x="2771" y="2437"/>
                      <a:pt x="2956" y="2396"/>
                      <a:pt x="3147" y="2381"/>
                    </a:cubicBezTo>
                    <a:cubicBezTo>
                      <a:pt x="3154" y="2380"/>
                      <a:pt x="3159" y="2377"/>
                      <a:pt x="3164" y="2371"/>
                    </a:cubicBezTo>
                    <a:cubicBezTo>
                      <a:pt x="3167" y="2366"/>
                      <a:pt x="3169" y="2359"/>
                      <a:pt x="3167" y="2353"/>
                    </a:cubicBezTo>
                    <a:cubicBezTo>
                      <a:pt x="3086" y="2044"/>
                      <a:pt x="2976" y="1740"/>
                      <a:pt x="2840" y="1450"/>
                    </a:cubicBezTo>
                    <a:cubicBezTo>
                      <a:pt x="2605" y="947"/>
                      <a:pt x="2184" y="298"/>
                      <a:pt x="1513" y="55"/>
                    </a:cubicBezTo>
                    <a:cubicBezTo>
                      <a:pt x="1413" y="18"/>
                      <a:pt x="1319" y="1"/>
                      <a:pt x="123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19"/>
              <p:cNvSpPr/>
              <p:nvPr/>
            </p:nvSpPr>
            <p:spPr>
              <a:xfrm>
                <a:off x="7119661" y="4264090"/>
                <a:ext cx="193063" cy="124672"/>
              </a:xfrm>
              <a:custGeom>
                <a:avLst/>
                <a:gdLst/>
                <a:ahLst/>
                <a:cxnLst/>
                <a:rect l="l" t="t" r="r" b="b"/>
                <a:pathLst>
                  <a:path w="4528" h="2924" extrusionOk="0">
                    <a:moveTo>
                      <a:pt x="26" y="1"/>
                    </a:moveTo>
                    <a:cubicBezTo>
                      <a:pt x="19" y="1"/>
                      <a:pt x="13" y="3"/>
                      <a:pt x="8" y="9"/>
                    </a:cubicBezTo>
                    <a:cubicBezTo>
                      <a:pt x="0" y="19"/>
                      <a:pt x="1" y="33"/>
                      <a:pt x="10" y="40"/>
                    </a:cubicBezTo>
                    <a:cubicBezTo>
                      <a:pt x="1489" y="1296"/>
                      <a:pt x="2872" y="2185"/>
                      <a:pt x="4492" y="2921"/>
                    </a:cubicBezTo>
                    <a:cubicBezTo>
                      <a:pt x="4495" y="2922"/>
                      <a:pt x="4497" y="2923"/>
                      <a:pt x="4500" y="2923"/>
                    </a:cubicBezTo>
                    <a:cubicBezTo>
                      <a:pt x="4500" y="2923"/>
                      <a:pt x="4501" y="2923"/>
                      <a:pt x="4502" y="2923"/>
                    </a:cubicBezTo>
                    <a:cubicBezTo>
                      <a:pt x="4511" y="2923"/>
                      <a:pt x="4518" y="2918"/>
                      <a:pt x="4522" y="2910"/>
                    </a:cubicBezTo>
                    <a:cubicBezTo>
                      <a:pt x="4528" y="2900"/>
                      <a:pt x="4522" y="2885"/>
                      <a:pt x="4511" y="2880"/>
                    </a:cubicBezTo>
                    <a:cubicBezTo>
                      <a:pt x="2894" y="2146"/>
                      <a:pt x="1515" y="1260"/>
                      <a:pt x="39" y="6"/>
                    </a:cubicBezTo>
                    <a:cubicBezTo>
                      <a:pt x="35" y="2"/>
                      <a:pt x="31" y="1"/>
                      <a:pt x="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19"/>
              <p:cNvSpPr/>
              <p:nvPr/>
            </p:nvSpPr>
            <p:spPr>
              <a:xfrm>
                <a:off x="7286973" y="4385907"/>
                <a:ext cx="286311" cy="286353"/>
              </a:xfrm>
              <a:custGeom>
                <a:avLst/>
                <a:gdLst/>
                <a:ahLst/>
                <a:cxnLst/>
                <a:rect l="l" t="t" r="r" b="b"/>
                <a:pathLst>
                  <a:path w="6715" h="6716" extrusionOk="0">
                    <a:moveTo>
                      <a:pt x="586" y="0"/>
                    </a:moveTo>
                    <a:cubicBezTo>
                      <a:pt x="583" y="13"/>
                      <a:pt x="580" y="26"/>
                      <a:pt x="577" y="38"/>
                    </a:cubicBezTo>
                    <a:cubicBezTo>
                      <a:pt x="251" y="1384"/>
                      <a:pt x="60" y="2462"/>
                      <a:pt x="25" y="3696"/>
                    </a:cubicBezTo>
                    <a:cubicBezTo>
                      <a:pt x="0" y="4580"/>
                      <a:pt x="120" y="5342"/>
                      <a:pt x="577" y="5925"/>
                    </a:cubicBezTo>
                    <a:cubicBezTo>
                      <a:pt x="937" y="6387"/>
                      <a:pt x="1512" y="6716"/>
                      <a:pt x="2085" y="6716"/>
                    </a:cubicBezTo>
                    <a:cubicBezTo>
                      <a:pt x="2235" y="6716"/>
                      <a:pt x="2385" y="6693"/>
                      <a:pt x="2531" y="6644"/>
                    </a:cubicBezTo>
                    <a:cubicBezTo>
                      <a:pt x="2988" y="6493"/>
                      <a:pt x="3343" y="6108"/>
                      <a:pt x="3539" y="5668"/>
                    </a:cubicBezTo>
                    <a:cubicBezTo>
                      <a:pt x="3733" y="5228"/>
                      <a:pt x="3742" y="4683"/>
                      <a:pt x="3728" y="4202"/>
                    </a:cubicBezTo>
                    <a:lnTo>
                      <a:pt x="3728" y="4202"/>
                    </a:lnTo>
                    <a:cubicBezTo>
                      <a:pt x="4024" y="4325"/>
                      <a:pt x="4347" y="4390"/>
                      <a:pt x="4668" y="4390"/>
                    </a:cubicBezTo>
                    <a:cubicBezTo>
                      <a:pt x="5042" y="4390"/>
                      <a:pt x="5413" y="4301"/>
                      <a:pt x="5734" y="4112"/>
                    </a:cubicBezTo>
                    <a:cubicBezTo>
                      <a:pt x="6332" y="3758"/>
                      <a:pt x="6715" y="3035"/>
                      <a:pt x="6587" y="2352"/>
                    </a:cubicBezTo>
                    <a:cubicBezTo>
                      <a:pt x="6489" y="1827"/>
                      <a:pt x="6115" y="1385"/>
                      <a:pt x="5667" y="1095"/>
                    </a:cubicBezTo>
                    <a:cubicBezTo>
                      <a:pt x="5218" y="806"/>
                      <a:pt x="4698" y="650"/>
                      <a:pt x="4179" y="521"/>
                    </a:cubicBezTo>
                    <a:cubicBezTo>
                      <a:pt x="3047" y="239"/>
                      <a:pt x="1887" y="66"/>
                      <a:pt x="721" y="7"/>
                    </a:cubicBezTo>
                    <a:cubicBezTo>
                      <a:pt x="677" y="4"/>
                      <a:pt x="632" y="3"/>
                      <a:pt x="5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19"/>
              <p:cNvSpPr/>
              <p:nvPr/>
            </p:nvSpPr>
            <p:spPr>
              <a:xfrm>
                <a:off x="7308548" y="4384585"/>
                <a:ext cx="119897" cy="125056"/>
              </a:xfrm>
              <a:custGeom>
                <a:avLst/>
                <a:gdLst/>
                <a:ahLst/>
                <a:cxnLst/>
                <a:rect l="l" t="t" r="r" b="b"/>
                <a:pathLst>
                  <a:path w="2812" h="2933" extrusionOk="0">
                    <a:moveTo>
                      <a:pt x="76" y="52"/>
                    </a:moveTo>
                    <a:cubicBezTo>
                      <a:pt x="254" y="101"/>
                      <a:pt x="434" y="124"/>
                      <a:pt x="609" y="148"/>
                    </a:cubicBezTo>
                    <a:cubicBezTo>
                      <a:pt x="822" y="177"/>
                      <a:pt x="1043" y="206"/>
                      <a:pt x="1255" y="280"/>
                    </a:cubicBezTo>
                    <a:cubicBezTo>
                      <a:pt x="1691" y="431"/>
                      <a:pt x="2182" y="636"/>
                      <a:pt x="2512" y="1010"/>
                    </a:cubicBezTo>
                    <a:cubicBezTo>
                      <a:pt x="2644" y="1159"/>
                      <a:pt x="2720" y="1307"/>
                      <a:pt x="2740" y="1451"/>
                    </a:cubicBezTo>
                    <a:cubicBezTo>
                      <a:pt x="2764" y="1627"/>
                      <a:pt x="2694" y="1801"/>
                      <a:pt x="2566" y="1883"/>
                    </a:cubicBezTo>
                    <a:cubicBezTo>
                      <a:pt x="2501" y="1925"/>
                      <a:pt x="2421" y="1946"/>
                      <a:pt x="2328" y="1946"/>
                    </a:cubicBezTo>
                    <a:cubicBezTo>
                      <a:pt x="2260" y="1946"/>
                      <a:pt x="2185" y="1935"/>
                      <a:pt x="2103" y="1912"/>
                    </a:cubicBezTo>
                    <a:cubicBezTo>
                      <a:pt x="1839" y="1841"/>
                      <a:pt x="1671" y="1770"/>
                      <a:pt x="1481" y="1578"/>
                    </a:cubicBezTo>
                    <a:cubicBezTo>
                      <a:pt x="1477" y="1574"/>
                      <a:pt x="1471" y="1572"/>
                      <a:pt x="1466" y="1572"/>
                    </a:cubicBezTo>
                    <a:cubicBezTo>
                      <a:pt x="1462" y="1572"/>
                      <a:pt x="1457" y="1573"/>
                      <a:pt x="1453" y="1575"/>
                    </a:cubicBezTo>
                    <a:cubicBezTo>
                      <a:pt x="1445" y="1581"/>
                      <a:pt x="1441" y="1591"/>
                      <a:pt x="1445" y="1601"/>
                    </a:cubicBezTo>
                    <a:cubicBezTo>
                      <a:pt x="1512" y="1801"/>
                      <a:pt x="1520" y="1995"/>
                      <a:pt x="1529" y="2200"/>
                    </a:cubicBezTo>
                    <a:cubicBezTo>
                      <a:pt x="1531" y="2240"/>
                      <a:pt x="1533" y="2281"/>
                      <a:pt x="1535" y="2323"/>
                    </a:cubicBezTo>
                    <a:cubicBezTo>
                      <a:pt x="1543" y="2479"/>
                      <a:pt x="1529" y="2755"/>
                      <a:pt x="1339" y="2854"/>
                    </a:cubicBezTo>
                    <a:cubicBezTo>
                      <a:pt x="1293" y="2878"/>
                      <a:pt x="1246" y="2887"/>
                      <a:pt x="1199" y="2887"/>
                    </a:cubicBezTo>
                    <a:cubicBezTo>
                      <a:pt x="1032" y="2887"/>
                      <a:pt x="869" y="2763"/>
                      <a:pt x="814" y="2717"/>
                    </a:cubicBezTo>
                    <a:cubicBezTo>
                      <a:pt x="280" y="2265"/>
                      <a:pt x="116" y="1521"/>
                      <a:pt x="71" y="977"/>
                    </a:cubicBezTo>
                    <a:cubicBezTo>
                      <a:pt x="46" y="670"/>
                      <a:pt x="47" y="359"/>
                      <a:pt x="76" y="52"/>
                    </a:cubicBezTo>
                    <a:close/>
                    <a:moveTo>
                      <a:pt x="57" y="1"/>
                    </a:moveTo>
                    <a:cubicBezTo>
                      <a:pt x="52" y="1"/>
                      <a:pt x="47" y="2"/>
                      <a:pt x="43" y="4"/>
                    </a:cubicBezTo>
                    <a:cubicBezTo>
                      <a:pt x="37" y="9"/>
                      <a:pt x="34" y="14"/>
                      <a:pt x="33" y="21"/>
                    </a:cubicBezTo>
                    <a:cubicBezTo>
                      <a:pt x="3" y="339"/>
                      <a:pt x="0" y="662"/>
                      <a:pt x="26" y="981"/>
                    </a:cubicBezTo>
                    <a:cubicBezTo>
                      <a:pt x="72" y="1533"/>
                      <a:pt x="240" y="2290"/>
                      <a:pt x="785" y="2751"/>
                    </a:cubicBezTo>
                    <a:cubicBezTo>
                      <a:pt x="840" y="2798"/>
                      <a:pt x="997" y="2918"/>
                      <a:pt x="1169" y="2931"/>
                    </a:cubicBezTo>
                    <a:cubicBezTo>
                      <a:pt x="1180" y="2932"/>
                      <a:pt x="1191" y="2932"/>
                      <a:pt x="1201" y="2932"/>
                    </a:cubicBezTo>
                    <a:cubicBezTo>
                      <a:pt x="1254" y="2932"/>
                      <a:pt x="1307" y="2921"/>
                      <a:pt x="1359" y="2894"/>
                    </a:cubicBezTo>
                    <a:cubicBezTo>
                      <a:pt x="1561" y="2789"/>
                      <a:pt x="1591" y="2524"/>
                      <a:pt x="1580" y="2321"/>
                    </a:cubicBezTo>
                    <a:cubicBezTo>
                      <a:pt x="1578" y="2279"/>
                      <a:pt x="1575" y="2238"/>
                      <a:pt x="1574" y="2198"/>
                    </a:cubicBezTo>
                    <a:cubicBezTo>
                      <a:pt x="1567" y="2017"/>
                      <a:pt x="1559" y="1845"/>
                      <a:pt x="1512" y="1669"/>
                    </a:cubicBezTo>
                    <a:lnTo>
                      <a:pt x="1512" y="1669"/>
                    </a:lnTo>
                    <a:cubicBezTo>
                      <a:pt x="1685" y="1824"/>
                      <a:pt x="1854" y="1892"/>
                      <a:pt x="2091" y="1956"/>
                    </a:cubicBezTo>
                    <a:cubicBezTo>
                      <a:pt x="2177" y="1979"/>
                      <a:pt x="2256" y="1991"/>
                      <a:pt x="2328" y="1991"/>
                    </a:cubicBezTo>
                    <a:cubicBezTo>
                      <a:pt x="2431" y="1991"/>
                      <a:pt x="2518" y="1967"/>
                      <a:pt x="2591" y="1921"/>
                    </a:cubicBezTo>
                    <a:cubicBezTo>
                      <a:pt x="2733" y="1829"/>
                      <a:pt x="2811" y="1638"/>
                      <a:pt x="2784" y="1444"/>
                    </a:cubicBezTo>
                    <a:cubicBezTo>
                      <a:pt x="2764" y="1292"/>
                      <a:pt x="2684" y="1135"/>
                      <a:pt x="2545" y="979"/>
                    </a:cubicBezTo>
                    <a:cubicBezTo>
                      <a:pt x="2209" y="598"/>
                      <a:pt x="1712" y="390"/>
                      <a:pt x="1270" y="238"/>
                    </a:cubicBezTo>
                    <a:cubicBezTo>
                      <a:pt x="1053" y="162"/>
                      <a:pt x="831" y="133"/>
                      <a:pt x="615" y="104"/>
                    </a:cubicBezTo>
                    <a:cubicBezTo>
                      <a:pt x="434" y="79"/>
                      <a:pt x="246" y="54"/>
                      <a:pt x="62" y="1"/>
                    </a:cubicBezTo>
                    <a:cubicBezTo>
                      <a:pt x="60" y="1"/>
                      <a:pt x="59" y="1"/>
                      <a:pt x="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19"/>
              <p:cNvSpPr/>
              <p:nvPr/>
            </p:nvSpPr>
            <p:spPr>
              <a:xfrm>
                <a:off x="7310509" y="4385224"/>
                <a:ext cx="138529" cy="183427"/>
              </a:xfrm>
              <a:custGeom>
                <a:avLst/>
                <a:gdLst/>
                <a:ahLst/>
                <a:cxnLst/>
                <a:rect l="l" t="t" r="r" b="b"/>
                <a:pathLst>
                  <a:path w="3249" h="4302" extrusionOk="0">
                    <a:moveTo>
                      <a:pt x="26" y="0"/>
                    </a:moveTo>
                    <a:cubicBezTo>
                      <a:pt x="21" y="0"/>
                      <a:pt x="15" y="3"/>
                      <a:pt x="11" y="8"/>
                    </a:cubicBezTo>
                    <a:cubicBezTo>
                      <a:pt x="1" y="16"/>
                      <a:pt x="1" y="30"/>
                      <a:pt x="11" y="39"/>
                    </a:cubicBezTo>
                    <a:cubicBezTo>
                      <a:pt x="1271" y="1290"/>
                      <a:pt x="2255" y="2601"/>
                      <a:pt x="3202" y="4290"/>
                    </a:cubicBezTo>
                    <a:cubicBezTo>
                      <a:pt x="3206" y="4296"/>
                      <a:pt x="3213" y="4301"/>
                      <a:pt x="3220" y="4301"/>
                    </a:cubicBezTo>
                    <a:lnTo>
                      <a:pt x="3220" y="4302"/>
                    </a:lnTo>
                    <a:cubicBezTo>
                      <a:pt x="3225" y="4302"/>
                      <a:pt x="3229" y="4301"/>
                      <a:pt x="3233" y="4298"/>
                    </a:cubicBezTo>
                    <a:cubicBezTo>
                      <a:pt x="3244" y="4292"/>
                      <a:pt x="3248" y="4278"/>
                      <a:pt x="3242" y="4268"/>
                    </a:cubicBezTo>
                    <a:cubicBezTo>
                      <a:pt x="2293" y="2575"/>
                      <a:pt x="1306" y="1262"/>
                      <a:pt x="42" y="8"/>
                    </a:cubicBezTo>
                    <a:cubicBezTo>
                      <a:pt x="38" y="3"/>
                      <a:pt x="32" y="0"/>
                      <a:pt x="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070111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0" name="Google Shape;1350;p20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1351" name="Google Shape;1351;p20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2" name="Google Shape;1352;p20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1353" name="Google Shape;1353;p20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1354" name="Google Shape;1354;p20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55" name="Google Shape;1355;p20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56" name="Google Shape;1356;p20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357" name="Google Shape;1357;p20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1358" name="Google Shape;1358;p20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359" name="Google Shape;1359;p20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360" name="Google Shape;1360;p20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361" name="Google Shape;1361;p20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1362" name="Google Shape;1362;p20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3" name="Google Shape;1363;p20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4" name="Google Shape;1364;p20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5" name="Google Shape;1365;p20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6" name="Google Shape;1366;p20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7" name="Google Shape;1367;p20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8" name="Google Shape;1368;p20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9" name="Google Shape;1369;p20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0" name="Google Shape;1370;p20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1" name="Google Shape;1371;p20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2" name="Google Shape;1372;p20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3" name="Google Shape;1373;p20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374" name="Google Shape;1374;p20"/>
          <p:cNvGrpSpPr/>
          <p:nvPr/>
        </p:nvGrpSpPr>
        <p:grpSpPr>
          <a:xfrm flipH="1">
            <a:off x="476695" y="-209762"/>
            <a:ext cx="9061856" cy="6957116"/>
            <a:chOff x="357521" y="-157322"/>
            <a:chExt cx="6796392" cy="5217837"/>
          </a:xfrm>
        </p:grpSpPr>
        <p:sp>
          <p:nvSpPr>
            <p:cNvPr id="1375" name="Google Shape;1375;p20"/>
            <p:cNvSpPr/>
            <p:nvPr/>
          </p:nvSpPr>
          <p:spPr>
            <a:xfrm>
              <a:off x="6477205" y="17627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20"/>
            <p:cNvSpPr/>
            <p:nvPr/>
          </p:nvSpPr>
          <p:spPr>
            <a:xfrm>
              <a:off x="365571" y="206597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77" name="Google Shape;1377;p20"/>
            <p:cNvGrpSpPr/>
            <p:nvPr/>
          </p:nvGrpSpPr>
          <p:grpSpPr>
            <a:xfrm>
              <a:off x="357521" y="1237603"/>
              <a:ext cx="364861" cy="363915"/>
              <a:chOff x="2789668" y="759261"/>
              <a:chExt cx="440069" cy="438928"/>
            </a:xfrm>
          </p:grpSpPr>
          <p:sp>
            <p:nvSpPr>
              <p:cNvPr id="1378" name="Google Shape;1378;p20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20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20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20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20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20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20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20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20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7" name="Google Shape;1387;p20"/>
            <p:cNvGrpSpPr/>
            <p:nvPr/>
          </p:nvGrpSpPr>
          <p:grpSpPr>
            <a:xfrm rot="506186">
              <a:off x="1842533" y="4700654"/>
              <a:ext cx="459722" cy="327911"/>
              <a:chOff x="4879302" y="1958088"/>
              <a:chExt cx="715237" cy="510165"/>
            </a:xfrm>
          </p:grpSpPr>
          <p:sp>
            <p:nvSpPr>
              <p:cNvPr id="1388" name="Google Shape;1388;p20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20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20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391" name="Google Shape;1391;p20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392" name="Google Shape;1392;p20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3" name="Google Shape;1393;p20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4" name="Google Shape;1394;p20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5" name="Google Shape;1395;p20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6" name="Google Shape;1396;p20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7" name="Google Shape;1397;p20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8" name="Google Shape;1398;p20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9" name="Google Shape;1399;p20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0" name="Google Shape;1400;p20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1" name="Google Shape;1401;p20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2" name="Google Shape;1402;p20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3" name="Google Shape;1403;p20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4" name="Google Shape;1404;p20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5" name="Google Shape;1405;p20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6" name="Google Shape;1406;p20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7" name="Google Shape;1407;p20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8" name="Google Shape;1408;p20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9" name="Google Shape;1409;p20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0" name="Google Shape;1410;p20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1" name="Google Shape;1411;p20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2" name="Google Shape;1412;p20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3" name="Google Shape;1413;p20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414" name="Google Shape;1414;p20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20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20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20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20"/>
            <p:cNvGrpSpPr/>
            <p:nvPr/>
          </p:nvGrpSpPr>
          <p:grpSpPr>
            <a:xfrm>
              <a:off x="2967758" y="-157322"/>
              <a:ext cx="364861" cy="363915"/>
              <a:chOff x="2789668" y="759261"/>
              <a:chExt cx="440069" cy="438928"/>
            </a:xfrm>
          </p:grpSpPr>
          <p:sp>
            <p:nvSpPr>
              <p:cNvPr id="1419" name="Google Shape;1419;p20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20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20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20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20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20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20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20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20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503682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6594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9477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118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userDrawn="1">
  <p:cSld name="Main point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8"/>
          <p:cNvSpPr/>
          <p:nvPr/>
        </p:nvSpPr>
        <p:spPr>
          <a:xfrm>
            <a:off x="2109586" y="2707683"/>
            <a:ext cx="7504917" cy="2519285"/>
          </a:xfrm>
          <a:custGeom>
            <a:avLst/>
            <a:gdLst/>
            <a:ahLst/>
            <a:cxnLst/>
            <a:rect l="l" t="t" r="r" b="b"/>
            <a:pathLst>
              <a:path w="69850" h="24762" extrusionOk="0">
                <a:moveTo>
                  <a:pt x="37590" y="1"/>
                </a:moveTo>
                <a:cubicBezTo>
                  <a:pt x="33519" y="1"/>
                  <a:pt x="33240" y="3079"/>
                  <a:pt x="33240" y="3079"/>
                </a:cubicBezTo>
                <a:cubicBezTo>
                  <a:pt x="33240" y="3079"/>
                  <a:pt x="33111" y="2110"/>
                  <a:pt x="32231" y="2023"/>
                </a:cubicBezTo>
                <a:cubicBezTo>
                  <a:pt x="32199" y="2020"/>
                  <a:pt x="32167" y="2018"/>
                  <a:pt x="32137" y="2018"/>
                </a:cubicBezTo>
                <a:cubicBezTo>
                  <a:pt x="31341" y="2018"/>
                  <a:pt x="31231" y="3110"/>
                  <a:pt x="31231" y="3110"/>
                </a:cubicBezTo>
                <a:cubicBezTo>
                  <a:pt x="31231" y="3110"/>
                  <a:pt x="30702" y="1854"/>
                  <a:pt x="29832" y="1854"/>
                </a:cubicBezTo>
                <a:cubicBezTo>
                  <a:pt x="29810" y="1854"/>
                  <a:pt x="29787" y="1854"/>
                  <a:pt x="29763" y="1856"/>
                </a:cubicBezTo>
                <a:cubicBezTo>
                  <a:pt x="28853" y="1927"/>
                  <a:pt x="28321" y="3162"/>
                  <a:pt x="28321" y="3162"/>
                </a:cubicBezTo>
                <a:cubicBezTo>
                  <a:pt x="28321" y="3162"/>
                  <a:pt x="27079" y="1577"/>
                  <a:pt x="25041" y="1577"/>
                </a:cubicBezTo>
                <a:cubicBezTo>
                  <a:pt x="24350" y="1577"/>
                  <a:pt x="23566" y="1760"/>
                  <a:pt x="22709" y="2249"/>
                </a:cubicBezTo>
                <a:cubicBezTo>
                  <a:pt x="19323" y="4177"/>
                  <a:pt x="21993" y="8948"/>
                  <a:pt x="21993" y="8948"/>
                </a:cubicBezTo>
                <a:cubicBezTo>
                  <a:pt x="21789" y="8794"/>
                  <a:pt x="21534" y="8719"/>
                  <a:pt x="21280" y="8719"/>
                </a:cubicBezTo>
                <a:cubicBezTo>
                  <a:pt x="20971" y="8719"/>
                  <a:pt x="20662" y="8829"/>
                  <a:pt x="20439" y="9045"/>
                </a:cubicBezTo>
                <a:cubicBezTo>
                  <a:pt x="20034" y="9437"/>
                  <a:pt x="19966" y="10133"/>
                  <a:pt x="20291" y="10595"/>
                </a:cubicBezTo>
                <a:cubicBezTo>
                  <a:pt x="20126" y="10508"/>
                  <a:pt x="19940" y="10466"/>
                  <a:pt x="19754" y="10466"/>
                </a:cubicBezTo>
                <a:cubicBezTo>
                  <a:pt x="19377" y="10466"/>
                  <a:pt x="18996" y="10636"/>
                  <a:pt x="18772" y="10941"/>
                </a:cubicBezTo>
                <a:cubicBezTo>
                  <a:pt x="18466" y="11356"/>
                  <a:pt x="18483" y="11973"/>
                  <a:pt x="18793" y="12380"/>
                </a:cubicBezTo>
                <a:lnTo>
                  <a:pt x="18793" y="12380"/>
                </a:lnTo>
                <a:cubicBezTo>
                  <a:pt x="18676" y="12280"/>
                  <a:pt x="18520" y="12232"/>
                  <a:pt x="18359" y="12232"/>
                </a:cubicBezTo>
                <a:cubicBezTo>
                  <a:pt x="18183" y="12232"/>
                  <a:pt x="18003" y="12289"/>
                  <a:pt x="17864" y="12397"/>
                </a:cubicBezTo>
                <a:cubicBezTo>
                  <a:pt x="17561" y="12634"/>
                  <a:pt x="17434" y="13039"/>
                  <a:pt x="17406" y="13423"/>
                </a:cubicBezTo>
                <a:cubicBezTo>
                  <a:pt x="17375" y="13865"/>
                  <a:pt x="17452" y="14314"/>
                  <a:pt x="17630" y="14719"/>
                </a:cubicBezTo>
                <a:cubicBezTo>
                  <a:pt x="16725" y="14170"/>
                  <a:pt x="15684" y="13612"/>
                  <a:pt x="14669" y="13612"/>
                </a:cubicBezTo>
                <a:cubicBezTo>
                  <a:pt x="14361" y="13612"/>
                  <a:pt x="14056" y="13663"/>
                  <a:pt x="13757" y="13782"/>
                </a:cubicBezTo>
                <a:cubicBezTo>
                  <a:pt x="12818" y="14156"/>
                  <a:pt x="12226" y="15137"/>
                  <a:pt x="12069" y="16135"/>
                </a:cubicBezTo>
                <a:cubicBezTo>
                  <a:pt x="11912" y="17133"/>
                  <a:pt x="12120" y="18150"/>
                  <a:pt x="12385" y="19126"/>
                </a:cubicBezTo>
                <a:cubicBezTo>
                  <a:pt x="12182" y="18837"/>
                  <a:pt x="11833" y="18663"/>
                  <a:pt x="11483" y="18663"/>
                </a:cubicBezTo>
                <a:cubicBezTo>
                  <a:pt x="11424" y="18663"/>
                  <a:pt x="11365" y="18668"/>
                  <a:pt x="11307" y="18678"/>
                </a:cubicBezTo>
                <a:cubicBezTo>
                  <a:pt x="10902" y="18749"/>
                  <a:pt x="10550" y="19067"/>
                  <a:pt x="10440" y="19462"/>
                </a:cubicBezTo>
                <a:cubicBezTo>
                  <a:pt x="10236" y="19000"/>
                  <a:pt x="9742" y="18682"/>
                  <a:pt x="9237" y="18682"/>
                </a:cubicBezTo>
                <a:cubicBezTo>
                  <a:pt x="9225" y="18682"/>
                  <a:pt x="9213" y="18682"/>
                  <a:pt x="9201" y="18683"/>
                </a:cubicBezTo>
                <a:cubicBezTo>
                  <a:pt x="8681" y="18700"/>
                  <a:pt x="8191" y="19052"/>
                  <a:pt x="8009" y="19537"/>
                </a:cubicBezTo>
                <a:cubicBezTo>
                  <a:pt x="7785" y="18951"/>
                  <a:pt x="7189" y="18527"/>
                  <a:pt x="6561" y="18509"/>
                </a:cubicBezTo>
                <a:cubicBezTo>
                  <a:pt x="6547" y="18509"/>
                  <a:pt x="6533" y="18508"/>
                  <a:pt x="6518" y="18508"/>
                </a:cubicBezTo>
                <a:cubicBezTo>
                  <a:pt x="5904" y="18508"/>
                  <a:pt x="5306" y="18890"/>
                  <a:pt x="5052" y="19449"/>
                </a:cubicBezTo>
                <a:cubicBezTo>
                  <a:pt x="4791" y="18427"/>
                  <a:pt x="4006" y="17556"/>
                  <a:pt x="3016" y="17191"/>
                </a:cubicBezTo>
                <a:cubicBezTo>
                  <a:pt x="2659" y="17059"/>
                  <a:pt x="2280" y="16995"/>
                  <a:pt x="1901" y="16995"/>
                </a:cubicBezTo>
                <a:cubicBezTo>
                  <a:pt x="1227" y="16995"/>
                  <a:pt x="551" y="17198"/>
                  <a:pt x="1" y="17586"/>
                </a:cubicBezTo>
                <a:lnTo>
                  <a:pt x="1" y="24762"/>
                </a:lnTo>
                <a:lnTo>
                  <a:pt x="69850" y="24762"/>
                </a:lnTo>
                <a:lnTo>
                  <a:pt x="69850" y="19264"/>
                </a:lnTo>
                <a:cubicBezTo>
                  <a:pt x="69762" y="19264"/>
                  <a:pt x="69234" y="18001"/>
                  <a:pt x="67795" y="17942"/>
                </a:cubicBezTo>
                <a:cubicBezTo>
                  <a:pt x="67766" y="17940"/>
                  <a:pt x="67737" y="17940"/>
                  <a:pt x="67709" y="17940"/>
                </a:cubicBezTo>
                <a:cubicBezTo>
                  <a:pt x="66342" y="17940"/>
                  <a:pt x="66003" y="19294"/>
                  <a:pt x="66003" y="19294"/>
                </a:cubicBezTo>
                <a:cubicBezTo>
                  <a:pt x="66003" y="19294"/>
                  <a:pt x="66003" y="18560"/>
                  <a:pt x="65317" y="18502"/>
                </a:cubicBezTo>
                <a:cubicBezTo>
                  <a:pt x="65293" y="18500"/>
                  <a:pt x="65269" y="18499"/>
                  <a:pt x="65246" y="18499"/>
                </a:cubicBezTo>
                <a:cubicBezTo>
                  <a:pt x="64629" y="18499"/>
                  <a:pt x="64595" y="19236"/>
                  <a:pt x="64595" y="19236"/>
                </a:cubicBezTo>
                <a:cubicBezTo>
                  <a:pt x="64595" y="19236"/>
                  <a:pt x="63861" y="18032"/>
                  <a:pt x="62634" y="17944"/>
                </a:cubicBezTo>
                <a:cubicBezTo>
                  <a:pt x="62591" y="17941"/>
                  <a:pt x="62547" y="17940"/>
                  <a:pt x="62505" y="17940"/>
                </a:cubicBezTo>
                <a:cubicBezTo>
                  <a:pt x="61349" y="17940"/>
                  <a:pt x="60572" y="19059"/>
                  <a:pt x="60572" y="19059"/>
                </a:cubicBezTo>
                <a:cubicBezTo>
                  <a:pt x="60572" y="19059"/>
                  <a:pt x="60513" y="18471"/>
                  <a:pt x="60067" y="18383"/>
                </a:cubicBezTo>
                <a:cubicBezTo>
                  <a:pt x="60037" y="18378"/>
                  <a:pt x="60008" y="18375"/>
                  <a:pt x="59980" y="18375"/>
                </a:cubicBezTo>
                <a:cubicBezTo>
                  <a:pt x="59581" y="18375"/>
                  <a:pt x="59309" y="18921"/>
                  <a:pt x="59309" y="18921"/>
                </a:cubicBezTo>
                <a:cubicBezTo>
                  <a:pt x="59309" y="18921"/>
                  <a:pt x="59425" y="18237"/>
                  <a:pt x="58720" y="17973"/>
                </a:cubicBezTo>
                <a:cubicBezTo>
                  <a:pt x="58612" y="17932"/>
                  <a:pt x="58509" y="17915"/>
                  <a:pt x="58412" y="17915"/>
                </a:cubicBezTo>
                <a:cubicBezTo>
                  <a:pt x="57875" y="17915"/>
                  <a:pt x="57518" y="18441"/>
                  <a:pt x="57518" y="18441"/>
                </a:cubicBezTo>
                <a:cubicBezTo>
                  <a:pt x="57518" y="18441"/>
                  <a:pt x="58105" y="16886"/>
                  <a:pt x="57076" y="16328"/>
                </a:cubicBezTo>
                <a:cubicBezTo>
                  <a:pt x="56745" y="16149"/>
                  <a:pt x="56433" y="16088"/>
                  <a:pt x="56161" y="16088"/>
                </a:cubicBezTo>
                <a:cubicBezTo>
                  <a:pt x="55589" y="16088"/>
                  <a:pt x="55197" y="16358"/>
                  <a:pt x="55197" y="16358"/>
                </a:cubicBezTo>
                <a:cubicBezTo>
                  <a:pt x="55197" y="16358"/>
                  <a:pt x="56549" y="15271"/>
                  <a:pt x="56000" y="14272"/>
                </a:cubicBezTo>
                <a:cubicBezTo>
                  <a:pt x="55741" y="13800"/>
                  <a:pt x="55227" y="13676"/>
                  <a:pt x="54756" y="13676"/>
                </a:cubicBezTo>
                <a:cubicBezTo>
                  <a:pt x="54413" y="13676"/>
                  <a:pt x="54094" y="13742"/>
                  <a:pt x="53913" y="13788"/>
                </a:cubicBezTo>
                <a:lnTo>
                  <a:pt x="53913" y="13788"/>
                </a:lnTo>
                <a:cubicBezTo>
                  <a:pt x="54489" y="13612"/>
                  <a:pt x="56457" y="12881"/>
                  <a:pt x="55903" y="11247"/>
                </a:cubicBezTo>
                <a:cubicBezTo>
                  <a:pt x="55358" y="9635"/>
                  <a:pt x="53851" y="9509"/>
                  <a:pt x="53394" y="9509"/>
                </a:cubicBezTo>
                <a:cubicBezTo>
                  <a:pt x="53309" y="9509"/>
                  <a:pt x="53261" y="9514"/>
                  <a:pt x="53261" y="9514"/>
                </a:cubicBezTo>
                <a:cubicBezTo>
                  <a:pt x="53261" y="9514"/>
                  <a:pt x="55930" y="6895"/>
                  <a:pt x="53729" y="4874"/>
                </a:cubicBezTo>
                <a:cubicBezTo>
                  <a:pt x="53165" y="4355"/>
                  <a:pt x="52529" y="4163"/>
                  <a:pt x="51895" y="4163"/>
                </a:cubicBezTo>
                <a:cubicBezTo>
                  <a:pt x="50057" y="4163"/>
                  <a:pt x="48237" y="5784"/>
                  <a:pt x="48237" y="5784"/>
                </a:cubicBezTo>
                <a:cubicBezTo>
                  <a:pt x="48237" y="5784"/>
                  <a:pt x="49471" y="2347"/>
                  <a:pt x="46708" y="1413"/>
                </a:cubicBezTo>
                <a:cubicBezTo>
                  <a:pt x="46307" y="1277"/>
                  <a:pt x="45931" y="1219"/>
                  <a:pt x="45581" y="1219"/>
                </a:cubicBezTo>
                <a:cubicBezTo>
                  <a:pt x="43522" y="1219"/>
                  <a:pt x="42364" y="3227"/>
                  <a:pt x="42364" y="3227"/>
                </a:cubicBezTo>
                <a:cubicBezTo>
                  <a:pt x="42364" y="3227"/>
                  <a:pt x="41864" y="55"/>
                  <a:pt x="37693" y="2"/>
                </a:cubicBezTo>
                <a:cubicBezTo>
                  <a:pt x="37659" y="1"/>
                  <a:pt x="37624" y="1"/>
                  <a:pt x="375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1" name="Google Shape;361;p8"/>
          <p:cNvGrpSpPr/>
          <p:nvPr/>
        </p:nvGrpSpPr>
        <p:grpSpPr>
          <a:xfrm>
            <a:off x="15756" y="4445222"/>
            <a:ext cx="12191841" cy="2419653"/>
            <a:chOff x="626075" y="3657856"/>
            <a:chExt cx="5447326" cy="1489235"/>
          </a:xfrm>
        </p:grpSpPr>
        <p:sp>
          <p:nvSpPr>
            <p:cNvPr id="362" name="Google Shape;362;p8"/>
            <p:cNvSpPr/>
            <p:nvPr/>
          </p:nvSpPr>
          <p:spPr>
            <a:xfrm>
              <a:off x="2628955" y="4093433"/>
              <a:ext cx="44680" cy="72275"/>
            </a:xfrm>
            <a:custGeom>
              <a:avLst/>
              <a:gdLst/>
              <a:ahLst/>
              <a:cxnLst/>
              <a:rect l="l" t="t" r="r" b="b"/>
              <a:pathLst>
                <a:path w="811" h="1312" extrusionOk="0">
                  <a:moveTo>
                    <a:pt x="197" y="1"/>
                  </a:moveTo>
                  <a:cubicBezTo>
                    <a:pt x="170" y="1"/>
                    <a:pt x="144" y="8"/>
                    <a:pt x="119" y="22"/>
                  </a:cubicBezTo>
                  <a:cubicBezTo>
                    <a:pt x="34" y="71"/>
                    <a:pt x="0" y="189"/>
                    <a:pt x="45" y="285"/>
                  </a:cubicBezTo>
                  <a:lnTo>
                    <a:pt x="460" y="1205"/>
                  </a:lnTo>
                  <a:cubicBezTo>
                    <a:pt x="491" y="1273"/>
                    <a:pt x="551" y="1311"/>
                    <a:pt x="615" y="1311"/>
                  </a:cubicBezTo>
                  <a:cubicBezTo>
                    <a:pt x="619" y="1311"/>
                    <a:pt x="622" y="1311"/>
                    <a:pt x="625" y="1311"/>
                  </a:cubicBezTo>
                  <a:cubicBezTo>
                    <a:pt x="648" y="1308"/>
                    <a:pt x="671" y="1304"/>
                    <a:pt x="692" y="1290"/>
                  </a:cubicBezTo>
                  <a:cubicBezTo>
                    <a:pt x="777" y="1240"/>
                    <a:pt x="810" y="1122"/>
                    <a:pt x="767" y="1026"/>
                  </a:cubicBezTo>
                  <a:lnTo>
                    <a:pt x="350" y="107"/>
                  </a:lnTo>
                  <a:cubicBezTo>
                    <a:pt x="320" y="40"/>
                    <a:pt x="260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8"/>
            <p:cNvSpPr/>
            <p:nvPr/>
          </p:nvSpPr>
          <p:spPr>
            <a:xfrm>
              <a:off x="2681348" y="4057351"/>
              <a:ext cx="20329" cy="94475"/>
            </a:xfrm>
            <a:custGeom>
              <a:avLst/>
              <a:gdLst/>
              <a:ahLst/>
              <a:cxnLst/>
              <a:rect l="l" t="t" r="r" b="b"/>
              <a:pathLst>
                <a:path w="369" h="1715" extrusionOk="0">
                  <a:moveTo>
                    <a:pt x="174" y="1"/>
                  </a:moveTo>
                  <a:cubicBezTo>
                    <a:pt x="173" y="1"/>
                    <a:pt x="172" y="1"/>
                    <a:pt x="171" y="1"/>
                  </a:cubicBezTo>
                  <a:cubicBezTo>
                    <a:pt x="73" y="5"/>
                    <a:pt x="1" y="93"/>
                    <a:pt x="2" y="201"/>
                  </a:cubicBezTo>
                  <a:lnTo>
                    <a:pt x="23" y="1523"/>
                  </a:lnTo>
                  <a:cubicBezTo>
                    <a:pt x="26" y="1629"/>
                    <a:pt x="102" y="1715"/>
                    <a:pt x="196" y="1715"/>
                  </a:cubicBezTo>
                  <a:cubicBezTo>
                    <a:pt x="197" y="1715"/>
                    <a:pt x="197" y="1715"/>
                    <a:pt x="198" y="1715"/>
                  </a:cubicBezTo>
                  <a:lnTo>
                    <a:pt x="207" y="1715"/>
                  </a:lnTo>
                  <a:cubicBezTo>
                    <a:pt x="298" y="1709"/>
                    <a:pt x="369" y="1621"/>
                    <a:pt x="368" y="1515"/>
                  </a:cubicBezTo>
                  <a:lnTo>
                    <a:pt x="346" y="194"/>
                  </a:lnTo>
                  <a:cubicBezTo>
                    <a:pt x="345" y="87"/>
                    <a:pt x="269" y="1"/>
                    <a:pt x="1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8"/>
            <p:cNvSpPr/>
            <p:nvPr/>
          </p:nvSpPr>
          <p:spPr>
            <a:xfrm>
              <a:off x="626075" y="3758942"/>
              <a:ext cx="5447326" cy="1388150"/>
            </a:xfrm>
            <a:custGeom>
              <a:avLst/>
              <a:gdLst/>
              <a:ahLst/>
              <a:cxnLst/>
              <a:rect l="l" t="t" r="r" b="b"/>
              <a:pathLst>
                <a:path w="98876" h="25199" extrusionOk="0">
                  <a:moveTo>
                    <a:pt x="27582" y="1"/>
                  </a:moveTo>
                  <a:cubicBezTo>
                    <a:pt x="7201" y="1"/>
                    <a:pt x="1" y="3798"/>
                    <a:pt x="1" y="3798"/>
                  </a:cubicBezTo>
                  <a:lnTo>
                    <a:pt x="1" y="25199"/>
                  </a:lnTo>
                  <a:lnTo>
                    <a:pt x="98876" y="25199"/>
                  </a:lnTo>
                  <a:lnTo>
                    <a:pt x="98876" y="10787"/>
                  </a:lnTo>
                  <a:cubicBezTo>
                    <a:pt x="98876" y="10787"/>
                    <a:pt x="93295" y="6427"/>
                    <a:pt x="54587" y="1782"/>
                  </a:cubicBezTo>
                  <a:cubicBezTo>
                    <a:pt x="43740" y="481"/>
                    <a:pt x="34828" y="1"/>
                    <a:pt x="275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8"/>
            <p:cNvSpPr/>
            <p:nvPr/>
          </p:nvSpPr>
          <p:spPr>
            <a:xfrm>
              <a:off x="5361974" y="4047270"/>
              <a:ext cx="117016" cy="122294"/>
            </a:xfrm>
            <a:custGeom>
              <a:avLst/>
              <a:gdLst/>
              <a:ahLst/>
              <a:cxnLst/>
              <a:rect l="l" t="t" r="r" b="b"/>
              <a:pathLst>
                <a:path w="2124" h="2220" extrusionOk="0">
                  <a:moveTo>
                    <a:pt x="1609" y="1"/>
                  </a:moveTo>
                  <a:cubicBezTo>
                    <a:pt x="1589" y="1"/>
                    <a:pt x="1569" y="3"/>
                    <a:pt x="1549" y="6"/>
                  </a:cubicBezTo>
                  <a:cubicBezTo>
                    <a:pt x="1368" y="39"/>
                    <a:pt x="1240" y="194"/>
                    <a:pt x="1140" y="345"/>
                  </a:cubicBezTo>
                  <a:cubicBezTo>
                    <a:pt x="951" y="627"/>
                    <a:pt x="798" y="936"/>
                    <a:pt x="689" y="1257"/>
                  </a:cubicBezTo>
                  <a:cubicBezTo>
                    <a:pt x="633" y="931"/>
                    <a:pt x="578" y="606"/>
                    <a:pt x="524" y="280"/>
                  </a:cubicBezTo>
                  <a:cubicBezTo>
                    <a:pt x="512" y="215"/>
                    <a:pt x="497" y="146"/>
                    <a:pt x="448" y="104"/>
                  </a:cubicBezTo>
                  <a:cubicBezTo>
                    <a:pt x="421" y="81"/>
                    <a:pt x="388" y="71"/>
                    <a:pt x="354" y="71"/>
                  </a:cubicBezTo>
                  <a:cubicBezTo>
                    <a:pt x="299" y="71"/>
                    <a:pt x="243" y="96"/>
                    <a:pt x="204" y="135"/>
                  </a:cubicBezTo>
                  <a:cubicBezTo>
                    <a:pt x="140" y="198"/>
                    <a:pt x="115" y="288"/>
                    <a:pt x="95" y="377"/>
                  </a:cubicBezTo>
                  <a:cubicBezTo>
                    <a:pt x="12" y="742"/>
                    <a:pt x="1" y="1125"/>
                    <a:pt x="65" y="1495"/>
                  </a:cubicBezTo>
                  <a:cubicBezTo>
                    <a:pt x="84" y="1605"/>
                    <a:pt x="123" y="1730"/>
                    <a:pt x="229" y="1765"/>
                  </a:cubicBezTo>
                  <a:lnTo>
                    <a:pt x="1289" y="2219"/>
                  </a:lnTo>
                  <a:cubicBezTo>
                    <a:pt x="1621" y="1882"/>
                    <a:pt x="1869" y="1467"/>
                    <a:pt x="2012" y="1017"/>
                  </a:cubicBezTo>
                  <a:cubicBezTo>
                    <a:pt x="2080" y="805"/>
                    <a:pt x="2123" y="572"/>
                    <a:pt x="2053" y="359"/>
                  </a:cubicBezTo>
                  <a:cubicBezTo>
                    <a:pt x="1989" y="165"/>
                    <a:pt x="1807" y="1"/>
                    <a:pt x="16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8"/>
            <p:cNvSpPr/>
            <p:nvPr/>
          </p:nvSpPr>
          <p:spPr>
            <a:xfrm>
              <a:off x="4176278" y="3853858"/>
              <a:ext cx="111617" cy="123176"/>
            </a:xfrm>
            <a:custGeom>
              <a:avLst/>
              <a:gdLst/>
              <a:ahLst/>
              <a:cxnLst/>
              <a:rect l="l" t="t" r="r" b="b"/>
              <a:pathLst>
                <a:path w="2026" h="2236" extrusionOk="0">
                  <a:moveTo>
                    <a:pt x="1454" y="1"/>
                  </a:moveTo>
                  <a:cubicBezTo>
                    <a:pt x="1398" y="1"/>
                    <a:pt x="1343" y="12"/>
                    <a:pt x="1292" y="38"/>
                  </a:cubicBezTo>
                  <a:cubicBezTo>
                    <a:pt x="1129" y="117"/>
                    <a:pt x="1050" y="302"/>
                    <a:pt x="995" y="477"/>
                  </a:cubicBezTo>
                  <a:cubicBezTo>
                    <a:pt x="895" y="801"/>
                    <a:pt x="836" y="1139"/>
                    <a:pt x="820" y="1479"/>
                  </a:cubicBezTo>
                  <a:cubicBezTo>
                    <a:pt x="678" y="1181"/>
                    <a:pt x="532" y="885"/>
                    <a:pt x="388" y="587"/>
                  </a:cubicBezTo>
                  <a:cubicBezTo>
                    <a:pt x="360" y="529"/>
                    <a:pt x="326" y="465"/>
                    <a:pt x="267" y="439"/>
                  </a:cubicBezTo>
                  <a:cubicBezTo>
                    <a:pt x="250" y="431"/>
                    <a:pt x="231" y="428"/>
                    <a:pt x="213" y="428"/>
                  </a:cubicBezTo>
                  <a:cubicBezTo>
                    <a:pt x="145" y="428"/>
                    <a:pt x="76" y="475"/>
                    <a:pt x="42" y="537"/>
                  </a:cubicBezTo>
                  <a:cubicBezTo>
                    <a:pt x="0" y="616"/>
                    <a:pt x="0" y="710"/>
                    <a:pt x="6" y="800"/>
                  </a:cubicBezTo>
                  <a:cubicBezTo>
                    <a:pt x="30" y="1175"/>
                    <a:pt x="127" y="1547"/>
                    <a:pt x="291" y="1884"/>
                  </a:cubicBezTo>
                  <a:cubicBezTo>
                    <a:pt x="339" y="1983"/>
                    <a:pt x="412" y="2092"/>
                    <a:pt x="524" y="2097"/>
                  </a:cubicBezTo>
                  <a:lnTo>
                    <a:pt x="1664" y="2235"/>
                  </a:lnTo>
                  <a:cubicBezTo>
                    <a:pt x="1886" y="1819"/>
                    <a:pt x="2010" y="1350"/>
                    <a:pt x="2020" y="879"/>
                  </a:cubicBezTo>
                  <a:cubicBezTo>
                    <a:pt x="2026" y="655"/>
                    <a:pt x="2003" y="420"/>
                    <a:pt x="1876" y="235"/>
                  </a:cubicBezTo>
                  <a:cubicBezTo>
                    <a:pt x="1781" y="98"/>
                    <a:pt x="1615" y="1"/>
                    <a:pt x="14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8"/>
            <p:cNvSpPr/>
            <p:nvPr/>
          </p:nvSpPr>
          <p:spPr>
            <a:xfrm>
              <a:off x="3928252" y="3836505"/>
              <a:ext cx="74430" cy="97835"/>
            </a:xfrm>
            <a:custGeom>
              <a:avLst/>
              <a:gdLst/>
              <a:ahLst/>
              <a:cxnLst/>
              <a:rect l="l" t="t" r="r" b="b"/>
              <a:pathLst>
                <a:path w="1351" h="1776" extrusionOk="0">
                  <a:moveTo>
                    <a:pt x="181" y="0"/>
                  </a:moveTo>
                  <a:cubicBezTo>
                    <a:pt x="122" y="0"/>
                    <a:pt x="68" y="42"/>
                    <a:pt x="40" y="96"/>
                  </a:cubicBezTo>
                  <a:cubicBezTo>
                    <a:pt x="9" y="152"/>
                    <a:pt x="5" y="219"/>
                    <a:pt x="5" y="284"/>
                  </a:cubicBezTo>
                  <a:cubicBezTo>
                    <a:pt x="1" y="711"/>
                    <a:pt x="125" y="1136"/>
                    <a:pt x="355" y="1495"/>
                  </a:cubicBezTo>
                  <a:lnTo>
                    <a:pt x="997" y="1776"/>
                  </a:lnTo>
                  <a:cubicBezTo>
                    <a:pt x="1052" y="1625"/>
                    <a:pt x="1107" y="1476"/>
                    <a:pt x="1163" y="1327"/>
                  </a:cubicBezTo>
                  <a:cubicBezTo>
                    <a:pt x="1230" y="1136"/>
                    <a:pt x="1301" y="946"/>
                    <a:pt x="1326" y="747"/>
                  </a:cubicBezTo>
                  <a:cubicBezTo>
                    <a:pt x="1350" y="548"/>
                    <a:pt x="1329" y="333"/>
                    <a:pt x="1223" y="162"/>
                  </a:cubicBezTo>
                  <a:cubicBezTo>
                    <a:pt x="1209" y="138"/>
                    <a:pt x="1194" y="114"/>
                    <a:pt x="1171" y="99"/>
                  </a:cubicBezTo>
                  <a:cubicBezTo>
                    <a:pt x="1148" y="82"/>
                    <a:pt x="1122" y="75"/>
                    <a:pt x="1096" y="75"/>
                  </a:cubicBezTo>
                  <a:cubicBezTo>
                    <a:pt x="1029" y="75"/>
                    <a:pt x="957" y="120"/>
                    <a:pt x="908" y="171"/>
                  </a:cubicBezTo>
                  <a:cubicBezTo>
                    <a:pt x="743" y="340"/>
                    <a:pt x="659" y="570"/>
                    <a:pt x="608" y="799"/>
                  </a:cubicBezTo>
                  <a:cubicBezTo>
                    <a:pt x="532" y="586"/>
                    <a:pt x="447" y="375"/>
                    <a:pt x="355" y="169"/>
                  </a:cubicBezTo>
                  <a:cubicBezTo>
                    <a:pt x="323" y="96"/>
                    <a:pt x="276" y="13"/>
                    <a:pt x="197" y="1"/>
                  </a:cubicBezTo>
                  <a:cubicBezTo>
                    <a:pt x="192" y="1"/>
                    <a:pt x="186" y="0"/>
                    <a:pt x="1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8"/>
            <p:cNvSpPr/>
            <p:nvPr/>
          </p:nvSpPr>
          <p:spPr>
            <a:xfrm>
              <a:off x="2362749" y="3657856"/>
              <a:ext cx="111672" cy="123176"/>
            </a:xfrm>
            <a:custGeom>
              <a:avLst/>
              <a:gdLst/>
              <a:ahLst/>
              <a:cxnLst/>
              <a:rect l="l" t="t" r="r" b="b"/>
              <a:pathLst>
                <a:path w="2027" h="2236" extrusionOk="0">
                  <a:moveTo>
                    <a:pt x="1455" y="0"/>
                  </a:moveTo>
                  <a:cubicBezTo>
                    <a:pt x="1399" y="0"/>
                    <a:pt x="1344" y="12"/>
                    <a:pt x="1292" y="37"/>
                  </a:cubicBezTo>
                  <a:cubicBezTo>
                    <a:pt x="1130" y="116"/>
                    <a:pt x="1049" y="301"/>
                    <a:pt x="996" y="476"/>
                  </a:cubicBezTo>
                  <a:cubicBezTo>
                    <a:pt x="894" y="801"/>
                    <a:pt x="836" y="1138"/>
                    <a:pt x="821" y="1479"/>
                  </a:cubicBezTo>
                  <a:cubicBezTo>
                    <a:pt x="678" y="1181"/>
                    <a:pt x="533" y="884"/>
                    <a:pt x="389" y="586"/>
                  </a:cubicBezTo>
                  <a:cubicBezTo>
                    <a:pt x="361" y="527"/>
                    <a:pt x="327" y="464"/>
                    <a:pt x="266" y="438"/>
                  </a:cubicBezTo>
                  <a:cubicBezTo>
                    <a:pt x="249" y="431"/>
                    <a:pt x="231" y="427"/>
                    <a:pt x="212" y="427"/>
                  </a:cubicBezTo>
                  <a:cubicBezTo>
                    <a:pt x="145" y="427"/>
                    <a:pt x="76" y="474"/>
                    <a:pt x="43" y="537"/>
                  </a:cubicBezTo>
                  <a:cubicBezTo>
                    <a:pt x="1" y="616"/>
                    <a:pt x="1" y="709"/>
                    <a:pt x="5" y="800"/>
                  </a:cubicBezTo>
                  <a:cubicBezTo>
                    <a:pt x="30" y="1175"/>
                    <a:pt x="128" y="1546"/>
                    <a:pt x="291" y="1882"/>
                  </a:cubicBezTo>
                  <a:cubicBezTo>
                    <a:pt x="339" y="1981"/>
                    <a:pt x="413" y="2091"/>
                    <a:pt x="524" y="2097"/>
                  </a:cubicBezTo>
                  <a:lnTo>
                    <a:pt x="1663" y="2235"/>
                  </a:lnTo>
                  <a:cubicBezTo>
                    <a:pt x="1886" y="1819"/>
                    <a:pt x="2009" y="1350"/>
                    <a:pt x="2020" y="879"/>
                  </a:cubicBezTo>
                  <a:cubicBezTo>
                    <a:pt x="2026" y="654"/>
                    <a:pt x="2002" y="420"/>
                    <a:pt x="1875" y="235"/>
                  </a:cubicBezTo>
                  <a:cubicBezTo>
                    <a:pt x="1781" y="97"/>
                    <a:pt x="1616" y="0"/>
                    <a:pt x="14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8"/>
            <p:cNvSpPr/>
            <p:nvPr/>
          </p:nvSpPr>
          <p:spPr>
            <a:xfrm>
              <a:off x="701827" y="3816618"/>
              <a:ext cx="120653" cy="128299"/>
            </a:xfrm>
            <a:custGeom>
              <a:avLst/>
              <a:gdLst/>
              <a:ahLst/>
              <a:cxnLst/>
              <a:rect l="l" t="t" r="r" b="b"/>
              <a:pathLst>
                <a:path w="2190" h="2329" extrusionOk="0">
                  <a:moveTo>
                    <a:pt x="1307" y="0"/>
                  </a:moveTo>
                  <a:cubicBezTo>
                    <a:pt x="1193" y="0"/>
                    <a:pt x="1083" y="37"/>
                    <a:pt x="1006" y="120"/>
                  </a:cubicBezTo>
                  <a:cubicBezTo>
                    <a:pt x="881" y="252"/>
                    <a:pt x="871" y="454"/>
                    <a:pt x="883" y="636"/>
                  </a:cubicBezTo>
                  <a:cubicBezTo>
                    <a:pt x="902" y="976"/>
                    <a:pt x="966" y="1314"/>
                    <a:pt x="1072" y="1637"/>
                  </a:cubicBezTo>
                  <a:cubicBezTo>
                    <a:pt x="833" y="1410"/>
                    <a:pt x="593" y="1181"/>
                    <a:pt x="353" y="954"/>
                  </a:cubicBezTo>
                  <a:cubicBezTo>
                    <a:pt x="305" y="910"/>
                    <a:pt x="253" y="862"/>
                    <a:pt x="187" y="859"/>
                  </a:cubicBezTo>
                  <a:cubicBezTo>
                    <a:pt x="184" y="859"/>
                    <a:pt x="181" y="859"/>
                    <a:pt x="179" y="859"/>
                  </a:cubicBezTo>
                  <a:cubicBezTo>
                    <a:pt x="95" y="859"/>
                    <a:pt x="24" y="944"/>
                    <a:pt x="13" y="1030"/>
                  </a:cubicBezTo>
                  <a:cubicBezTo>
                    <a:pt x="1" y="1117"/>
                    <a:pt x="34" y="1208"/>
                    <a:pt x="71" y="1290"/>
                  </a:cubicBezTo>
                  <a:cubicBezTo>
                    <a:pt x="225" y="1631"/>
                    <a:pt x="447" y="1943"/>
                    <a:pt x="719" y="2201"/>
                  </a:cubicBezTo>
                  <a:cubicBezTo>
                    <a:pt x="784" y="2265"/>
                    <a:pt x="869" y="2329"/>
                    <a:pt x="957" y="2329"/>
                  </a:cubicBezTo>
                  <a:cubicBezTo>
                    <a:pt x="975" y="2329"/>
                    <a:pt x="993" y="2326"/>
                    <a:pt x="1011" y="2320"/>
                  </a:cubicBezTo>
                  <a:lnTo>
                    <a:pt x="2128" y="2046"/>
                  </a:lnTo>
                  <a:cubicBezTo>
                    <a:pt x="2190" y="1579"/>
                    <a:pt x="2140" y="1095"/>
                    <a:pt x="1985" y="650"/>
                  </a:cubicBezTo>
                  <a:cubicBezTo>
                    <a:pt x="1912" y="439"/>
                    <a:pt x="1806" y="227"/>
                    <a:pt x="1622" y="98"/>
                  </a:cubicBezTo>
                  <a:cubicBezTo>
                    <a:pt x="1532" y="36"/>
                    <a:pt x="1418" y="0"/>
                    <a:pt x="13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8"/>
            <p:cNvSpPr/>
            <p:nvPr/>
          </p:nvSpPr>
          <p:spPr>
            <a:xfrm>
              <a:off x="2509350" y="3689477"/>
              <a:ext cx="75256" cy="102132"/>
            </a:xfrm>
            <a:custGeom>
              <a:avLst/>
              <a:gdLst/>
              <a:ahLst/>
              <a:cxnLst/>
              <a:rect l="l" t="t" r="r" b="b"/>
              <a:pathLst>
                <a:path w="1366" h="1854" extrusionOk="0">
                  <a:moveTo>
                    <a:pt x="246" y="0"/>
                  </a:moveTo>
                  <a:cubicBezTo>
                    <a:pt x="192" y="0"/>
                    <a:pt x="139" y="34"/>
                    <a:pt x="109" y="80"/>
                  </a:cubicBezTo>
                  <a:cubicBezTo>
                    <a:pt x="72" y="135"/>
                    <a:pt x="60" y="202"/>
                    <a:pt x="53" y="265"/>
                  </a:cubicBezTo>
                  <a:cubicBezTo>
                    <a:pt x="0" y="689"/>
                    <a:pt x="75" y="1128"/>
                    <a:pt x="266" y="1507"/>
                  </a:cubicBezTo>
                  <a:lnTo>
                    <a:pt x="878" y="1853"/>
                  </a:lnTo>
                  <a:cubicBezTo>
                    <a:pt x="949" y="1711"/>
                    <a:pt x="1019" y="1569"/>
                    <a:pt x="1090" y="1427"/>
                  </a:cubicBezTo>
                  <a:cubicBezTo>
                    <a:pt x="1180" y="1246"/>
                    <a:pt x="1271" y="1065"/>
                    <a:pt x="1317" y="869"/>
                  </a:cubicBezTo>
                  <a:cubicBezTo>
                    <a:pt x="1365" y="673"/>
                    <a:pt x="1365" y="460"/>
                    <a:pt x="1281" y="278"/>
                  </a:cubicBezTo>
                  <a:cubicBezTo>
                    <a:pt x="1268" y="251"/>
                    <a:pt x="1257" y="227"/>
                    <a:pt x="1235" y="209"/>
                  </a:cubicBezTo>
                  <a:cubicBezTo>
                    <a:pt x="1210" y="187"/>
                    <a:pt x="1179" y="177"/>
                    <a:pt x="1147" y="177"/>
                  </a:cubicBezTo>
                  <a:cubicBezTo>
                    <a:pt x="1085" y="177"/>
                    <a:pt x="1016" y="212"/>
                    <a:pt x="964" y="254"/>
                  </a:cubicBezTo>
                  <a:cubicBezTo>
                    <a:pt x="784" y="402"/>
                    <a:pt x="672" y="621"/>
                    <a:pt x="596" y="842"/>
                  </a:cubicBezTo>
                  <a:cubicBezTo>
                    <a:pt x="544" y="622"/>
                    <a:pt x="483" y="403"/>
                    <a:pt x="414" y="187"/>
                  </a:cubicBezTo>
                  <a:cubicBezTo>
                    <a:pt x="390" y="113"/>
                    <a:pt x="353" y="24"/>
                    <a:pt x="276" y="4"/>
                  </a:cubicBezTo>
                  <a:cubicBezTo>
                    <a:pt x="266" y="2"/>
                    <a:pt x="256" y="0"/>
                    <a:pt x="2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4419345" y="4416686"/>
              <a:ext cx="454678" cy="211977"/>
            </a:xfrm>
            <a:custGeom>
              <a:avLst/>
              <a:gdLst/>
              <a:ahLst/>
              <a:cxnLst/>
              <a:rect l="l" t="t" r="r" b="b"/>
              <a:pathLst>
                <a:path w="8253" h="3848" extrusionOk="0">
                  <a:moveTo>
                    <a:pt x="3742" y="1"/>
                  </a:moveTo>
                  <a:cubicBezTo>
                    <a:pt x="2718" y="1"/>
                    <a:pt x="1694" y="206"/>
                    <a:pt x="753" y="610"/>
                  </a:cubicBezTo>
                  <a:cubicBezTo>
                    <a:pt x="595" y="677"/>
                    <a:pt x="435" y="754"/>
                    <a:pt x="325" y="885"/>
                  </a:cubicBezTo>
                  <a:cubicBezTo>
                    <a:pt x="0" y="1275"/>
                    <a:pt x="288" y="1869"/>
                    <a:pt x="650" y="2226"/>
                  </a:cubicBezTo>
                  <a:cubicBezTo>
                    <a:pt x="1656" y="3217"/>
                    <a:pt x="3732" y="3847"/>
                    <a:pt x="5317" y="3847"/>
                  </a:cubicBezTo>
                  <a:cubicBezTo>
                    <a:pt x="5542" y="3847"/>
                    <a:pt x="5757" y="3835"/>
                    <a:pt x="5957" y="3809"/>
                  </a:cubicBezTo>
                  <a:cubicBezTo>
                    <a:pt x="8252" y="3511"/>
                    <a:pt x="7720" y="835"/>
                    <a:pt x="5802" y="287"/>
                  </a:cubicBezTo>
                  <a:cubicBezTo>
                    <a:pt x="5133" y="96"/>
                    <a:pt x="4437" y="1"/>
                    <a:pt x="37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5014562" y="4239415"/>
              <a:ext cx="332814" cy="161131"/>
            </a:xfrm>
            <a:custGeom>
              <a:avLst/>
              <a:gdLst/>
              <a:ahLst/>
              <a:cxnLst/>
              <a:rect l="l" t="t" r="r" b="b"/>
              <a:pathLst>
                <a:path w="6041" h="2925" extrusionOk="0">
                  <a:moveTo>
                    <a:pt x="2580" y="1"/>
                  </a:moveTo>
                  <a:cubicBezTo>
                    <a:pt x="2461" y="1"/>
                    <a:pt x="2343" y="5"/>
                    <a:pt x="2225" y="13"/>
                  </a:cubicBezTo>
                  <a:cubicBezTo>
                    <a:pt x="1565" y="60"/>
                    <a:pt x="878" y="252"/>
                    <a:pt x="425" y="736"/>
                  </a:cubicBezTo>
                  <a:cubicBezTo>
                    <a:pt x="169" y="1008"/>
                    <a:pt x="0" y="1408"/>
                    <a:pt x="128" y="1759"/>
                  </a:cubicBezTo>
                  <a:cubicBezTo>
                    <a:pt x="417" y="2547"/>
                    <a:pt x="1617" y="2925"/>
                    <a:pt x="2825" y="2925"/>
                  </a:cubicBezTo>
                  <a:cubicBezTo>
                    <a:pt x="4426" y="2925"/>
                    <a:pt x="6040" y="2260"/>
                    <a:pt x="5561" y="1005"/>
                  </a:cubicBezTo>
                  <a:cubicBezTo>
                    <a:pt x="5525" y="908"/>
                    <a:pt x="5430" y="843"/>
                    <a:pt x="5343" y="788"/>
                  </a:cubicBezTo>
                  <a:cubicBezTo>
                    <a:pt x="4519" y="276"/>
                    <a:pt x="3549" y="1"/>
                    <a:pt x="25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2653967" y="3850828"/>
              <a:ext cx="457929" cy="183331"/>
            </a:xfrm>
            <a:custGeom>
              <a:avLst/>
              <a:gdLst/>
              <a:ahLst/>
              <a:cxnLst/>
              <a:rect l="l" t="t" r="r" b="b"/>
              <a:pathLst>
                <a:path w="8312" h="3328" extrusionOk="0">
                  <a:moveTo>
                    <a:pt x="4338" y="0"/>
                  </a:moveTo>
                  <a:cubicBezTo>
                    <a:pt x="3798" y="0"/>
                    <a:pt x="3258" y="20"/>
                    <a:pt x="2719" y="62"/>
                  </a:cubicBezTo>
                  <a:cubicBezTo>
                    <a:pt x="2097" y="107"/>
                    <a:pt x="1450" y="189"/>
                    <a:pt x="918" y="518"/>
                  </a:cubicBezTo>
                  <a:cubicBezTo>
                    <a:pt x="386" y="848"/>
                    <a:pt x="1" y="1494"/>
                    <a:pt x="157" y="2099"/>
                  </a:cubicBezTo>
                  <a:cubicBezTo>
                    <a:pt x="286" y="2593"/>
                    <a:pt x="743" y="2950"/>
                    <a:pt x="1232" y="3099"/>
                  </a:cubicBezTo>
                  <a:cubicBezTo>
                    <a:pt x="1712" y="3247"/>
                    <a:pt x="2364" y="3327"/>
                    <a:pt x="3057" y="3327"/>
                  </a:cubicBezTo>
                  <a:cubicBezTo>
                    <a:pt x="4348" y="3327"/>
                    <a:pt x="5782" y="3048"/>
                    <a:pt x="6519" y="2402"/>
                  </a:cubicBezTo>
                  <a:cubicBezTo>
                    <a:pt x="8312" y="834"/>
                    <a:pt x="5940" y="14"/>
                    <a:pt x="4540" y="1"/>
                  </a:cubicBezTo>
                  <a:cubicBezTo>
                    <a:pt x="4473" y="0"/>
                    <a:pt x="4406" y="0"/>
                    <a:pt x="43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309715" y="3884817"/>
              <a:ext cx="461455" cy="141134"/>
            </a:xfrm>
            <a:custGeom>
              <a:avLst/>
              <a:gdLst/>
              <a:ahLst/>
              <a:cxnLst/>
              <a:rect l="l" t="t" r="r" b="b"/>
              <a:pathLst>
                <a:path w="8376" h="2562" extrusionOk="0">
                  <a:moveTo>
                    <a:pt x="4769" y="1"/>
                  </a:moveTo>
                  <a:cubicBezTo>
                    <a:pt x="3754" y="1"/>
                    <a:pt x="2712" y="173"/>
                    <a:pt x="1876" y="381"/>
                  </a:cubicBezTo>
                  <a:cubicBezTo>
                    <a:pt x="1729" y="416"/>
                    <a:pt x="1578" y="458"/>
                    <a:pt x="1458" y="553"/>
                  </a:cubicBezTo>
                  <a:cubicBezTo>
                    <a:pt x="0" y="1683"/>
                    <a:pt x="3278" y="2540"/>
                    <a:pt x="3873" y="2554"/>
                  </a:cubicBezTo>
                  <a:cubicBezTo>
                    <a:pt x="4071" y="2558"/>
                    <a:pt x="4282" y="2562"/>
                    <a:pt x="4500" y="2562"/>
                  </a:cubicBezTo>
                  <a:cubicBezTo>
                    <a:pt x="5453" y="2562"/>
                    <a:pt x="6547" y="2496"/>
                    <a:pt x="7346" y="2117"/>
                  </a:cubicBezTo>
                  <a:cubicBezTo>
                    <a:pt x="8376" y="1627"/>
                    <a:pt x="8137" y="917"/>
                    <a:pt x="7138" y="444"/>
                  </a:cubicBezTo>
                  <a:cubicBezTo>
                    <a:pt x="6457" y="122"/>
                    <a:pt x="5622" y="1"/>
                    <a:pt x="47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2511113" y="4235944"/>
              <a:ext cx="534507" cy="226189"/>
            </a:xfrm>
            <a:custGeom>
              <a:avLst/>
              <a:gdLst/>
              <a:ahLst/>
              <a:cxnLst/>
              <a:rect l="l" t="t" r="r" b="b"/>
              <a:pathLst>
                <a:path w="9702" h="4106" extrusionOk="0">
                  <a:moveTo>
                    <a:pt x="4396" y="1"/>
                  </a:moveTo>
                  <a:cubicBezTo>
                    <a:pt x="4376" y="1"/>
                    <a:pt x="4356" y="1"/>
                    <a:pt x="4335" y="1"/>
                  </a:cubicBezTo>
                  <a:cubicBezTo>
                    <a:pt x="3002" y="15"/>
                    <a:pt x="1679" y="502"/>
                    <a:pt x="654" y="1353"/>
                  </a:cubicBezTo>
                  <a:cubicBezTo>
                    <a:pt x="323" y="1629"/>
                    <a:pt x="1" y="1994"/>
                    <a:pt x="15" y="2425"/>
                  </a:cubicBezTo>
                  <a:cubicBezTo>
                    <a:pt x="32" y="2841"/>
                    <a:pt x="359" y="3178"/>
                    <a:pt x="709" y="3406"/>
                  </a:cubicBezTo>
                  <a:cubicBezTo>
                    <a:pt x="1596" y="3982"/>
                    <a:pt x="2609" y="4098"/>
                    <a:pt x="3645" y="4098"/>
                  </a:cubicBezTo>
                  <a:cubicBezTo>
                    <a:pt x="4341" y="4098"/>
                    <a:pt x="5047" y="4046"/>
                    <a:pt x="5733" y="4046"/>
                  </a:cubicBezTo>
                  <a:cubicBezTo>
                    <a:pt x="6053" y="4046"/>
                    <a:pt x="6368" y="4057"/>
                    <a:pt x="6676" y="4090"/>
                  </a:cubicBezTo>
                  <a:cubicBezTo>
                    <a:pt x="6774" y="4101"/>
                    <a:pt x="6871" y="4106"/>
                    <a:pt x="6966" y="4106"/>
                  </a:cubicBezTo>
                  <a:cubicBezTo>
                    <a:pt x="8606" y="4106"/>
                    <a:pt x="9702" y="2592"/>
                    <a:pt x="8046" y="1274"/>
                  </a:cubicBezTo>
                  <a:cubicBezTo>
                    <a:pt x="7019" y="455"/>
                    <a:pt x="5709" y="1"/>
                    <a:pt x="43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3405922" y="3936268"/>
              <a:ext cx="71620" cy="111993"/>
            </a:xfrm>
            <a:custGeom>
              <a:avLst/>
              <a:gdLst/>
              <a:ahLst/>
              <a:cxnLst/>
              <a:rect l="l" t="t" r="r" b="b"/>
              <a:pathLst>
                <a:path w="1300" h="2033" extrusionOk="0">
                  <a:moveTo>
                    <a:pt x="338" y="1"/>
                  </a:moveTo>
                  <a:cubicBezTo>
                    <a:pt x="299" y="1"/>
                    <a:pt x="259" y="9"/>
                    <a:pt x="221" y="25"/>
                  </a:cubicBezTo>
                  <a:cubicBezTo>
                    <a:pt x="69" y="92"/>
                    <a:pt x="1" y="265"/>
                    <a:pt x="66" y="416"/>
                  </a:cubicBezTo>
                  <a:lnTo>
                    <a:pt x="688" y="1853"/>
                  </a:lnTo>
                  <a:cubicBezTo>
                    <a:pt x="736" y="1965"/>
                    <a:pt x="845" y="2032"/>
                    <a:pt x="961" y="2032"/>
                  </a:cubicBezTo>
                  <a:cubicBezTo>
                    <a:pt x="999" y="2032"/>
                    <a:pt x="1040" y="2023"/>
                    <a:pt x="1078" y="2008"/>
                  </a:cubicBezTo>
                  <a:cubicBezTo>
                    <a:pt x="1230" y="1943"/>
                    <a:pt x="1299" y="1768"/>
                    <a:pt x="1233" y="1619"/>
                  </a:cubicBezTo>
                  <a:lnTo>
                    <a:pt x="611" y="181"/>
                  </a:lnTo>
                  <a:cubicBezTo>
                    <a:pt x="562" y="68"/>
                    <a:pt x="453" y="1"/>
                    <a:pt x="3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8"/>
            <p:cNvSpPr/>
            <p:nvPr/>
          </p:nvSpPr>
          <p:spPr>
            <a:xfrm>
              <a:off x="3493960" y="3887847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406" y="1"/>
                  </a:moveTo>
                  <a:cubicBezTo>
                    <a:pt x="238" y="1"/>
                    <a:pt x="111" y="122"/>
                    <a:pt x="104" y="283"/>
                  </a:cubicBezTo>
                  <a:lnTo>
                    <a:pt x="8" y="2283"/>
                  </a:lnTo>
                  <a:cubicBezTo>
                    <a:pt x="1" y="2447"/>
                    <a:pt x="126" y="2587"/>
                    <a:pt x="290" y="2594"/>
                  </a:cubicBezTo>
                  <a:lnTo>
                    <a:pt x="304" y="2594"/>
                  </a:lnTo>
                  <a:cubicBezTo>
                    <a:pt x="464" y="2594"/>
                    <a:pt x="593" y="2468"/>
                    <a:pt x="601" y="2312"/>
                  </a:cubicBezTo>
                  <a:lnTo>
                    <a:pt x="697" y="311"/>
                  </a:lnTo>
                  <a:cubicBezTo>
                    <a:pt x="704" y="148"/>
                    <a:pt x="578" y="8"/>
                    <a:pt x="414" y="1"/>
                  </a:cubicBezTo>
                  <a:cubicBezTo>
                    <a:pt x="411" y="1"/>
                    <a:pt x="408" y="1"/>
                    <a:pt x="4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8"/>
            <p:cNvSpPr/>
            <p:nvPr/>
          </p:nvSpPr>
          <p:spPr>
            <a:xfrm>
              <a:off x="1125652" y="3840747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339" y="1"/>
                  </a:moveTo>
                  <a:cubicBezTo>
                    <a:pt x="299" y="1"/>
                    <a:pt x="259" y="9"/>
                    <a:pt x="220" y="26"/>
                  </a:cubicBezTo>
                  <a:cubicBezTo>
                    <a:pt x="69" y="91"/>
                    <a:pt x="0" y="266"/>
                    <a:pt x="65" y="416"/>
                  </a:cubicBezTo>
                  <a:lnTo>
                    <a:pt x="688" y="1854"/>
                  </a:lnTo>
                  <a:cubicBezTo>
                    <a:pt x="736" y="1964"/>
                    <a:pt x="846" y="2032"/>
                    <a:pt x="960" y="2032"/>
                  </a:cubicBezTo>
                  <a:cubicBezTo>
                    <a:pt x="998" y="2032"/>
                    <a:pt x="1039" y="2023"/>
                    <a:pt x="1077" y="2009"/>
                  </a:cubicBezTo>
                  <a:cubicBezTo>
                    <a:pt x="1230" y="1943"/>
                    <a:pt x="1299" y="1769"/>
                    <a:pt x="1232" y="1618"/>
                  </a:cubicBezTo>
                  <a:lnTo>
                    <a:pt x="610" y="181"/>
                  </a:lnTo>
                  <a:cubicBezTo>
                    <a:pt x="562" y="68"/>
                    <a:pt x="453" y="1"/>
                    <a:pt x="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8"/>
            <p:cNvSpPr/>
            <p:nvPr/>
          </p:nvSpPr>
          <p:spPr>
            <a:xfrm>
              <a:off x="1213634" y="3792380"/>
              <a:ext cx="38785" cy="142842"/>
            </a:xfrm>
            <a:custGeom>
              <a:avLst/>
              <a:gdLst/>
              <a:ahLst/>
              <a:cxnLst/>
              <a:rect l="l" t="t" r="r" b="b"/>
              <a:pathLst>
                <a:path w="704" h="2593" extrusionOk="0">
                  <a:moveTo>
                    <a:pt x="403" y="0"/>
                  </a:moveTo>
                  <a:cubicBezTo>
                    <a:pt x="238" y="0"/>
                    <a:pt x="111" y="121"/>
                    <a:pt x="104" y="283"/>
                  </a:cubicBezTo>
                  <a:lnTo>
                    <a:pt x="8" y="2282"/>
                  </a:lnTo>
                  <a:cubicBezTo>
                    <a:pt x="1" y="2445"/>
                    <a:pt x="127" y="2585"/>
                    <a:pt x="290" y="2592"/>
                  </a:cubicBezTo>
                  <a:lnTo>
                    <a:pt x="304" y="2592"/>
                  </a:lnTo>
                  <a:cubicBezTo>
                    <a:pt x="463" y="2592"/>
                    <a:pt x="594" y="2466"/>
                    <a:pt x="601" y="2310"/>
                  </a:cubicBezTo>
                  <a:lnTo>
                    <a:pt x="697" y="311"/>
                  </a:lnTo>
                  <a:cubicBezTo>
                    <a:pt x="704" y="146"/>
                    <a:pt x="578" y="8"/>
                    <a:pt x="415" y="1"/>
                  </a:cubicBezTo>
                  <a:cubicBezTo>
                    <a:pt x="411" y="0"/>
                    <a:pt x="407" y="0"/>
                    <a:pt x="4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8"/>
            <p:cNvSpPr/>
            <p:nvPr/>
          </p:nvSpPr>
          <p:spPr>
            <a:xfrm>
              <a:off x="2055665" y="4331025"/>
              <a:ext cx="71620" cy="111938"/>
            </a:xfrm>
            <a:custGeom>
              <a:avLst/>
              <a:gdLst/>
              <a:ahLst/>
              <a:cxnLst/>
              <a:rect l="l" t="t" r="r" b="b"/>
              <a:pathLst>
                <a:path w="1300" h="2032" extrusionOk="0">
                  <a:moveTo>
                    <a:pt x="339" y="0"/>
                  </a:moveTo>
                  <a:cubicBezTo>
                    <a:pt x="300" y="0"/>
                    <a:pt x="259" y="8"/>
                    <a:pt x="221" y="25"/>
                  </a:cubicBezTo>
                  <a:cubicBezTo>
                    <a:pt x="68" y="90"/>
                    <a:pt x="1" y="265"/>
                    <a:pt x="66" y="415"/>
                  </a:cubicBezTo>
                  <a:lnTo>
                    <a:pt x="688" y="1853"/>
                  </a:lnTo>
                  <a:cubicBezTo>
                    <a:pt x="736" y="1963"/>
                    <a:pt x="846" y="2031"/>
                    <a:pt x="960" y="2031"/>
                  </a:cubicBezTo>
                  <a:cubicBezTo>
                    <a:pt x="999" y="2031"/>
                    <a:pt x="1040" y="2023"/>
                    <a:pt x="1079" y="2009"/>
                  </a:cubicBezTo>
                  <a:cubicBezTo>
                    <a:pt x="1230" y="1942"/>
                    <a:pt x="1299" y="1769"/>
                    <a:pt x="1234" y="1618"/>
                  </a:cubicBezTo>
                  <a:lnTo>
                    <a:pt x="610" y="181"/>
                  </a:lnTo>
                  <a:cubicBezTo>
                    <a:pt x="562" y="68"/>
                    <a:pt x="453" y="0"/>
                    <a:pt x="3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8"/>
            <p:cNvSpPr/>
            <p:nvPr/>
          </p:nvSpPr>
          <p:spPr>
            <a:xfrm>
              <a:off x="2143702" y="4282493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405" y="0"/>
                  </a:moveTo>
                  <a:cubicBezTo>
                    <a:pt x="239" y="0"/>
                    <a:pt x="110" y="122"/>
                    <a:pt x="103" y="283"/>
                  </a:cubicBezTo>
                  <a:lnTo>
                    <a:pt x="8" y="2283"/>
                  </a:lnTo>
                  <a:cubicBezTo>
                    <a:pt x="0" y="2446"/>
                    <a:pt x="126" y="2586"/>
                    <a:pt x="290" y="2593"/>
                  </a:cubicBezTo>
                  <a:lnTo>
                    <a:pt x="304" y="2593"/>
                  </a:lnTo>
                  <a:cubicBezTo>
                    <a:pt x="463" y="2593"/>
                    <a:pt x="593" y="2469"/>
                    <a:pt x="600" y="2311"/>
                  </a:cubicBezTo>
                  <a:lnTo>
                    <a:pt x="696" y="311"/>
                  </a:lnTo>
                  <a:cubicBezTo>
                    <a:pt x="703" y="147"/>
                    <a:pt x="578" y="7"/>
                    <a:pt x="414" y="0"/>
                  </a:cubicBezTo>
                  <a:cubicBezTo>
                    <a:pt x="411" y="0"/>
                    <a:pt x="408" y="0"/>
                    <a:pt x="4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8"/>
            <p:cNvSpPr/>
            <p:nvPr/>
          </p:nvSpPr>
          <p:spPr>
            <a:xfrm>
              <a:off x="1391362" y="4175128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340" y="0"/>
                  </a:moveTo>
                  <a:cubicBezTo>
                    <a:pt x="301" y="0"/>
                    <a:pt x="260" y="8"/>
                    <a:pt x="222" y="25"/>
                  </a:cubicBezTo>
                  <a:cubicBezTo>
                    <a:pt x="69" y="90"/>
                    <a:pt x="0" y="265"/>
                    <a:pt x="67" y="415"/>
                  </a:cubicBezTo>
                  <a:lnTo>
                    <a:pt x="689" y="1853"/>
                  </a:lnTo>
                  <a:cubicBezTo>
                    <a:pt x="737" y="1963"/>
                    <a:pt x="846" y="2031"/>
                    <a:pt x="960" y="2031"/>
                  </a:cubicBezTo>
                  <a:cubicBezTo>
                    <a:pt x="1000" y="2031"/>
                    <a:pt x="1041" y="2023"/>
                    <a:pt x="1079" y="2009"/>
                  </a:cubicBezTo>
                  <a:cubicBezTo>
                    <a:pt x="1230" y="1942"/>
                    <a:pt x="1299" y="1769"/>
                    <a:pt x="1234" y="1618"/>
                  </a:cubicBezTo>
                  <a:lnTo>
                    <a:pt x="611" y="181"/>
                  </a:lnTo>
                  <a:cubicBezTo>
                    <a:pt x="563" y="67"/>
                    <a:pt x="454" y="0"/>
                    <a:pt x="3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8"/>
            <p:cNvSpPr/>
            <p:nvPr/>
          </p:nvSpPr>
          <p:spPr>
            <a:xfrm>
              <a:off x="1479455" y="4126596"/>
              <a:ext cx="38675" cy="142897"/>
            </a:xfrm>
            <a:custGeom>
              <a:avLst/>
              <a:gdLst/>
              <a:ahLst/>
              <a:cxnLst/>
              <a:rect l="l" t="t" r="r" b="b"/>
              <a:pathLst>
                <a:path w="702" h="2594" extrusionOk="0">
                  <a:moveTo>
                    <a:pt x="404" y="0"/>
                  </a:moveTo>
                  <a:cubicBezTo>
                    <a:pt x="237" y="0"/>
                    <a:pt x="109" y="122"/>
                    <a:pt x="102" y="282"/>
                  </a:cubicBezTo>
                  <a:lnTo>
                    <a:pt x="8" y="2283"/>
                  </a:lnTo>
                  <a:cubicBezTo>
                    <a:pt x="0" y="2446"/>
                    <a:pt x="126" y="2586"/>
                    <a:pt x="290" y="2593"/>
                  </a:cubicBezTo>
                  <a:lnTo>
                    <a:pt x="304" y="2593"/>
                  </a:lnTo>
                  <a:cubicBezTo>
                    <a:pt x="461" y="2593"/>
                    <a:pt x="592" y="2469"/>
                    <a:pt x="600" y="2311"/>
                  </a:cubicBezTo>
                  <a:lnTo>
                    <a:pt x="695" y="311"/>
                  </a:lnTo>
                  <a:cubicBezTo>
                    <a:pt x="702" y="147"/>
                    <a:pt x="578" y="7"/>
                    <a:pt x="413" y="0"/>
                  </a:cubicBezTo>
                  <a:cubicBezTo>
                    <a:pt x="410" y="0"/>
                    <a:pt x="407" y="0"/>
                    <a:pt x="4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8"/>
            <p:cNvSpPr/>
            <p:nvPr/>
          </p:nvSpPr>
          <p:spPr>
            <a:xfrm>
              <a:off x="5520089" y="4284256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961" y="0"/>
                  </a:moveTo>
                  <a:cubicBezTo>
                    <a:pt x="847" y="0"/>
                    <a:pt x="737" y="67"/>
                    <a:pt x="689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2"/>
                    <a:pt x="301" y="2032"/>
                    <a:pt x="339" y="2032"/>
                  </a:cubicBezTo>
                  <a:cubicBezTo>
                    <a:pt x="453" y="2032"/>
                    <a:pt x="563" y="1964"/>
                    <a:pt x="611" y="1853"/>
                  </a:cubicBezTo>
                  <a:lnTo>
                    <a:pt x="1234" y="416"/>
                  </a:lnTo>
                  <a:cubicBezTo>
                    <a:pt x="1299" y="265"/>
                    <a:pt x="1230" y="91"/>
                    <a:pt x="1079" y="25"/>
                  </a:cubicBezTo>
                  <a:cubicBezTo>
                    <a:pt x="1040" y="8"/>
                    <a:pt x="1001" y="0"/>
                    <a:pt x="9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8"/>
            <p:cNvSpPr/>
            <p:nvPr/>
          </p:nvSpPr>
          <p:spPr>
            <a:xfrm>
              <a:off x="5464831" y="4235834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299" y="0"/>
                  </a:moveTo>
                  <a:cubicBezTo>
                    <a:pt x="296" y="0"/>
                    <a:pt x="293" y="0"/>
                    <a:pt x="290" y="0"/>
                  </a:cubicBezTo>
                  <a:cubicBezTo>
                    <a:pt x="127" y="7"/>
                    <a:pt x="1" y="147"/>
                    <a:pt x="8" y="311"/>
                  </a:cubicBezTo>
                  <a:lnTo>
                    <a:pt x="104" y="2311"/>
                  </a:lnTo>
                  <a:cubicBezTo>
                    <a:pt x="111" y="2468"/>
                    <a:pt x="242" y="2593"/>
                    <a:pt x="400" y="2593"/>
                  </a:cubicBezTo>
                  <a:lnTo>
                    <a:pt x="415" y="2593"/>
                  </a:lnTo>
                  <a:cubicBezTo>
                    <a:pt x="578" y="2586"/>
                    <a:pt x="704" y="2446"/>
                    <a:pt x="697" y="2283"/>
                  </a:cubicBezTo>
                  <a:lnTo>
                    <a:pt x="601" y="283"/>
                  </a:lnTo>
                  <a:cubicBezTo>
                    <a:pt x="594" y="122"/>
                    <a:pt x="466" y="0"/>
                    <a:pt x="2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8"/>
            <p:cNvSpPr/>
            <p:nvPr/>
          </p:nvSpPr>
          <p:spPr>
            <a:xfrm>
              <a:off x="3147484" y="4256877"/>
              <a:ext cx="71565" cy="111883"/>
            </a:xfrm>
            <a:custGeom>
              <a:avLst/>
              <a:gdLst/>
              <a:ahLst/>
              <a:cxnLst/>
              <a:rect l="l" t="t" r="r" b="b"/>
              <a:pathLst>
                <a:path w="1299" h="2031" extrusionOk="0">
                  <a:moveTo>
                    <a:pt x="960" y="0"/>
                  </a:moveTo>
                  <a:cubicBezTo>
                    <a:pt x="845" y="0"/>
                    <a:pt x="737" y="67"/>
                    <a:pt x="687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2"/>
                    <a:pt x="299" y="2031"/>
                    <a:pt x="339" y="2031"/>
                  </a:cubicBezTo>
                  <a:cubicBezTo>
                    <a:pt x="453" y="2031"/>
                    <a:pt x="563" y="1964"/>
                    <a:pt x="610" y="1853"/>
                  </a:cubicBezTo>
                  <a:lnTo>
                    <a:pt x="1234" y="414"/>
                  </a:lnTo>
                  <a:cubicBezTo>
                    <a:pt x="1299" y="265"/>
                    <a:pt x="1229" y="90"/>
                    <a:pt x="1078" y="25"/>
                  </a:cubicBezTo>
                  <a:cubicBezTo>
                    <a:pt x="1040" y="8"/>
                    <a:pt x="999" y="0"/>
                    <a:pt x="9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8"/>
            <p:cNvSpPr/>
            <p:nvPr/>
          </p:nvSpPr>
          <p:spPr>
            <a:xfrm>
              <a:off x="3092227" y="4208456"/>
              <a:ext cx="38730" cy="142787"/>
            </a:xfrm>
            <a:custGeom>
              <a:avLst/>
              <a:gdLst/>
              <a:ahLst/>
              <a:cxnLst/>
              <a:rect l="l" t="t" r="r" b="b"/>
              <a:pathLst>
                <a:path w="703" h="2592" extrusionOk="0">
                  <a:moveTo>
                    <a:pt x="302" y="0"/>
                  </a:moveTo>
                  <a:cubicBezTo>
                    <a:pt x="298" y="0"/>
                    <a:pt x="294" y="0"/>
                    <a:pt x="290" y="0"/>
                  </a:cubicBezTo>
                  <a:cubicBezTo>
                    <a:pt x="126" y="8"/>
                    <a:pt x="1" y="147"/>
                    <a:pt x="8" y="311"/>
                  </a:cubicBezTo>
                  <a:lnTo>
                    <a:pt x="102" y="2310"/>
                  </a:lnTo>
                  <a:cubicBezTo>
                    <a:pt x="110" y="2469"/>
                    <a:pt x="241" y="2592"/>
                    <a:pt x="399" y="2592"/>
                  </a:cubicBezTo>
                  <a:lnTo>
                    <a:pt x="413" y="2592"/>
                  </a:lnTo>
                  <a:cubicBezTo>
                    <a:pt x="578" y="2585"/>
                    <a:pt x="702" y="2445"/>
                    <a:pt x="695" y="2281"/>
                  </a:cubicBezTo>
                  <a:lnTo>
                    <a:pt x="601" y="283"/>
                  </a:lnTo>
                  <a:cubicBezTo>
                    <a:pt x="594" y="121"/>
                    <a:pt x="467" y="0"/>
                    <a:pt x="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8"/>
            <p:cNvSpPr/>
            <p:nvPr/>
          </p:nvSpPr>
          <p:spPr>
            <a:xfrm>
              <a:off x="4559334" y="4068864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961" y="0"/>
                  </a:moveTo>
                  <a:cubicBezTo>
                    <a:pt x="846" y="0"/>
                    <a:pt x="737" y="68"/>
                    <a:pt x="688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5"/>
                    <a:pt x="301" y="2032"/>
                    <a:pt x="339" y="2032"/>
                  </a:cubicBezTo>
                  <a:cubicBezTo>
                    <a:pt x="453" y="2032"/>
                    <a:pt x="563" y="1964"/>
                    <a:pt x="610" y="1853"/>
                  </a:cubicBezTo>
                  <a:lnTo>
                    <a:pt x="1234" y="416"/>
                  </a:lnTo>
                  <a:cubicBezTo>
                    <a:pt x="1299" y="265"/>
                    <a:pt x="1230" y="91"/>
                    <a:pt x="1079" y="25"/>
                  </a:cubicBezTo>
                  <a:cubicBezTo>
                    <a:pt x="1040" y="8"/>
                    <a:pt x="1000" y="0"/>
                    <a:pt x="9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8"/>
            <p:cNvSpPr/>
            <p:nvPr/>
          </p:nvSpPr>
          <p:spPr>
            <a:xfrm>
              <a:off x="4504077" y="4020442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301" y="0"/>
                  </a:moveTo>
                  <a:cubicBezTo>
                    <a:pt x="298" y="0"/>
                    <a:pt x="294" y="0"/>
                    <a:pt x="290" y="1"/>
                  </a:cubicBezTo>
                  <a:cubicBezTo>
                    <a:pt x="127" y="8"/>
                    <a:pt x="1" y="147"/>
                    <a:pt x="8" y="311"/>
                  </a:cubicBezTo>
                  <a:lnTo>
                    <a:pt x="104" y="2311"/>
                  </a:lnTo>
                  <a:cubicBezTo>
                    <a:pt x="111" y="2469"/>
                    <a:pt x="242" y="2593"/>
                    <a:pt x="400" y="2593"/>
                  </a:cubicBezTo>
                  <a:lnTo>
                    <a:pt x="415" y="2593"/>
                  </a:lnTo>
                  <a:cubicBezTo>
                    <a:pt x="578" y="2586"/>
                    <a:pt x="704" y="2447"/>
                    <a:pt x="697" y="2283"/>
                  </a:cubicBezTo>
                  <a:lnTo>
                    <a:pt x="601" y="283"/>
                  </a:lnTo>
                  <a:cubicBezTo>
                    <a:pt x="594" y="123"/>
                    <a:pt x="467" y="0"/>
                    <a:pt x="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0" name="Google Shape;390;p8"/>
          <p:cNvGrpSpPr/>
          <p:nvPr/>
        </p:nvGrpSpPr>
        <p:grpSpPr>
          <a:xfrm>
            <a:off x="9056896" y="-523566"/>
            <a:ext cx="328619" cy="308425"/>
            <a:chOff x="5946283" y="1650903"/>
            <a:chExt cx="246464" cy="231319"/>
          </a:xfrm>
        </p:grpSpPr>
        <p:sp>
          <p:nvSpPr>
            <p:cNvPr id="391" name="Google Shape;391;p8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8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3" name="Google Shape;393;p8"/>
          <p:cNvGrpSpPr/>
          <p:nvPr/>
        </p:nvGrpSpPr>
        <p:grpSpPr>
          <a:xfrm>
            <a:off x="11342863" y="3112301"/>
            <a:ext cx="328619" cy="308425"/>
            <a:chOff x="5946283" y="1650903"/>
            <a:chExt cx="246464" cy="231319"/>
          </a:xfrm>
        </p:grpSpPr>
        <p:sp>
          <p:nvSpPr>
            <p:cNvPr id="394" name="Google Shape;394;p8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8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" name="Google Shape;396;p8"/>
          <p:cNvGrpSpPr/>
          <p:nvPr/>
        </p:nvGrpSpPr>
        <p:grpSpPr>
          <a:xfrm>
            <a:off x="295063" y="3492834"/>
            <a:ext cx="328619" cy="308425"/>
            <a:chOff x="5946283" y="1650903"/>
            <a:chExt cx="246464" cy="231319"/>
          </a:xfrm>
        </p:grpSpPr>
        <p:sp>
          <p:nvSpPr>
            <p:cNvPr id="397" name="Google Shape;397;p8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8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9" name="Google Shape;399;p8"/>
          <p:cNvGrpSpPr/>
          <p:nvPr/>
        </p:nvGrpSpPr>
        <p:grpSpPr>
          <a:xfrm rot="539483">
            <a:off x="-1378246" y="1704668"/>
            <a:ext cx="2656724" cy="2396184"/>
            <a:chOff x="6458124" y="2090488"/>
            <a:chExt cx="992401" cy="895034"/>
          </a:xfrm>
        </p:grpSpPr>
        <p:sp>
          <p:nvSpPr>
            <p:cNvPr id="400" name="Google Shape;400;p8"/>
            <p:cNvSpPr/>
            <p:nvPr/>
          </p:nvSpPr>
          <p:spPr>
            <a:xfrm>
              <a:off x="6458124" y="2090488"/>
              <a:ext cx="992401" cy="581271"/>
            </a:xfrm>
            <a:custGeom>
              <a:avLst/>
              <a:gdLst/>
              <a:ahLst/>
              <a:cxnLst/>
              <a:rect l="l" t="t" r="r" b="b"/>
              <a:pathLst>
                <a:path w="33199" h="19447" extrusionOk="0">
                  <a:moveTo>
                    <a:pt x="18221" y="11659"/>
                  </a:moveTo>
                  <a:cubicBezTo>
                    <a:pt x="18283" y="11659"/>
                    <a:pt x="18347" y="11668"/>
                    <a:pt x="18413" y="11688"/>
                  </a:cubicBezTo>
                  <a:cubicBezTo>
                    <a:pt x="18584" y="11739"/>
                    <a:pt x="18762" y="11795"/>
                    <a:pt x="18948" y="11856"/>
                  </a:cubicBezTo>
                  <a:cubicBezTo>
                    <a:pt x="19304" y="11972"/>
                    <a:pt x="19661" y="12096"/>
                    <a:pt x="20011" y="12228"/>
                  </a:cubicBezTo>
                  <a:cubicBezTo>
                    <a:pt x="20433" y="12387"/>
                    <a:pt x="20556" y="12927"/>
                    <a:pt x="20250" y="13256"/>
                  </a:cubicBezTo>
                  <a:lnTo>
                    <a:pt x="18365" y="15282"/>
                  </a:lnTo>
                  <a:cubicBezTo>
                    <a:pt x="18372" y="15138"/>
                    <a:pt x="18372" y="14992"/>
                    <a:pt x="18365" y="14847"/>
                  </a:cubicBezTo>
                  <a:cubicBezTo>
                    <a:pt x="18330" y="14065"/>
                    <a:pt x="18091" y="13313"/>
                    <a:pt x="17686" y="12631"/>
                  </a:cubicBezTo>
                  <a:cubicBezTo>
                    <a:pt x="17421" y="12184"/>
                    <a:pt x="17752" y="11659"/>
                    <a:pt x="18221" y="11659"/>
                  </a:cubicBezTo>
                  <a:close/>
                  <a:moveTo>
                    <a:pt x="11153" y="12694"/>
                  </a:moveTo>
                  <a:cubicBezTo>
                    <a:pt x="11188" y="12694"/>
                    <a:pt x="11223" y="12697"/>
                    <a:pt x="11258" y="12703"/>
                  </a:cubicBezTo>
                  <a:lnTo>
                    <a:pt x="11439" y="12734"/>
                  </a:lnTo>
                  <a:cubicBezTo>
                    <a:pt x="13168" y="13037"/>
                    <a:pt x="14170" y="13510"/>
                    <a:pt x="14685" y="14270"/>
                  </a:cubicBezTo>
                  <a:cubicBezTo>
                    <a:pt x="14829" y="14477"/>
                    <a:pt x="14989" y="14809"/>
                    <a:pt x="14941" y="15208"/>
                  </a:cubicBezTo>
                  <a:cubicBezTo>
                    <a:pt x="14923" y="15352"/>
                    <a:pt x="14859" y="15617"/>
                    <a:pt x="14622" y="15752"/>
                  </a:cubicBezTo>
                  <a:cubicBezTo>
                    <a:pt x="14131" y="16027"/>
                    <a:pt x="13289" y="16028"/>
                    <a:pt x="13003" y="16028"/>
                  </a:cubicBezTo>
                  <a:cubicBezTo>
                    <a:pt x="12330" y="16028"/>
                    <a:pt x="11745" y="15914"/>
                    <a:pt x="11267" y="15688"/>
                  </a:cubicBezTo>
                  <a:cubicBezTo>
                    <a:pt x="10547" y="15349"/>
                    <a:pt x="9898" y="14555"/>
                    <a:pt x="10059" y="13816"/>
                  </a:cubicBezTo>
                  <a:cubicBezTo>
                    <a:pt x="10131" y="13485"/>
                    <a:pt x="10363" y="13156"/>
                    <a:pt x="10752" y="12837"/>
                  </a:cubicBezTo>
                  <a:cubicBezTo>
                    <a:pt x="10865" y="12743"/>
                    <a:pt x="11009" y="12694"/>
                    <a:pt x="11153" y="12694"/>
                  </a:cubicBezTo>
                  <a:close/>
                  <a:moveTo>
                    <a:pt x="1837" y="1"/>
                  </a:moveTo>
                  <a:cubicBezTo>
                    <a:pt x="936" y="1"/>
                    <a:pt x="184" y="702"/>
                    <a:pt x="123" y="1599"/>
                  </a:cubicBezTo>
                  <a:cubicBezTo>
                    <a:pt x="0" y="3429"/>
                    <a:pt x="603" y="5323"/>
                    <a:pt x="1972" y="7388"/>
                  </a:cubicBezTo>
                  <a:cubicBezTo>
                    <a:pt x="3080" y="9061"/>
                    <a:pt x="4366" y="10334"/>
                    <a:pt x="5799" y="11174"/>
                  </a:cubicBezTo>
                  <a:cubicBezTo>
                    <a:pt x="6058" y="11327"/>
                    <a:pt x="6328" y="11465"/>
                    <a:pt x="6609" y="11592"/>
                  </a:cubicBezTo>
                  <a:cubicBezTo>
                    <a:pt x="6911" y="11730"/>
                    <a:pt x="7048" y="12083"/>
                    <a:pt x="6931" y="12394"/>
                  </a:cubicBezTo>
                  <a:cubicBezTo>
                    <a:pt x="6643" y="13143"/>
                    <a:pt x="6552" y="13959"/>
                    <a:pt x="6678" y="14758"/>
                  </a:cubicBezTo>
                  <a:cubicBezTo>
                    <a:pt x="6842" y="15802"/>
                    <a:pt x="7365" y="16819"/>
                    <a:pt x="8154" y="17619"/>
                  </a:cubicBezTo>
                  <a:cubicBezTo>
                    <a:pt x="9332" y="18816"/>
                    <a:pt x="11010" y="19447"/>
                    <a:pt x="13010" y="19447"/>
                  </a:cubicBezTo>
                  <a:cubicBezTo>
                    <a:pt x="13370" y="19447"/>
                    <a:pt x="13738" y="19426"/>
                    <a:pt x="14104" y="19383"/>
                  </a:cubicBezTo>
                  <a:cubicBezTo>
                    <a:pt x="15511" y="19220"/>
                    <a:pt x="16550" y="18755"/>
                    <a:pt x="17278" y="17963"/>
                  </a:cubicBezTo>
                  <a:cubicBezTo>
                    <a:pt x="17702" y="17505"/>
                    <a:pt x="18011" y="16937"/>
                    <a:pt x="18189" y="16319"/>
                  </a:cubicBezTo>
                  <a:cubicBezTo>
                    <a:pt x="18268" y="16046"/>
                    <a:pt x="18526" y="15865"/>
                    <a:pt x="18807" y="15865"/>
                  </a:cubicBezTo>
                  <a:cubicBezTo>
                    <a:pt x="18815" y="15865"/>
                    <a:pt x="18824" y="15866"/>
                    <a:pt x="18832" y="15866"/>
                  </a:cubicBezTo>
                  <a:lnTo>
                    <a:pt x="21192" y="15953"/>
                  </a:lnTo>
                  <a:cubicBezTo>
                    <a:pt x="21542" y="15966"/>
                    <a:pt x="21818" y="16265"/>
                    <a:pt x="21802" y="16615"/>
                  </a:cubicBezTo>
                  <a:cubicBezTo>
                    <a:pt x="21786" y="16982"/>
                    <a:pt x="22081" y="17281"/>
                    <a:pt x="22436" y="17281"/>
                  </a:cubicBezTo>
                  <a:cubicBezTo>
                    <a:pt x="22462" y="17281"/>
                    <a:pt x="22489" y="17279"/>
                    <a:pt x="22515" y="17276"/>
                  </a:cubicBezTo>
                  <a:lnTo>
                    <a:pt x="32460" y="16056"/>
                  </a:lnTo>
                  <a:cubicBezTo>
                    <a:pt x="32969" y="15994"/>
                    <a:pt x="33199" y="15387"/>
                    <a:pt x="32861" y="15005"/>
                  </a:cubicBezTo>
                  <a:lnTo>
                    <a:pt x="26580" y="7880"/>
                  </a:lnTo>
                  <a:cubicBezTo>
                    <a:pt x="26455" y="7738"/>
                    <a:pt x="26280" y="7665"/>
                    <a:pt x="26103" y="7665"/>
                  </a:cubicBezTo>
                  <a:cubicBezTo>
                    <a:pt x="25967" y="7665"/>
                    <a:pt x="25831" y="7708"/>
                    <a:pt x="25716" y="7795"/>
                  </a:cubicBezTo>
                  <a:lnTo>
                    <a:pt x="23392" y="9576"/>
                  </a:lnTo>
                  <a:cubicBezTo>
                    <a:pt x="23279" y="9662"/>
                    <a:pt x="23144" y="9706"/>
                    <a:pt x="23007" y="9706"/>
                  </a:cubicBezTo>
                  <a:cubicBezTo>
                    <a:pt x="22918" y="9706"/>
                    <a:pt x="22829" y="9687"/>
                    <a:pt x="22745" y="9650"/>
                  </a:cubicBezTo>
                  <a:cubicBezTo>
                    <a:pt x="21298" y="9006"/>
                    <a:pt x="19849" y="8499"/>
                    <a:pt x="18423" y="8144"/>
                  </a:cubicBezTo>
                  <a:cubicBezTo>
                    <a:pt x="17308" y="7864"/>
                    <a:pt x="16316" y="7729"/>
                    <a:pt x="15388" y="7729"/>
                  </a:cubicBezTo>
                  <a:cubicBezTo>
                    <a:pt x="15302" y="7729"/>
                    <a:pt x="15216" y="7730"/>
                    <a:pt x="15130" y="7731"/>
                  </a:cubicBezTo>
                  <a:cubicBezTo>
                    <a:pt x="14087" y="7760"/>
                    <a:pt x="13007" y="7993"/>
                    <a:pt x="11827" y="8444"/>
                  </a:cubicBezTo>
                  <a:cubicBezTo>
                    <a:pt x="11419" y="8600"/>
                    <a:pt x="10960" y="8783"/>
                    <a:pt x="10490" y="9005"/>
                  </a:cubicBezTo>
                  <a:cubicBezTo>
                    <a:pt x="10404" y="9046"/>
                    <a:pt x="10311" y="9068"/>
                    <a:pt x="10216" y="9068"/>
                  </a:cubicBezTo>
                  <a:cubicBezTo>
                    <a:pt x="10180" y="9068"/>
                    <a:pt x="10144" y="9065"/>
                    <a:pt x="10108" y="9058"/>
                  </a:cubicBezTo>
                  <a:cubicBezTo>
                    <a:pt x="9707" y="8991"/>
                    <a:pt x="9319" y="8913"/>
                    <a:pt x="8951" y="8811"/>
                  </a:cubicBezTo>
                  <a:cubicBezTo>
                    <a:pt x="8283" y="8631"/>
                    <a:pt x="7666" y="8343"/>
                    <a:pt x="7117" y="7960"/>
                  </a:cubicBezTo>
                  <a:cubicBezTo>
                    <a:pt x="6603" y="7602"/>
                    <a:pt x="6102" y="7136"/>
                    <a:pt x="5626" y="6574"/>
                  </a:cubicBezTo>
                  <a:cubicBezTo>
                    <a:pt x="5161" y="6026"/>
                    <a:pt x="4737" y="5414"/>
                    <a:pt x="4366" y="4752"/>
                  </a:cubicBezTo>
                  <a:cubicBezTo>
                    <a:pt x="3959" y="4023"/>
                    <a:pt x="3705" y="3366"/>
                    <a:pt x="3590" y="2742"/>
                  </a:cubicBezTo>
                  <a:cubicBezTo>
                    <a:pt x="3533" y="2434"/>
                    <a:pt x="3516" y="2124"/>
                    <a:pt x="3537" y="1817"/>
                  </a:cubicBezTo>
                  <a:cubicBezTo>
                    <a:pt x="3568" y="1349"/>
                    <a:pt x="3405" y="883"/>
                    <a:pt x="3086" y="540"/>
                  </a:cubicBezTo>
                  <a:cubicBezTo>
                    <a:pt x="2764" y="198"/>
                    <a:pt x="2309" y="1"/>
                    <a:pt x="18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8"/>
            <p:cNvSpPr/>
            <p:nvPr/>
          </p:nvSpPr>
          <p:spPr>
            <a:xfrm>
              <a:off x="7093789" y="2426770"/>
              <a:ext cx="269182" cy="74845"/>
            </a:xfrm>
            <a:custGeom>
              <a:avLst/>
              <a:gdLst/>
              <a:ahLst/>
              <a:cxnLst/>
              <a:rect l="l" t="t" r="r" b="b"/>
              <a:pathLst>
                <a:path w="9005" h="2504" extrusionOk="0">
                  <a:moveTo>
                    <a:pt x="2019" y="1"/>
                  </a:moveTo>
                  <a:lnTo>
                    <a:pt x="0" y="2169"/>
                  </a:lnTo>
                  <a:lnTo>
                    <a:pt x="9004" y="2503"/>
                  </a:lnTo>
                  <a:cubicBezTo>
                    <a:pt x="6684" y="1642"/>
                    <a:pt x="4355" y="807"/>
                    <a:pt x="20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8"/>
            <p:cNvSpPr/>
            <p:nvPr/>
          </p:nvSpPr>
          <p:spPr>
            <a:xfrm>
              <a:off x="7137670" y="2492657"/>
              <a:ext cx="208440" cy="33238"/>
            </a:xfrm>
            <a:custGeom>
              <a:avLst/>
              <a:gdLst/>
              <a:ahLst/>
              <a:cxnLst/>
              <a:rect l="l" t="t" r="r" b="b"/>
              <a:pathLst>
                <a:path w="6973" h="1112" extrusionOk="0">
                  <a:moveTo>
                    <a:pt x="50" y="1"/>
                  </a:moveTo>
                  <a:lnTo>
                    <a:pt x="1" y="1111"/>
                  </a:lnTo>
                  <a:lnTo>
                    <a:pt x="6972" y="25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8"/>
            <p:cNvSpPr/>
            <p:nvPr/>
          </p:nvSpPr>
          <p:spPr>
            <a:xfrm>
              <a:off x="7200751" y="2834338"/>
              <a:ext cx="188143" cy="151184"/>
            </a:xfrm>
            <a:custGeom>
              <a:avLst/>
              <a:gdLst/>
              <a:ahLst/>
              <a:cxnLst/>
              <a:rect l="l" t="t" r="r" b="b"/>
              <a:pathLst>
                <a:path w="6294" h="5058" extrusionOk="0">
                  <a:moveTo>
                    <a:pt x="1834" y="0"/>
                  </a:moveTo>
                  <a:lnTo>
                    <a:pt x="1" y="1405"/>
                  </a:lnTo>
                  <a:lnTo>
                    <a:pt x="6293" y="5057"/>
                  </a:lnTo>
                  <a:lnTo>
                    <a:pt x="18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8"/>
            <p:cNvSpPr/>
            <p:nvPr/>
          </p:nvSpPr>
          <p:spPr>
            <a:xfrm>
              <a:off x="7180454" y="2385551"/>
              <a:ext cx="189309" cy="109218"/>
            </a:xfrm>
            <a:custGeom>
              <a:avLst/>
              <a:gdLst/>
              <a:ahLst/>
              <a:cxnLst/>
              <a:rect l="l" t="t" r="r" b="b"/>
              <a:pathLst>
                <a:path w="6333" h="3654" extrusionOk="0">
                  <a:moveTo>
                    <a:pt x="40" y="1"/>
                  </a:moveTo>
                  <a:lnTo>
                    <a:pt x="0" y="1377"/>
                  </a:lnTo>
                  <a:lnTo>
                    <a:pt x="6332" y="3653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8"/>
            <p:cNvSpPr/>
            <p:nvPr/>
          </p:nvSpPr>
          <p:spPr>
            <a:xfrm>
              <a:off x="6485167" y="2124511"/>
              <a:ext cx="654018" cy="484995"/>
            </a:xfrm>
            <a:custGeom>
              <a:avLst/>
              <a:gdLst/>
              <a:ahLst/>
              <a:cxnLst/>
              <a:rect l="l" t="t" r="r" b="b"/>
              <a:pathLst>
                <a:path w="21879" h="16226" extrusionOk="0">
                  <a:moveTo>
                    <a:pt x="9027" y="9365"/>
                  </a:moveTo>
                  <a:lnTo>
                    <a:pt x="9027" y="9365"/>
                  </a:lnTo>
                  <a:cubicBezTo>
                    <a:pt x="9388" y="9420"/>
                    <a:pt x="9748" y="9474"/>
                    <a:pt x="10107" y="9537"/>
                  </a:cubicBezTo>
                  <a:cubicBezTo>
                    <a:pt x="11705" y="9816"/>
                    <a:pt x="13445" y="10338"/>
                    <a:pt x="14407" y="11753"/>
                  </a:cubicBezTo>
                  <a:cubicBezTo>
                    <a:pt x="14815" y="12350"/>
                    <a:pt x="15014" y="13063"/>
                    <a:pt x="14928" y="13787"/>
                  </a:cubicBezTo>
                  <a:cubicBezTo>
                    <a:pt x="14840" y="14519"/>
                    <a:pt x="14449" y="15176"/>
                    <a:pt x="13800" y="15540"/>
                  </a:cubicBezTo>
                  <a:cubicBezTo>
                    <a:pt x="13088" y="15941"/>
                    <a:pt x="12203" y="16024"/>
                    <a:pt x="11402" y="16025"/>
                  </a:cubicBezTo>
                  <a:cubicBezTo>
                    <a:pt x="11397" y="16025"/>
                    <a:pt x="11393" y="16025"/>
                    <a:pt x="11389" y="16025"/>
                  </a:cubicBezTo>
                  <a:cubicBezTo>
                    <a:pt x="10562" y="16025"/>
                    <a:pt x="9722" y="15887"/>
                    <a:pt x="8971" y="15531"/>
                  </a:cubicBezTo>
                  <a:cubicBezTo>
                    <a:pt x="7624" y="14896"/>
                    <a:pt x="6540" y="13406"/>
                    <a:pt x="6875" y="11863"/>
                  </a:cubicBezTo>
                  <a:cubicBezTo>
                    <a:pt x="7123" y="10718"/>
                    <a:pt x="8036" y="9930"/>
                    <a:pt x="9027" y="9365"/>
                  </a:cubicBezTo>
                  <a:close/>
                  <a:moveTo>
                    <a:pt x="224" y="0"/>
                  </a:moveTo>
                  <a:cubicBezTo>
                    <a:pt x="174" y="0"/>
                    <a:pt x="121" y="32"/>
                    <a:pt x="117" y="97"/>
                  </a:cubicBezTo>
                  <a:cubicBezTo>
                    <a:pt x="1" y="1827"/>
                    <a:pt x="767" y="3477"/>
                    <a:pt x="1702" y="4889"/>
                  </a:cubicBezTo>
                  <a:cubicBezTo>
                    <a:pt x="2563" y="6187"/>
                    <a:pt x="3645" y="7380"/>
                    <a:pt x="5001" y="8173"/>
                  </a:cubicBezTo>
                  <a:cubicBezTo>
                    <a:pt x="5742" y="8608"/>
                    <a:pt x="6548" y="8890"/>
                    <a:pt x="7385" y="9075"/>
                  </a:cubicBezTo>
                  <a:cubicBezTo>
                    <a:pt x="7818" y="9172"/>
                    <a:pt x="8256" y="9245"/>
                    <a:pt x="8694" y="9314"/>
                  </a:cubicBezTo>
                  <a:lnTo>
                    <a:pt x="8694" y="9314"/>
                  </a:lnTo>
                  <a:cubicBezTo>
                    <a:pt x="8057" y="9705"/>
                    <a:pt x="7488" y="10188"/>
                    <a:pt x="7090" y="10817"/>
                  </a:cubicBezTo>
                  <a:cubicBezTo>
                    <a:pt x="6696" y="11438"/>
                    <a:pt x="6538" y="12169"/>
                    <a:pt x="6652" y="12896"/>
                  </a:cubicBezTo>
                  <a:cubicBezTo>
                    <a:pt x="6771" y="13643"/>
                    <a:pt x="7159" y="14343"/>
                    <a:pt x="7687" y="14878"/>
                  </a:cubicBezTo>
                  <a:cubicBezTo>
                    <a:pt x="8650" y="15859"/>
                    <a:pt x="10040" y="16225"/>
                    <a:pt x="11395" y="16225"/>
                  </a:cubicBezTo>
                  <a:cubicBezTo>
                    <a:pt x="11701" y="16225"/>
                    <a:pt x="12005" y="16207"/>
                    <a:pt x="12302" y="16172"/>
                  </a:cubicBezTo>
                  <a:cubicBezTo>
                    <a:pt x="13088" y="16080"/>
                    <a:pt x="13923" y="15863"/>
                    <a:pt x="14479" y="15260"/>
                  </a:cubicBezTo>
                  <a:cubicBezTo>
                    <a:pt x="14963" y="14735"/>
                    <a:pt x="15175" y="14007"/>
                    <a:pt x="15142" y="13305"/>
                  </a:cubicBezTo>
                  <a:cubicBezTo>
                    <a:pt x="15070" y="11719"/>
                    <a:pt x="13787" y="10542"/>
                    <a:pt x="12408" y="9957"/>
                  </a:cubicBezTo>
                  <a:cubicBezTo>
                    <a:pt x="11419" y="9540"/>
                    <a:pt x="10369" y="9367"/>
                    <a:pt x="9316" y="9207"/>
                  </a:cubicBezTo>
                  <a:lnTo>
                    <a:pt x="9316" y="9207"/>
                  </a:lnTo>
                  <a:cubicBezTo>
                    <a:pt x="9480" y="9121"/>
                    <a:pt x="9643" y="9041"/>
                    <a:pt x="9805" y="8966"/>
                  </a:cubicBezTo>
                  <a:cubicBezTo>
                    <a:pt x="10603" y="8598"/>
                    <a:pt x="11438" y="8271"/>
                    <a:pt x="12298" y="8084"/>
                  </a:cubicBezTo>
                  <a:cubicBezTo>
                    <a:pt x="12790" y="7978"/>
                    <a:pt x="13290" y="7931"/>
                    <a:pt x="13791" y="7931"/>
                  </a:cubicBezTo>
                  <a:cubicBezTo>
                    <a:pt x="14228" y="7931"/>
                    <a:pt x="14666" y="7967"/>
                    <a:pt x="15100" y="8031"/>
                  </a:cubicBezTo>
                  <a:cubicBezTo>
                    <a:pt x="16029" y="8169"/>
                    <a:pt x="16939" y="8423"/>
                    <a:pt x="17830" y="8712"/>
                  </a:cubicBezTo>
                  <a:cubicBezTo>
                    <a:pt x="18717" y="9000"/>
                    <a:pt x="19590" y="9333"/>
                    <a:pt x="20444" y="9713"/>
                  </a:cubicBezTo>
                  <a:cubicBezTo>
                    <a:pt x="20860" y="9898"/>
                    <a:pt x="21272" y="10094"/>
                    <a:pt x="21677" y="10299"/>
                  </a:cubicBezTo>
                  <a:cubicBezTo>
                    <a:pt x="21693" y="10307"/>
                    <a:pt x="21709" y="10310"/>
                    <a:pt x="21724" y="10310"/>
                  </a:cubicBezTo>
                  <a:cubicBezTo>
                    <a:pt x="21816" y="10310"/>
                    <a:pt x="21878" y="10174"/>
                    <a:pt x="21778" y="10124"/>
                  </a:cubicBezTo>
                  <a:cubicBezTo>
                    <a:pt x="20075" y="9263"/>
                    <a:pt x="18273" y="8557"/>
                    <a:pt x="16419" y="8093"/>
                  </a:cubicBezTo>
                  <a:cubicBezTo>
                    <a:pt x="15556" y="7877"/>
                    <a:pt x="14669" y="7727"/>
                    <a:pt x="13776" y="7727"/>
                  </a:cubicBezTo>
                  <a:cubicBezTo>
                    <a:pt x="13704" y="7727"/>
                    <a:pt x="13632" y="7728"/>
                    <a:pt x="13560" y="7730"/>
                  </a:cubicBezTo>
                  <a:cubicBezTo>
                    <a:pt x="12601" y="7755"/>
                    <a:pt x="11678" y="7995"/>
                    <a:pt x="10786" y="8336"/>
                  </a:cubicBezTo>
                  <a:cubicBezTo>
                    <a:pt x="10186" y="8565"/>
                    <a:pt x="9555" y="8825"/>
                    <a:pt x="8967" y="9154"/>
                  </a:cubicBezTo>
                  <a:lnTo>
                    <a:pt x="8967" y="9154"/>
                  </a:lnTo>
                  <a:cubicBezTo>
                    <a:pt x="8276" y="9048"/>
                    <a:pt x="7586" y="8937"/>
                    <a:pt x="6913" y="8753"/>
                  </a:cubicBezTo>
                  <a:cubicBezTo>
                    <a:pt x="6077" y="8523"/>
                    <a:pt x="5294" y="8163"/>
                    <a:pt x="4583" y="7668"/>
                  </a:cubicBezTo>
                  <a:cubicBezTo>
                    <a:pt x="3912" y="7201"/>
                    <a:pt x="3315" y="6629"/>
                    <a:pt x="2786" y="6005"/>
                  </a:cubicBezTo>
                  <a:cubicBezTo>
                    <a:pt x="2241" y="5363"/>
                    <a:pt x="1760" y="4661"/>
                    <a:pt x="1349" y="3927"/>
                  </a:cubicBezTo>
                  <a:cubicBezTo>
                    <a:pt x="911" y="3145"/>
                    <a:pt x="556" y="2306"/>
                    <a:pt x="393" y="1419"/>
                  </a:cubicBezTo>
                  <a:cubicBezTo>
                    <a:pt x="314" y="984"/>
                    <a:pt x="288" y="540"/>
                    <a:pt x="319" y="97"/>
                  </a:cubicBezTo>
                  <a:cubicBezTo>
                    <a:pt x="323" y="32"/>
                    <a:pt x="274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406" name="Google Shape;406;p8"/>
          <p:cNvSpPr/>
          <p:nvPr/>
        </p:nvSpPr>
        <p:spPr>
          <a:xfrm>
            <a:off x="212769" y="-365261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" name="Google Shape;407;p8"/>
          <p:cNvSpPr/>
          <p:nvPr/>
        </p:nvSpPr>
        <p:spPr>
          <a:xfrm>
            <a:off x="10729802" y="2140139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" name="Google Shape;408;p8"/>
          <p:cNvSpPr/>
          <p:nvPr/>
        </p:nvSpPr>
        <p:spPr>
          <a:xfrm>
            <a:off x="10227272" y="-584093"/>
            <a:ext cx="1241219" cy="634245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48287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2066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7011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5786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760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6314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7398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7777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664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6567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userDrawn="1">
  <p:cSld name="Quote"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9" name="Google Shape;659;p14"/>
          <p:cNvGrpSpPr/>
          <p:nvPr/>
        </p:nvGrpSpPr>
        <p:grpSpPr>
          <a:xfrm>
            <a:off x="-295413" y="-5"/>
            <a:ext cx="13147792" cy="7803413"/>
            <a:chOff x="-221560" y="-4"/>
            <a:chExt cx="9860844" cy="5852560"/>
          </a:xfrm>
        </p:grpSpPr>
        <p:sp>
          <p:nvSpPr>
            <p:cNvPr id="660" name="Google Shape;660;p14"/>
            <p:cNvSpPr/>
            <p:nvPr/>
          </p:nvSpPr>
          <p:spPr>
            <a:xfrm rot="-5400000">
              <a:off x="6576513" y="1223634"/>
              <a:ext cx="3791109" cy="134383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1" name="Google Shape;661;p14"/>
            <p:cNvGrpSpPr/>
            <p:nvPr/>
          </p:nvGrpSpPr>
          <p:grpSpPr>
            <a:xfrm>
              <a:off x="1942696" y="3231364"/>
              <a:ext cx="7696588" cy="2619411"/>
              <a:chOff x="715728" y="1849983"/>
              <a:chExt cx="3985391" cy="1356364"/>
            </a:xfrm>
          </p:grpSpPr>
          <p:sp>
            <p:nvSpPr>
              <p:cNvPr id="662" name="Google Shape;662;p14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14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14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14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14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14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14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9" name="Google Shape;669;p14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" name="Google Shape;670;p14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14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14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14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" name="Google Shape;674;p14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14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14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14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14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14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14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14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14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3" name="Google Shape;683;p14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14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85" name="Google Shape;685;p14"/>
            <p:cNvGrpSpPr/>
            <p:nvPr/>
          </p:nvGrpSpPr>
          <p:grpSpPr>
            <a:xfrm>
              <a:off x="-194569" y="4422595"/>
              <a:ext cx="4543534" cy="1429961"/>
              <a:chOff x="-1192669" y="1924020"/>
              <a:chExt cx="4543534" cy="1429961"/>
            </a:xfrm>
          </p:grpSpPr>
          <p:sp>
            <p:nvSpPr>
              <p:cNvPr id="686" name="Google Shape;686;p14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14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14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14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0" name="Google Shape;690;p14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1" name="Google Shape;691;p14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14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3" name="Google Shape;693;p14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4" name="Google Shape;694;p14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14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14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7" name="Google Shape;697;p14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8" name="Google Shape;698;p14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9" name="Google Shape;699;p14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14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14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2" name="Google Shape;702;p14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14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14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14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6" name="Google Shape;706;p14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7" name="Google Shape;707;p14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14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9" name="Google Shape;709;p14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0" name="Google Shape;710;p14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14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14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3" name="Google Shape;713;p14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4" name="Google Shape;714;p14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14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6" name="Google Shape;716;p14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7" name="Google Shape;717;p14"/>
            <p:cNvGrpSpPr/>
            <p:nvPr/>
          </p:nvGrpSpPr>
          <p:grpSpPr>
            <a:xfrm>
              <a:off x="2994983" y="308678"/>
              <a:ext cx="246464" cy="231319"/>
              <a:chOff x="5946283" y="1650903"/>
              <a:chExt cx="246464" cy="231319"/>
            </a:xfrm>
          </p:grpSpPr>
          <p:sp>
            <p:nvSpPr>
              <p:cNvPr id="718" name="Google Shape;718;p1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1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14"/>
            <p:cNvGrpSpPr/>
            <p:nvPr/>
          </p:nvGrpSpPr>
          <p:grpSpPr>
            <a:xfrm>
              <a:off x="202958" y="2335828"/>
              <a:ext cx="246464" cy="231319"/>
              <a:chOff x="5946283" y="1650903"/>
              <a:chExt cx="246464" cy="231319"/>
            </a:xfrm>
          </p:grpSpPr>
          <p:sp>
            <p:nvSpPr>
              <p:cNvPr id="721" name="Google Shape;721;p1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1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23" name="Google Shape;723;p14"/>
            <p:cNvSpPr/>
            <p:nvPr/>
          </p:nvSpPr>
          <p:spPr>
            <a:xfrm>
              <a:off x="-221560" y="3775058"/>
              <a:ext cx="941559" cy="48110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14"/>
            <p:cNvSpPr/>
            <p:nvPr/>
          </p:nvSpPr>
          <p:spPr>
            <a:xfrm>
              <a:off x="4062040" y="149658"/>
              <a:ext cx="941559" cy="48110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14"/>
            <p:cNvSpPr/>
            <p:nvPr/>
          </p:nvSpPr>
          <p:spPr>
            <a:xfrm>
              <a:off x="720012" y="2601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14"/>
            <p:cNvSpPr/>
            <p:nvPr/>
          </p:nvSpPr>
          <p:spPr>
            <a:xfrm>
              <a:off x="-97438" y="16561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09578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1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16"/>
          <p:cNvSpPr/>
          <p:nvPr/>
        </p:nvSpPr>
        <p:spPr>
          <a:xfrm>
            <a:off x="206944" y="1387305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7" name="Google Shape;837;p16"/>
          <p:cNvSpPr/>
          <p:nvPr/>
        </p:nvSpPr>
        <p:spPr>
          <a:xfrm>
            <a:off x="273704" y="1451549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8" name="Google Shape;838;p16"/>
          <p:cNvSpPr/>
          <p:nvPr/>
        </p:nvSpPr>
        <p:spPr>
          <a:xfrm>
            <a:off x="11081296" y="5664636"/>
            <a:ext cx="1274496" cy="1641877"/>
          </a:xfrm>
          <a:custGeom>
            <a:avLst/>
            <a:gdLst/>
            <a:ahLst/>
            <a:cxnLst/>
            <a:rect l="l" t="t" r="r" b="b"/>
            <a:pathLst>
              <a:path w="31977" h="41198" extrusionOk="0">
                <a:moveTo>
                  <a:pt x="15957" y="19009"/>
                </a:moveTo>
                <a:lnTo>
                  <a:pt x="15957" y="19009"/>
                </a:lnTo>
                <a:cubicBezTo>
                  <a:pt x="16337" y="19095"/>
                  <a:pt x="16702" y="19216"/>
                  <a:pt x="17050" y="19370"/>
                </a:cubicBezTo>
                <a:lnTo>
                  <a:pt x="17050" y="19370"/>
                </a:lnTo>
                <a:cubicBezTo>
                  <a:pt x="16669" y="19299"/>
                  <a:pt x="16303" y="19175"/>
                  <a:pt x="15957" y="19009"/>
                </a:cubicBezTo>
                <a:close/>
                <a:moveTo>
                  <a:pt x="17053" y="19370"/>
                </a:moveTo>
                <a:lnTo>
                  <a:pt x="17053" y="19370"/>
                </a:lnTo>
                <a:cubicBezTo>
                  <a:pt x="17312" y="19418"/>
                  <a:pt x="17577" y="19443"/>
                  <a:pt x="17846" y="19443"/>
                </a:cubicBezTo>
                <a:lnTo>
                  <a:pt x="17861" y="19443"/>
                </a:lnTo>
                <a:lnTo>
                  <a:pt x="17850" y="19793"/>
                </a:lnTo>
                <a:cubicBezTo>
                  <a:pt x="17599" y="19633"/>
                  <a:pt x="17333" y="19492"/>
                  <a:pt x="17053" y="19370"/>
                </a:cubicBezTo>
                <a:close/>
                <a:moveTo>
                  <a:pt x="26931" y="0"/>
                </a:moveTo>
                <a:cubicBezTo>
                  <a:pt x="24148" y="0"/>
                  <a:pt x="21891" y="2614"/>
                  <a:pt x="21891" y="5835"/>
                </a:cubicBezTo>
                <a:cubicBezTo>
                  <a:pt x="21891" y="6816"/>
                  <a:pt x="22101" y="7741"/>
                  <a:pt x="22470" y="8552"/>
                </a:cubicBezTo>
                <a:cubicBezTo>
                  <a:pt x="21729" y="8737"/>
                  <a:pt x="21109" y="9017"/>
                  <a:pt x="20677" y="9355"/>
                </a:cubicBezTo>
                <a:cubicBezTo>
                  <a:pt x="19880" y="8698"/>
                  <a:pt x="18900" y="8310"/>
                  <a:pt x="17843" y="8310"/>
                </a:cubicBezTo>
                <a:cubicBezTo>
                  <a:pt x="15161" y="8310"/>
                  <a:pt x="12987" y="10802"/>
                  <a:pt x="12987" y="13878"/>
                </a:cubicBezTo>
                <a:cubicBezTo>
                  <a:pt x="12987" y="16182"/>
                  <a:pt x="14210" y="18162"/>
                  <a:pt x="15953" y="19008"/>
                </a:cubicBezTo>
                <a:lnTo>
                  <a:pt x="15953" y="19008"/>
                </a:lnTo>
                <a:cubicBezTo>
                  <a:pt x="15498" y="18904"/>
                  <a:pt x="15025" y="18848"/>
                  <a:pt x="14536" y="18848"/>
                </a:cubicBezTo>
                <a:cubicBezTo>
                  <a:pt x="12983" y="18848"/>
                  <a:pt x="11569" y="19407"/>
                  <a:pt x="10507" y="20321"/>
                </a:cubicBezTo>
                <a:cubicBezTo>
                  <a:pt x="9600" y="19517"/>
                  <a:pt x="8415" y="19030"/>
                  <a:pt x="7114" y="19030"/>
                </a:cubicBezTo>
                <a:cubicBezTo>
                  <a:pt x="4261" y="19030"/>
                  <a:pt x="1948" y="21383"/>
                  <a:pt x="1948" y="24283"/>
                </a:cubicBezTo>
                <a:cubicBezTo>
                  <a:pt x="1948" y="24664"/>
                  <a:pt x="1988" y="25036"/>
                  <a:pt x="2064" y="25393"/>
                </a:cubicBezTo>
                <a:cubicBezTo>
                  <a:pt x="878" y="25708"/>
                  <a:pt x="0" y="26837"/>
                  <a:pt x="0" y="28183"/>
                </a:cubicBezTo>
                <a:cubicBezTo>
                  <a:pt x="0" y="29335"/>
                  <a:pt x="645" y="30330"/>
                  <a:pt x="1573" y="30789"/>
                </a:cubicBezTo>
                <a:lnTo>
                  <a:pt x="1573" y="41197"/>
                </a:lnTo>
                <a:lnTo>
                  <a:pt x="29541" y="41197"/>
                </a:lnTo>
                <a:lnTo>
                  <a:pt x="27905" y="11960"/>
                </a:lnTo>
                <a:lnTo>
                  <a:pt x="27884" y="11570"/>
                </a:lnTo>
                <a:cubicBezTo>
                  <a:pt x="28207" y="11499"/>
                  <a:pt x="28519" y="11391"/>
                  <a:pt x="28819" y="11252"/>
                </a:cubicBezTo>
                <a:cubicBezTo>
                  <a:pt x="30669" y="10387"/>
                  <a:pt x="31976" y="8290"/>
                  <a:pt x="31973" y="5835"/>
                </a:cubicBezTo>
                <a:cubicBezTo>
                  <a:pt x="31973" y="2611"/>
                  <a:pt x="29716" y="0"/>
                  <a:pt x="26931" y="0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9" name="Google Shape;839;p16"/>
          <p:cNvSpPr/>
          <p:nvPr/>
        </p:nvSpPr>
        <p:spPr>
          <a:xfrm>
            <a:off x="237883" y="19664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0" name="Google Shape;840;p16"/>
          <p:cNvSpPr/>
          <p:nvPr/>
        </p:nvSpPr>
        <p:spPr>
          <a:xfrm rot="-173684">
            <a:off x="2518799" y="6738080"/>
            <a:ext cx="114223" cy="133969"/>
          </a:xfrm>
          <a:custGeom>
            <a:avLst/>
            <a:gdLst/>
            <a:ahLst/>
            <a:cxnLst/>
            <a:rect l="l" t="t" r="r" b="b"/>
            <a:pathLst>
              <a:path w="1555" h="1824" extrusionOk="0">
                <a:moveTo>
                  <a:pt x="370" y="0"/>
                </a:moveTo>
                <a:cubicBezTo>
                  <a:pt x="222" y="0"/>
                  <a:pt x="89" y="146"/>
                  <a:pt x="47" y="310"/>
                </a:cubicBezTo>
                <a:cubicBezTo>
                  <a:pt x="0" y="490"/>
                  <a:pt x="38" y="680"/>
                  <a:pt x="92" y="854"/>
                </a:cubicBezTo>
                <a:cubicBezTo>
                  <a:pt x="208" y="1221"/>
                  <a:pt x="400" y="1557"/>
                  <a:pt x="648" y="1824"/>
                </a:cubicBezTo>
                <a:lnTo>
                  <a:pt x="1403" y="1414"/>
                </a:lnTo>
                <a:cubicBezTo>
                  <a:pt x="1480" y="1380"/>
                  <a:pt x="1506" y="1276"/>
                  <a:pt x="1516" y="1184"/>
                </a:cubicBezTo>
                <a:cubicBezTo>
                  <a:pt x="1554" y="875"/>
                  <a:pt x="1536" y="560"/>
                  <a:pt x="1467" y="260"/>
                </a:cubicBezTo>
                <a:cubicBezTo>
                  <a:pt x="1451" y="188"/>
                  <a:pt x="1430" y="113"/>
                  <a:pt x="1382" y="62"/>
                </a:cubicBezTo>
                <a:cubicBezTo>
                  <a:pt x="1355" y="33"/>
                  <a:pt x="1316" y="15"/>
                  <a:pt x="1279" y="15"/>
                </a:cubicBezTo>
                <a:cubicBezTo>
                  <a:pt x="1252" y="15"/>
                  <a:pt x="1225" y="24"/>
                  <a:pt x="1204" y="45"/>
                </a:cubicBezTo>
                <a:cubicBezTo>
                  <a:pt x="1169" y="82"/>
                  <a:pt x="1161" y="140"/>
                  <a:pt x="1155" y="193"/>
                </a:cubicBezTo>
                <a:lnTo>
                  <a:pt x="1059" y="1008"/>
                </a:lnTo>
                <a:cubicBezTo>
                  <a:pt x="971" y="745"/>
                  <a:pt x="853" y="497"/>
                  <a:pt x="710" y="268"/>
                </a:cubicBezTo>
                <a:cubicBezTo>
                  <a:pt x="633" y="147"/>
                  <a:pt x="535" y="21"/>
                  <a:pt x="405" y="3"/>
                </a:cubicBezTo>
                <a:cubicBezTo>
                  <a:pt x="394" y="1"/>
                  <a:pt x="382" y="0"/>
                  <a:pt x="37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16"/>
          <p:cNvSpPr/>
          <p:nvPr/>
        </p:nvSpPr>
        <p:spPr>
          <a:xfrm rot="-173684">
            <a:off x="-61855" y="6108767"/>
            <a:ext cx="6057899" cy="1836500"/>
          </a:xfrm>
          <a:custGeom>
            <a:avLst/>
            <a:gdLst/>
            <a:ahLst/>
            <a:cxnLst/>
            <a:rect l="l" t="t" r="r" b="b"/>
            <a:pathLst>
              <a:path w="82471" h="25004" extrusionOk="0">
                <a:moveTo>
                  <a:pt x="16498" y="0"/>
                </a:moveTo>
                <a:cubicBezTo>
                  <a:pt x="5420" y="0"/>
                  <a:pt x="1175" y="1891"/>
                  <a:pt x="1175" y="1891"/>
                </a:cubicBezTo>
                <a:lnTo>
                  <a:pt x="1" y="19569"/>
                </a:lnTo>
                <a:lnTo>
                  <a:pt x="81678" y="25004"/>
                </a:lnTo>
                <a:lnTo>
                  <a:pt x="82470" y="13098"/>
                </a:lnTo>
                <a:cubicBezTo>
                  <a:pt x="82470" y="13098"/>
                  <a:pt x="78100" y="9189"/>
                  <a:pt x="46378" y="3226"/>
                </a:cubicBezTo>
                <a:cubicBezTo>
                  <a:pt x="33247" y="757"/>
                  <a:pt x="23506" y="0"/>
                  <a:pt x="1649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2" name="Google Shape;842;p16"/>
          <p:cNvSpPr/>
          <p:nvPr/>
        </p:nvSpPr>
        <p:spPr>
          <a:xfrm rot="-173684">
            <a:off x="1911791" y="6087765"/>
            <a:ext cx="123331" cy="136467"/>
          </a:xfrm>
          <a:custGeom>
            <a:avLst/>
            <a:gdLst/>
            <a:ahLst/>
            <a:cxnLst/>
            <a:rect l="l" t="t" r="r" b="b"/>
            <a:pathLst>
              <a:path w="1679" h="1858" extrusionOk="0">
                <a:moveTo>
                  <a:pt x="1221" y="1"/>
                </a:moveTo>
                <a:cubicBezTo>
                  <a:pt x="1183" y="1"/>
                  <a:pt x="1144" y="8"/>
                  <a:pt x="1107" y="23"/>
                </a:cubicBezTo>
                <a:cubicBezTo>
                  <a:pt x="967" y="81"/>
                  <a:pt x="891" y="229"/>
                  <a:pt x="837" y="370"/>
                </a:cubicBezTo>
                <a:cubicBezTo>
                  <a:pt x="736" y="633"/>
                  <a:pt x="669" y="908"/>
                  <a:pt x="638" y="1189"/>
                </a:cubicBezTo>
                <a:cubicBezTo>
                  <a:pt x="535" y="935"/>
                  <a:pt x="431" y="682"/>
                  <a:pt x="329" y="428"/>
                </a:cubicBezTo>
                <a:cubicBezTo>
                  <a:pt x="310" y="379"/>
                  <a:pt x="286" y="325"/>
                  <a:pt x="238" y="300"/>
                </a:cubicBezTo>
                <a:cubicBezTo>
                  <a:pt x="221" y="291"/>
                  <a:pt x="203" y="287"/>
                  <a:pt x="185" y="287"/>
                </a:cubicBezTo>
                <a:cubicBezTo>
                  <a:pt x="131" y="287"/>
                  <a:pt x="75" y="321"/>
                  <a:pt x="47" y="369"/>
                </a:cubicBezTo>
                <a:cubicBezTo>
                  <a:pt x="7" y="432"/>
                  <a:pt x="3" y="510"/>
                  <a:pt x="3" y="583"/>
                </a:cubicBezTo>
                <a:cubicBezTo>
                  <a:pt x="0" y="897"/>
                  <a:pt x="63" y="1207"/>
                  <a:pt x="180" y="1494"/>
                </a:cubicBezTo>
                <a:cubicBezTo>
                  <a:pt x="212" y="1578"/>
                  <a:pt x="267" y="1673"/>
                  <a:pt x="359" y="1683"/>
                </a:cubicBezTo>
                <a:lnTo>
                  <a:pt x="1293" y="1858"/>
                </a:lnTo>
                <a:cubicBezTo>
                  <a:pt x="1501" y="1526"/>
                  <a:pt x="1628" y="1145"/>
                  <a:pt x="1663" y="757"/>
                </a:cubicBezTo>
                <a:cubicBezTo>
                  <a:pt x="1679" y="571"/>
                  <a:pt x="1673" y="376"/>
                  <a:pt x="1578" y="216"/>
                </a:cubicBezTo>
                <a:cubicBezTo>
                  <a:pt x="1503" y="92"/>
                  <a:pt x="1361" y="1"/>
                  <a:pt x="122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3" name="Google Shape;843;p16"/>
          <p:cNvSpPr/>
          <p:nvPr/>
        </p:nvSpPr>
        <p:spPr>
          <a:xfrm rot="-173684">
            <a:off x="74129" y="6233071"/>
            <a:ext cx="131337" cy="140213"/>
          </a:xfrm>
          <a:custGeom>
            <a:avLst/>
            <a:gdLst/>
            <a:ahLst/>
            <a:cxnLst/>
            <a:rect l="l" t="t" r="r" b="b"/>
            <a:pathLst>
              <a:path w="1788" h="1909" extrusionOk="0">
                <a:moveTo>
                  <a:pt x="1116" y="1"/>
                </a:moveTo>
                <a:cubicBezTo>
                  <a:pt x="1033" y="1"/>
                  <a:pt x="952" y="26"/>
                  <a:pt x="890" y="84"/>
                </a:cubicBezTo>
                <a:cubicBezTo>
                  <a:pt x="779" y="186"/>
                  <a:pt x="760" y="352"/>
                  <a:pt x="759" y="503"/>
                </a:cubicBezTo>
                <a:cubicBezTo>
                  <a:pt x="756" y="786"/>
                  <a:pt x="791" y="1067"/>
                  <a:pt x="859" y="1341"/>
                </a:cubicBezTo>
                <a:lnTo>
                  <a:pt x="304" y="736"/>
                </a:lnTo>
                <a:cubicBezTo>
                  <a:pt x="266" y="698"/>
                  <a:pt x="224" y="656"/>
                  <a:pt x="172" y="649"/>
                </a:cubicBezTo>
                <a:cubicBezTo>
                  <a:pt x="167" y="648"/>
                  <a:pt x="163" y="648"/>
                  <a:pt x="159" y="648"/>
                </a:cubicBezTo>
                <a:cubicBezTo>
                  <a:pt x="89" y="648"/>
                  <a:pt x="30" y="712"/>
                  <a:pt x="16" y="782"/>
                </a:cubicBezTo>
                <a:cubicBezTo>
                  <a:pt x="1" y="854"/>
                  <a:pt x="23" y="927"/>
                  <a:pt x="50" y="998"/>
                </a:cubicBezTo>
                <a:cubicBezTo>
                  <a:pt x="158" y="1291"/>
                  <a:pt x="323" y="1561"/>
                  <a:pt x="534" y="1788"/>
                </a:cubicBezTo>
                <a:cubicBezTo>
                  <a:pt x="590" y="1848"/>
                  <a:pt x="661" y="1908"/>
                  <a:pt x="737" y="1908"/>
                </a:cubicBezTo>
                <a:cubicBezTo>
                  <a:pt x="748" y="1908"/>
                  <a:pt x="760" y="1907"/>
                  <a:pt x="772" y="1904"/>
                </a:cubicBezTo>
                <a:lnTo>
                  <a:pt x="1710" y="1737"/>
                </a:lnTo>
                <a:cubicBezTo>
                  <a:pt x="1788" y="1355"/>
                  <a:pt x="1774" y="952"/>
                  <a:pt x="1669" y="577"/>
                </a:cubicBezTo>
                <a:cubicBezTo>
                  <a:pt x="1620" y="396"/>
                  <a:pt x="1544" y="217"/>
                  <a:pt x="1400" y="100"/>
                </a:cubicBezTo>
                <a:cubicBezTo>
                  <a:pt x="1321" y="38"/>
                  <a:pt x="1217" y="1"/>
                  <a:pt x="111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4" name="Google Shape;844;p16"/>
          <p:cNvSpPr/>
          <p:nvPr/>
        </p:nvSpPr>
        <p:spPr>
          <a:xfrm rot="-173684">
            <a:off x="2072459" y="6121601"/>
            <a:ext cx="83371" cy="114947"/>
          </a:xfrm>
          <a:custGeom>
            <a:avLst/>
            <a:gdLst/>
            <a:ahLst/>
            <a:cxnLst/>
            <a:rect l="l" t="t" r="r" b="b"/>
            <a:pathLst>
              <a:path w="1135" h="1565" extrusionOk="0">
                <a:moveTo>
                  <a:pt x="232" y="0"/>
                </a:moveTo>
                <a:cubicBezTo>
                  <a:pt x="191" y="0"/>
                  <a:pt x="149" y="25"/>
                  <a:pt x="122" y="59"/>
                </a:cubicBezTo>
                <a:cubicBezTo>
                  <a:pt x="88" y="101"/>
                  <a:pt x="76" y="156"/>
                  <a:pt x="66" y="208"/>
                </a:cubicBezTo>
                <a:cubicBezTo>
                  <a:pt x="1" y="554"/>
                  <a:pt x="39" y="921"/>
                  <a:pt x="174" y="1246"/>
                </a:cubicBezTo>
                <a:lnTo>
                  <a:pt x="654" y="1565"/>
                </a:lnTo>
                <a:cubicBezTo>
                  <a:pt x="722" y="1452"/>
                  <a:pt x="787" y="1338"/>
                  <a:pt x="855" y="1225"/>
                </a:cubicBezTo>
                <a:cubicBezTo>
                  <a:pt x="940" y="1082"/>
                  <a:pt x="1024" y="935"/>
                  <a:pt x="1074" y="777"/>
                </a:cubicBezTo>
                <a:cubicBezTo>
                  <a:pt x="1123" y="618"/>
                  <a:pt x="1134" y="441"/>
                  <a:pt x="1075" y="286"/>
                </a:cubicBezTo>
                <a:cubicBezTo>
                  <a:pt x="1068" y="265"/>
                  <a:pt x="1057" y="244"/>
                  <a:pt x="1041" y="228"/>
                </a:cubicBezTo>
                <a:cubicBezTo>
                  <a:pt x="1019" y="206"/>
                  <a:pt x="991" y="197"/>
                  <a:pt x="961" y="197"/>
                </a:cubicBezTo>
                <a:cubicBezTo>
                  <a:pt x="912" y="197"/>
                  <a:pt x="858" y="220"/>
                  <a:pt x="817" y="249"/>
                </a:cubicBezTo>
                <a:cubicBezTo>
                  <a:pt x="659" y="362"/>
                  <a:pt x="554" y="537"/>
                  <a:pt x="481" y="717"/>
                </a:cubicBezTo>
                <a:cubicBezTo>
                  <a:pt x="450" y="532"/>
                  <a:pt x="412" y="348"/>
                  <a:pt x="368" y="166"/>
                </a:cubicBezTo>
                <a:cubicBezTo>
                  <a:pt x="351" y="101"/>
                  <a:pt x="327" y="26"/>
                  <a:pt x="263" y="5"/>
                </a:cubicBezTo>
                <a:cubicBezTo>
                  <a:pt x="253" y="2"/>
                  <a:pt x="243" y="0"/>
                  <a:pt x="23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5" name="Google Shape;845;p16"/>
          <p:cNvSpPr/>
          <p:nvPr/>
        </p:nvSpPr>
        <p:spPr>
          <a:xfrm rot="-173684">
            <a:off x="1242175" y="6903313"/>
            <a:ext cx="227123" cy="113111"/>
          </a:xfrm>
          <a:custGeom>
            <a:avLst/>
            <a:gdLst/>
            <a:ahLst/>
            <a:cxnLst/>
            <a:rect l="l" t="t" r="r" b="b"/>
            <a:pathLst>
              <a:path w="3092" h="1540" extrusionOk="0">
                <a:moveTo>
                  <a:pt x="1210" y="1"/>
                </a:moveTo>
                <a:cubicBezTo>
                  <a:pt x="1208" y="1"/>
                  <a:pt x="1206" y="1"/>
                  <a:pt x="1204" y="1"/>
                </a:cubicBezTo>
                <a:cubicBezTo>
                  <a:pt x="861" y="1"/>
                  <a:pt x="496" y="78"/>
                  <a:pt x="244" y="313"/>
                </a:cubicBezTo>
                <a:cubicBezTo>
                  <a:pt x="103" y="447"/>
                  <a:pt x="1" y="648"/>
                  <a:pt x="56" y="835"/>
                </a:cubicBezTo>
                <a:cubicBezTo>
                  <a:pt x="191" y="1298"/>
                  <a:pt x="922" y="1539"/>
                  <a:pt x="1614" y="1539"/>
                </a:cubicBezTo>
                <a:cubicBezTo>
                  <a:pt x="2377" y="1539"/>
                  <a:pt x="3092" y="1245"/>
                  <a:pt x="2903" y="630"/>
                </a:cubicBezTo>
                <a:cubicBezTo>
                  <a:pt x="2887" y="579"/>
                  <a:pt x="2841" y="543"/>
                  <a:pt x="2797" y="510"/>
                </a:cubicBezTo>
                <a:cubicBezTo>
                  <a:pt x="2339" y="181"/>
                  <a:pt x="1775" y="1"/>
                  <a:pt x="121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6" name="Google Shape;846;p16"/>
          <p:cNvSpPr/>
          <p:nvPr/>
        </p:nvSpPr>
        <p:spPr>
          <a:xfrm rot="-173684">
            <a:off x="2295850" y="6311228"/>
            <a:ext cx="319015" cy="126331"/>
          </a:xfrm>
          <a:custGeom>
            <a:avLst/>
            <a:gdLst/>
            <a:ahLst/>
            <a:cxnLst/>
            <a:rect l="l" t="t" r="r" b="b"/>
            <a:pathLst>
              <a:path w="4343" h="1720" extrusionOk="0">
                <a:moveTo>
                  <a:pt x="1516" y="1"/>
                </a:moveTo>
                <a:cubicBezTo>
                  <a:pt x="1498" y="1"/>
                  <a:pt x="1480" y="1"/>
                  <a:pt x="1463" y="1"/>
                </a:cubicBezTo>
                <a:cubicBezTo>
                  <a:pt x="1137" y="4"/>
                  <a:pt x="798" y="22"/>
                  <a:pt x="510" y="176"/>
                </a:cubicBezTo>
                <a:cubicBezTo>
                  <a:pt x="222" y="328"/>
                  <a:pt x="0" y="649"/>
                  <a:pt x="60" y="971"/>
                </a:cubicBezTo>
                <a:cubicBezTo>
                  <a:pt x="109" y="1232"/>
                  <a:pt x="335" y="1432"/>
                  <a:pt x="583" y="1528"/>
                </a:cubicBezTo>
                <a:cubicBezTo>
                  <a:pt x="898" y="1648"/>
                  <a:pt x="1364" y="1720"/>
                  <a:pt x="1839" y="1720"/>
                </a:cubicBezTo>
                <a:cubicBezTo>
                  <a:pt x="2420" y="1720"/>
                  <a:pt x="3014" y="1612"/>
                  <a:pt x="3357" y="1349"/>
                </a:cubicBezTo>
                <a:cubicBezTo>
                  <a:pt x="4342" y="597"/>
                  <a:pt x="3138" y="87"/>
                  <a:pt x="2411" y="33"/>
                </a:cubicBezTo>
                <a:cubicBezTo>
                  <a:pt x="2114" y="12"/>
                  <a:pt x="1814" y="1"/>
                  <a:pt x="151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7" name="Google Shape;847;p16"/>
          <p:cNvSpPr/>
          <p:nvPr/>
        </p:nvSpPr>
        <p:spPr>
          <a:xfrm rot="-173684">
            <a:off x="1745302" y="6626502"/>
            <a:ext cx="319969" cy="99303"/>
          </a:xfrm>
          <a:custGeom>
            <a:avLst/>
            <a:gdLst/>
            <a:ahLst/>
            <a:cxnLst/>
            <a:rect l="l" t="t" r="r" b="b"/>
            <a:pathLst>
              <a:path w="4356" h="1352" extrusionOk="0">
                <a:moveTo>
                  <a:pt x="2191" y="0"/>
                </a:moveTo>
                <a:cubicBezTo>
                  <a:pt x="1776" y="0"/>
                  <a:pt x="1366" y="46"/>
                  <a:pt x="1020" y="108"/>
                </a:cubicBezTo>
                <a:cubicBezTo>
                  <a:pt x="941" y="122"/>
                  <a:pt x="862" y="139"/>
                  <a:pt x="796" y="183"/>
                </a:cubicBezTo>
                <a:cubicBezTo>
                  <a:pt x="1" y="719"/>
                  <a:pt x="1673" y="1278"/>
                  <a:pt x="1981" y="1307"/>
                </a:cubicBezTo>
                <a:cubicBezTo>
                  <a:pt x="2226" y="1329"/>
                  <a:pt x="2509" y="1351"/>
                  <a:pt x="2794" y="1351"/>
                </a:cubicBezTo>
                <a:cubicBezTo>
                  <a:pt x="3150" y="1351"/>
                  <a:pt x="3509" y="1316"/>
                  <a:pt x="3801" y="1200"/>
                </a:cubicBezTo>
                <a:cubicBezTo>
                  <a:pt x="4355" y="980"/>
                  <a:pt x="4254" y="605"/>
                  <a:pt x="3751" y="324"/>
                </a:cubicBezTo>
                <a:cubicBezTo>
                  <a:pt x="3321" y="84"/>
                  <a:pt x="2751" y="0"/>
                  <a:pt x="219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8" name="Google Shape;848;p16"/>
          <p:cNvSpPr/>
          <p:nvPr/>
        </p:nvSpPr>
        <p:spPr>
          <a:xfrm rot="-173684">
            <a:off x="2036596" y="6721146"/>
            <a:ext cx="367641" cy="169372"/>
          </a:xfrm>
          <a:custGeom>
            <a:avLst/>
            <a:gdLst/>
            <a:ahLst/>
            <a:cxnLst/>
            <a:rect l="l" t="t" r="r" b="b"/>
            <a:pathLst>
              <a:path w="5005" h="2306" extrusionOk="0">
                <a:moveTo>
                  <a:pt x="2169" y="0"/>
                </a:moveTo>
                <a:cubicBezTo>
                  <a:pt x="1531" y="0"/>
                  <a:pt x="894" y="207"/>
                  <a:pt x="376" y="581"/>
                </a:cubicBezTo>
                <a:cubicBezTo>
                  <a:pt x="194" y="713"/>
                  <a:pt x="14" y="891"/>
                  <a:pt x="7" y="1116"/>
                </a:cubicBezTo>
                <a:cubicBezTo>
                  <a:pt x="0" y="1333"/>
                  <a:pt x="161" y="1519"/>
                  <a:pt x="333" y="1651"/>
                </a:cubicBezTo>
                <a:cubicBezTo>
                  <a:pt x="1207" y="2306"/>
                  <a:pt x="2404" y="2035"/>
                  <a:pt x="3410" y="2210"/>
                </a:cubicBezTo>
                <a:cubicBezTo>
                  <a:pt x="3493" y="2224"/>
                  <a:pt x="3574" y="2231"/>
                  <a:pt x="3653" y="2231"/>
                </a:cubicBezTo>
                <a:cubicBezTo>
                  <a:pt x="4457" y="2231"/>
                  <a:pt x="5005" y="1510"/>
                  <a:pt x="4221" y="795"/>
                </a:cubicBezTo>
                <a:cubicBezTo>
                  <a:pt x="3707" y="327"/>
                  <a:pt x="3029" y="43"/>
                  <a:pt x="2336" y="5"/>
                </a:cubicBezTo>
                <a:cubicBezTo>
                  <a:pt x="2281" y="2"/>
                  <a:pt x="2225" y="0"/>
                  <a:pt x="21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9" name="Google Shape;849;p16"/>
          <p:cNvSpPr/>
          <p:nvPr/>
        </p:nvSpPr>
        <p:spPr>
          <a:xfrm rot="-173684">
            <a:off x="3556669" y="6913732"/>
            <a:ext cx="45689" cy="79251"/>
          </a:xfrm>
          <a:custGeom>
            <a:avLst/>
            <a:gdLst/>
            <a:ahLst/>
            <a:cxnLst/>
            <a:rect l="l" t="t" r="r" b="b"/>
            <a:pathLst>
              <a:path w="622" h="1079" extrusionOk="0">
                <a:moveTo>
                  <a:pt x="174" y="1"/>
                </a:moveTo>
                <a:cubicBezTo>
                  <a:pt x="157" y="1"/>
                  <a:pt x="139" y="3"/>
                  <a:pt x="122" y="9"/>
                </a:cubicBezTo>
                <a:cubicBezTo>
                  <a:pt x="43" y="38"/>
                  <a:pt x="1" y="125"/>
                  <a:pt x="29" y="207"/>
                </a:cubicBezTo>
                <a:lnTo>
                  <a:pt x="302" y="976"/>
                </a:lnTo>
                <a:cubicBezTo>
                  <a:pt x="323" y="1035"/>
                  <a:pt x="378" y="1075"/>
                  <a:pt x="438" y="1078"/>
                </a:cubicBezTo>
                <a:cubicBezTo>
                  <a:pt x="443" y="1078"/>
                  <a:pt x="447" y="1079"/>
                  <a:pt x="452" y="1079"/>
                </a:cubicBezTo>
                <a:cubicBezTo>
                  <a:pt x="469" y="1079"/>
                  <a:pt x="485" y="1075"/>
                  <a:pt x="499" y="1069"/>
                </a:cubicBezTo>
                <a:cubicBezTo>
                  <a:pt x="580" y="1041"/>
                  <a:pt x="622" y="954"/>
                  <a:pt x="594" y="872"/>
                </a:cubicBezTo>
                <a:lnTo>
                  <a:pt x="320" y="102"/>
                </a:lnTo>
                <a:cubicBezTo>
                  <a:pt x="298" y="40"/>
                  <a:pt x="237" y="1"/>
                  <a:pt x="17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0" name="Google Shape;850;p16"/>
          <p:cNvSpPr/>
          <p:nvPr/>
        </p:nvSpPr>
        <p:spPr>
          <a:xfrm rot="-173684">
            <a:off x="3613281" y="6881938"/>
            <a:ext cx="32835" cy="98788"/>
          </a:xfrm>
          <a:custGeom>
            <a:avLst/>
            <a:gdLst/>
            <a:ahLst/>
            <a:cxnLst/>
            <a:rect l="l" t="t" r="r" b="b"/>
            <a:pathLst>
              <a:path w="447" h="1345" extrusionOk="0">
                <a:moveTo>
                  <a:pt x="284" y="0"/>
                </a:moveTo>
                <a:cubicBezTo>
                  <a:pt x="203" y="0"/>
                  <a:pt x="137" y="58"/>
                  <a:pt x="129" y="138"/>
                </a:cubicBezTo>
                <a:lnTo>
                  <a:pt x="11" y="1172"/>
                </a:lnTo>
                <a:cubicBezTo>
                  <a:pt x="1" y="1257"/>
                  <a:pt x="61" y="1335"/>
                  <a:pt x="147" y="1345"/>
                </a:cubicBezTo>
                <a:lnTo>
                  <a:pt x="155" y="1345"/>
                </a:lnTo>
                <a:cubicBezTo>
                  <a:pt x="157" y="1345"/>
                  <a:pt x="160" y="1345"/>
                  <a:pt x="163" y="1345"/>
                </a:cubicBezTo>
                <a:cubicBezTo>
                  <a:pt x="240" y="1345"/>
                  <a:pt x="307" y="1287"/>
                  <a:pt x="318" y="1208"/>
                </a:cubicBezTo>
                <a:lnTo>
                  <a:pt x="435" y="173"/>
                </a:lnTo>
                <a:cubicBezTo>
                  <a:pt x="447" y="88"/>
                  <a:pt x="385" y="11"/>
                  <a:pt x="300" y="1"/>
                </a:cubicBezTo>
                <a:cubicBezTo>
                  <a:pt x="294" y="0"/>
                  <a:pt x="289" y="0"/>
                  <a:pt x="28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1" name="Google Shape;851;p16"/>
          <p:cNvSpPr/>
          <p:nvPr/>
        </p:nvSpPr>
        <p:spPr>
          <a:xfrm rot="-173684">
            <a:off x="1144429" y="6590924"/>
            <a:ext cx="45763" cy="79251"/>
          </a:xfrm>
          <a:custGeom>
            <a:avLst/>
            <a:gdLst/>
            <a:ahLst/>
            <a:cxnLst/>
            <a:rect l="l" t="t" r="r" b="b"/>
            <a:pathLst>
              <a:path w="623" h="1079" extrusionOk="0">
                <a:moveTo>
                  <a:pt x="174" y="0"/>
                </a:moveTo>
                <a:cubicBezTo>
                  <a:pt x="157" y="0"/>
                  <a:pt x="139" y="3"/>
                  <a:pt x="122" y="9"/>
                </a:cubicBezTo>
                <a:cubicBezTo>
                  <a:pt x="43" y="37"/>
                  <a:pt x="1" y="125"/>
                  <a:pt x="29" y="207"/>
                </a:cubicBezTo>
                <a:lnTo>
                  <a:pt x="303" y="976"/>
                </a:lnTo>
                <a:cubicBezTo>
                  <a:pt x="324" y="1035"/>
                  <a:pt x="378" y="1075"/>
                  <a:pt x="439" y="1078"/>
                </a:cubicBezTo>
                <a:cubicBezTo>
                  <a:pt x="444" y="1078"/>
                  <a:pt x="449" y="1079"/>
                  <a:pt x="454" y="1079"/>
                </a:cubicBezTo>
                <a:cubicBezTo>
                  <a:pt x="470" y="1079"/>
                  <a:pt x="486" y="1075"/>
                  <a:pt x="501" y="1068"/>
                </a:cubicBezTo>
                <a:cubicBezTo>
                  <a:pt x="580" y="1039"/>
                  <a:pt x="622" y="951"/>
                  <a:pt x="594" y="870"/>
                </a:cubicBezTo>
                <a:lnTo>
                  <a:pt x="320" y="102"/>
                </a:lnTo>
                <a:cubicBezTo>
                  <a:pt x="298" y="40"/>
                  <a:pt x="238" y="0"/>
                  <a:pt x="17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2" name="Google Shape;852;p16"/>
          <p:cNvSpPr/>
          <p:nvPr/>
        </p:nvSpPr>
        <p:spPr>
          <a:xfrm rot="-173684">
            <a:off x="1201041" y="6559059"/>
            <a:ext cx="32835" cy="98861"/>
          </a:xfrm>
          <a:custGeom>
            <a:avLst/>
            <a:gdLst/>
            <a:ahLst/>
            <a:cxnLst/>
            <a:rect l="l" t="t" r="r" b="b"/>
            <a:pathLst>
              <a:path w="447" h="1346" extrusionOk="0">
                <a:moveTo>
                  <a:pt x="285" y="1"/>
                </a:moveTo>
                <a:cubicBezTo>
                  <a:pt x="204" y="1"/>
                  <a:pt x="138" y="59"/>
                  <a:pt x="129" y="138"/>
                </a:cubicBezTo>
                <a:lnTo>
                  <a:pt x="12" y="1173"/>
                </a:lnTo>
                <a:cubicBezTo>
                  <a:pt x="1" y="1258"/>
                  <a:pt x="63" y="1335"/>
                  <a:pt x="148" y="1345"/>
                </a:cubicBezTo>
                <a:lnTo>
                  <a:pt x="155" y="1345"/>
                </a:lnTo>
                <a:cubicBezTo>
                  <a:pt x="157" y="1345"/>
                  <a:pt x="160" y="1345"/>
                  <a:pt x="163" y="1345"/>
                </a:cubicBezTo>
                <a:cubicBezTo>
                  <a:pt x="240" y="1345"/>
                  <a:pt x="307" y="1287"/>
                  <a:pt x="318" y="1208"/>
                </a:cubicBezTo>
                <a:lnTo>
                  <a:pt x="437" y="174"/>
                </a:lnTo>
                <a:cubicBezTo>
                  <a:pt x="447" y="89"/>
                  <a:pt x="386" y="11"/>
                  <a:pt x="301" y="2"/>
                </a:cubicBezTo>
                <a:cubicBezTo>
                  <a:pt x="296" y="1"/>
                  <a:pt x="290" y="1"/>
                  <a:pt x="28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3" name="Google Shape;853;p16"/>
          <p:cNvSpPr/>
          <p:nvPr/>
        </p:nvSpPr>
        <p:spPr>
          <a:xfrm rot="-173684">
            <a:off x="1883708" y="7064442"/>
            <a:ext cx="45689" cy="79324"/>
          </a:xfrm>
          <a:custGeom>
            <a:avLst/>
            <a:gdLst/>
            <a:ahLst/>
            <a:cxnLst/>
            <a:rect l="l" t="t" r="r" b="b"/>
            <a:pathLst>
              <a:path w="622" h="1080" extrusionOk="0">
                <a:moveTo>
                  <a:pt x="173" y="1"/>
                </a:moveTo>
                <a:cubicBezTo>
                  <a:pt x="156" y="1"/>
                  <a:pt x="139" y="3"/>
                  <a:pt x="122" y="9"/>
                </a:cubicBezTo>
                <a:cubicBezTo>
                  <a:pt x="43" y="38"/>
                  <a:pt x="0" y="127"/>
                  <a:pt x="28" y="207"/>
                </a:cubicBezTo>
                <a:lnTo>
                  <a:pt x="302" y="976"/>
                </a:lnTo>
                <a:cubicBezTo>
                  <a:pt x="323" y="1037"/>
                  <a:pt x="377" y="1075"/>
                  <a:pt x="438" y="1079"/>
                </a:cubicBezTo>
                <a:cubicBezTo>
                  <a:pt x="441" y="1080"/>
                  <a:pt x="443" y="1080"/>
                  <a:pt x="446" y="1080"/>
                </a:cubicBezTo>
                <a:cubicBezTo>
                  <a:pt x="464" y="1080"/>
                  <a:pt x="483" y="1076"/>
                  <a:pt x="500" y="1071"/>
                </a:cubicBezTo>
                <a:cubicBezTo>
                  <a:pt x="579" y="1043"/>
                  <a:pt x="621" y="954"/>
                  <a:pt x="593" y="873"/>
                </a:cubicBezTo>
                <a:lnTo>
                  <a:pt x="319" y="104"/>
                </a:lnTo>
                <a:cubicBezTo>
                  <a:pt x="297" y="40"/>
                  <a:pt x="238" y="1"/>
                  <a:pt x="17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4" name="Google Shape;854;p16"/>
          <p:cNvSpPr/>
          <p:nvPr/>
        </p:nvSpPr>
        <p:spPr>
          <a:xfrm rot="-173684">
            <a:off x="1940250" y="7032722"/>
            <a:ext cx="32908" cy="98788"/>
          </a:xfrm>
          <a:custGeom>
            <a:avLst/>
            <a:gdLst/>
            <a:ahLst/>
            <a:cxnLst/>
            <a:rect l="l" t="t" r="r" b="b"/>
            <a:pathLst>
              <a:path w="448" h="1345" extrusionOk="0">
                <a:moveTo>
                  <a:pt x="285" y="1"/>
                </a:moveTo>
                <a:cubicBezTo>
                  <a:pt x="203" y="1"/>
                  <a:pt x="137" y="58"/>
                  <a:pt x="129" y="137"/>
                </a:cubicBezTo>
                <a:lnTo>
                  <a:pt x="11" y="1173"/>
                </a:lnTo>
                <a:cubicBezTo>
                  <a:pt x="1" y="1258"/>
                  <a:pt x="63" y="1335"/>
                  <a:pt x="148" y="1344"/>
                </a:cubicBezTo>
                <a:lnTo>
                  <a:pt x="155" y="1344"/>
                </a:lnTo>
                <a:cubicBezTo>
                  <a:pt x="158" y="1344"/>
                  <a:pt x="162" y="1344"/>
                  <a:pt x="165" y="1344"/>
                </a:cubicBezTo>
                <a:cubicBezTo>
                  <a:pt x="242" y="1344"/>
                  <a:pt x="309" y="1285"/>
                  <a:pt x="319" y="1208"/>
                </a:cubicBezTo>
                <a:lnTo>
                  <a:pt x="437" y="172"/>
                </a:lnTo>
                <a:cubicBezTo>
                  <a:pt x="447" y="87"/>
                  <a:pt x="385" y="10"/>
                  <a:pt x="302" y="1"/>
                </a:cubicBezTo>
                <a:cubicBezTo>
                  <a:pt x="296" y="1"/>
                  <a:pt x="290" y="1"/>
                  <a:pt x="28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5" name="Google Shape;855;p16"/>
          <p:cNvSpPr/>
          <p:nvPr/>
        </p:nvSpPr>
        <p:spPr>
          <a:xfrm rot="-173684">
            <a:off x="1649525" y="6689085"/>
            <a:ext cx="45689" cy="79324"/>
          </a:xfrm>
          <a:custGeom>
            <a:avLst/>
            <a:gdLst/>
            <a:ahLst/>
            <a:cxnLst/>
            <a:rect l="l" t="t" r="r" b="b"/>
            <a:pathLst>
              <a:path w="622" h="1080" extrusionOk="0">
                <a:moveTo>
                  <a:pt x="174" y="1"/>
                </a:moveTo>
                <a:cubicBezTo>
                  <a:pt x="157" y="1"/>
                  <a:pt x="140" y="4"/>
                  <a:pt x="123" y="10"/>
                </a:cubicBezTo>
                <a:cubicBezTo>
                  <a:pt x="43" y="38"/>
                  <a:pt x="0" y="127"/>
                  <a:pt x="28" y="207"/>
                </a:cubicBezTo>
                <a:lnTo>
                  <a:pt x="302" y="976"/>
                </a:lnTo>
                <a:cubicBezTo>
                  <a:pt x="323" y="1037"/>
                  <a:pt x="378" y="1075"/>
                  <a:pt x="438" y="1079"/>
                </a:cubicBezTo>
                <a:cubicBezTo>
                  <a:pt x="441" y="1080"/>
                  <a:pt x="445" y="1080"/>
                  <a:pt x="448" y="1080"/>
                </a:cubicBezTo>
                <a:cubicBezTo>
                  <a:pt x="466" y="1080"/>
                  <a:pt x="483" y="1077"/>
                  <a:pt x="500" y="1070"/>
                </a:cubicBezTo>
                <a:cubicBezTo>
                  <a:pt x="579" y="1041"/>
                  <a:pt x="621" y="954"/>
                  <a:pt x="593" y="872"/>
                </a:cubicBezTo>
                <a:lnTo>
                  <a:pt x="321" y="104"/>
                </a:lnTo>
                <a:cubicBezTo>
                  <a:pt x="298" y="41"/>
                  <a:pt x="238" y="1"/>
                  <a:pt x="17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6" name="Google Shape;856;p16"/>
          <p:cNvSpPr/>
          <p:nvPr/>
        </p:nvSpPr>
        <p:spPr>
          <a:xfrm rot="-173684">
            <a:off x="1706213" y="6657359"/>
            <a:ext cx="32835" cy="98788"/>
          </a:xfrm>
          <a:custGeom>
            <a:avLst/>
            <a:gdLst/>
            <a:ahLst/>
            <a:cxnLst/>
            <a:rect l="l" t="t" r="r" b="b"/>
            <a:pathLst>
              <a:path w="447" h="1345" extrusionOk="0">
                <a:moveTo>
                  <a:pt x="283" y="1"/>
                </a:moveTo>
                <a:cubicBezTo>
                  <a:pt x="203" y="1"/>
                  <a:pt x="137" y="58"/>
                  <a:pt x="129" y="137"/>
                </a:cubicBezTo>
                <a:lnTo>
                  <a:pt x="10" y="1173"/>
                </a:lnTo>
                <a:cubicBezTo>
                  <a:pt x="0" y="1258"/>
                  <a:pt x="61" y="1335"/>
                  <a:pt x="146" y="1344"/>
                </a:cubicBezTo>
                <a:lnTo>
                  <a:pt x="153" y="1344"/>
                </a:lnTo>
                <a:cubicBezTo>
                  <a:pt x="156" y="1344"/>
                  <a:pt x="160" y="1344"/>
                  <a:pt x="164" y="1344"/>
                </a:cubicBezTo>
                <a:cubicBezTo>
                  <a:pt x="242" y="1344"/>
                  <a:pt x="309" y="1285"/>
                  <a:pt x="318" y="1208"/>
                </a:cubicBezTo>
                <a:lnTo>
                  <a:pt x="435" y="172"/>
                </a:lnTo>
                <a:cubicBezTo>
                  <a:pt x="446" y="88"/>
                  <a:pt x="384" y="10"/>
                  <a:pt x="300" y="1"/>
                </a:cubicBezTo>
                <a:cubicBezTo>
                  <a:pt x="294" y="1"/>
                  <a:pt x="288" y="1"/>
                  <a:pt x="28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7" name="Google Shape;857;p16"/>
          <p:cNvSpPr/>
          <p:nvPr/>
        </p:nvSpPr>
        <p:spPr>
          <a:xfrm rot="-173684">
            <a:off x="1147296" y="7283254"/>
            <a:ext cx="45689" cy="79177"/>
          </a:xfrm>
          <a:custGeom>
            <a:avLst/>
            <a:gdLst/>
            <a:ahLst/>
            <a:cxnLst/>
            <a:rect l="l" t="t" r="r" b="b"/>
            <a:pathLst>
              <a:path w="622" h="1078" extrusionOk="0">
                <a:moveTo>
                  <a:pt x="173" y="0"/>
                </a:moveTo>
                <a:cubicBezTo>
                  <a:pt x="156" y="0"/>
                  <a:pt x="139" y="3"/>
                  <a:pt x="122" y="9"/>
                </a:cubicBezTo>
                <a:cubicBezTo>
                  <a:pt x="43" y="37"/>
                  <a:pt x="0" y="125"/>
                  <a:pt x="29" y="207"/>
                </a:cubicBezTo>
                <a:lnTo>
                  <a:pt x="302" y="976"/>
                </a:lnTo>
                <a:cubicBezTo>
                  <a:pt x="324" y="1035"/>
                  <a:pt x="377" y="1075"/>
                  <a:pt x="438" y="1078"/>
                </a:cubicBezTo>
                <a:cubicBezTo>
                  <a:pt x="459" y="1078"/>
                  <a:pt x="479" y="1076"/>
                  <a:pt x="500" y="1069"/>
                </a:cubicBezTo>
                <a:cubicBezTo>
                  <a:pt x="579" y="1041"/>
                  <a:pt x="621" y="953"/>
                  <a:pt x="593" y="872"/>
                </a:cubicBezTo>
                <a:lnTo>
                  <a:pt x="319" y="102"/>
                </a:lnTo>
                <a:cubicBezTo>
                  <a:pt x="297" y="40"/>
                  <a:pt x="237" y="0"/>
                  <a:pt x="17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8" name="Google Shape;858;p16"/>
          <p:cNvSpPr/>
          <p:nvPr/>
        </p:nvSpPr>
        <p:spPr>
          <a:xfrm rot="-173684">
            <a:off x="1203904" y="7251312"/>
            <a:ext cx="32835" cy="98861"/>
          </a:xfrm>
          <a:custGeom>
            <a:avLst/>
            <a:gdLst/>
            <a:ahLst/>
            <a:cxnLst/>
            <a:rect l="l" t="t" r="r" b="b"/>
            <a:pathLst>
              <a:path w="447" h="1346" extrusionOk="0">
                <a:moveTo>
                  <a:pt x="283" y="0"/>
                </a:moveTo>
                <a:cubicBezTo>
                  <a:pt x="203" y="0"/>
                  <a:pt x="137" y="59"/>
                  <a:pt x="129" y="138"/>
                </a:cubicBezTo>
                <a:lnTo>
                  <a:pt x="10" y="1173"/>
                </a:lnTo>
                <a:cubicBezTo>
                  <a:pt x="0" y="1257"/>
                  <a:pt x="62" y="1335"/>
                  <a:pt x="147" y="1345"/>
                </a:cubicBezTo>
                <a:lnTo>
                  <a:pt x="154" y="1345"/>
                </a:lnTo>
                <a:cubicBezTo>
                  <a:pt x="157" y="1345"/>
                  <a:pt x="160" y="1345"/>
                  <a:pt x="162" y="1345"/>
                </a:cubicBezTo>
                <a:cubicBezTo>
                  <a:pt x="240" y="1345"/>
                  <a:pt x="308" y="1288"/>
                  <a:pt x="318" y="1208"/>
                </a:cubicBezTo>
                <a:lnTo>
                  <a:pt x="436" y="173"/>
                </a:lnTo>
                <a:cubicBezTo>
                  <a:pt x="446" y="89"/>
                  <a:pt x="384" y="11"/>
                  <a:pt x="299" y="1"/>
                </a:cubicBezTo>
                <a:cubicBezTo>
                  <a:pt x="294" y="1"/>
                  <a:pt x="289" y="0"/>
                  <a:pt x="28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9" name="Google Shape;859;p16"/>
          <p:cNvSpPr/>
          <p:nvPr/>
        </p:nvSpPr>
        <p:spPr>
          <a:xfrm rot="-173684">
            <a:off x="2218199" y="6606227"/>
            <a:ext cx="53328" cy="76019"/>
          </a:xfrm>
          <a:custGeom>
            <a:avLst/>
            <a:gdLst/>
            <a:ahLst/>
            <a:cxnLst/>
            <a:rect l="l" t="t" r="r" b="b"/>
            <a:pathLst>
              <a:path w="726" h="1035" extrusionOk="0">
                <a:moveTo>
                  <a:pt x="548" y="1"/>
                </a:moveTo>
                <a:cubicBezTo>
                  <a:pt x="492" y="1"/>
                  <a:pt x="439" y="31"/>
                  <a:pt x="411" y="85"/>
                </a:cubicBezTo>
                <a:lnTo>
                  <a:pt x="38" y="810"/>
                </a:lnTo>
                <a:cubicBezTo>
                  <a:pt x="0" y="887"/>
                  <a:pt x="30" y="980"/>
                  <a:pt x="106" y="1018"/>
                </a:cubicBezTo>
                <a:cubicBezTo>
                  <a:pt x="126" y="1028"/>
                  <a:pt x="146" y="1032"/>
                  <a:pt x="167" y="1035"/>
                </a:cubicBezTo>
                <a:cubicBezTo>
                  <a:pt x="169" y="1035"/>
                  <a:pt x="172" y="1035"/>
                  <a:pt x="175" y="1035"/>
                </a:cubicBezTo>
                <a:cubicBezTo>
                  <a:pt x="231" y="1035"/>
                  <a:pt x="285" y="1005"/>
                  <a:pt x="315" y="951"/>
                </a:cubicBezTo>
                <a:lnTo>
                  <a:pt x="686" y="226"/>
                </a:lnTo>
                <a:cubicBezTo>
                  <a:pt x="726" y="150"/>
                  <a:pt x="696" y="57"/>
                  <a:pt x="620" y="18"/>
                </a:cubicBezTo>
                <a:cubicBezTo>
                  <a:pt x="597" y="7"/>
                  <a:pt x="573" y="1"/>
                  <a:pt x="54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0" name="Google Shape;860;p16"/>
          <p:cNvSpPr/>
          <p:nvPr/>
        </p:nvSpPr>
        <p:spPr>
          <a:xfrm rot="-173684">
            <a:off x="2183222" y="6570793"/>
            <a:ext cx="24460" cy="99449"/>
          </a:xfrm>
          <a:custGeom>
            <a:avLst/>
            <a:gdLst/>
            <a:ahLst/>
            <a:cxnLst/>
            <a:rect l="l" t="t" r="r" b="b"/>
            <a:pathLst>
              <a:path w="333" h="1354" extrusionOk="0">
                <a:moveTo>
                  <a:pt x="176" y="1"/>
                </a:moveTo>
                <a:cubicBezTo>
                  <a:pt x="92" y="1"/>
                  <a:pt x="23" y="70"/>
                  <a:pt x="22" y="153"/>
                </a:cubicBezTo>
                <a:lnTo>
                  <a:pt x="2" y="1195"/>
                </a:lnTo>
                <a:cubicBezTo>
                  <a:pt x="0" y="1278"/>
                  <a:pt x="64" y="1347"/>
                  <a:pt x="147" y="1353"/>
                </a:cubicBezTo>
                <a:lnTo>
                  <a:pt x="154" y="1353"/>
                </a:lnTo>
                <a:cubicBezTo>
                  <a:pt x="155" y="1353"/>
                  <a:pt x="156" y="1353"/>
                  <a:pt x="157" y="1353"/>
                </a:cubicBezTo>
                <a:cubicBezTo>
                  <a:pt x="240" y="1353"/>
                  <a:pt x="310" y="1285"/>
                  <a:pt x="311" y="1201"/>
                </a:cubicBezTo>
                <a:lnTo>
                  <a:pt x="331" y="158"/>
                </a:lnTo>
                <a:cubicBezTo>
                  <a:pt x="332" y="73"/>
                  <a:pt x="267" y="5"/>
                  <a:pt x="178" y="1"/>
                </a:cubicBezTo>
                <a:cubicBezTo>
                  <a:pt x="177" y="1"/>
                  <a:pt x="177" y="1"/>
                  <a:pt x="17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1" name="Google Shape;861;p16"/>
          <p:cNvSpPr/>
          <p:nvPr/>
        </p:nvSpPr>
        <p:spPr>
          <a:xfrm rot="-173684">
            <a:off x="4056330" y="6987478"/>
            <a:ext cx="53401" cy="75945"/>
          </a:xfrm>
          <a:custGeom>
            <a:avLst/>
            <a:gdLst/>
            <a:ahLst/>
            <a:cxnLst/>
            <a:rect l="l" t="t" r="r" b="b"/>
            <a:pathLst>
              <a:path w="727" h="1034" extrusionOk="0">
                <a:moveTo>
                  <a:pt x="551" y="0"/>
                </a:moveTo>
                <a:cubicBezTo>
                  <a:pt x="494" y="0"/>
                  <a:pt x="440" y="31"/>
                  <a:pt x="412" y="84"/>
                </a:cubicBezTo>
                <a:lnTo>
                  <a:pt x="41" y="809"/>
                </a:lnTo>
                <a:cubicBezTo>
                  <a:pt x="1" y="885"/>
                  <a:pt x="31" y="978"/>
                  <a:pt x="107" y="1017"/>
                </a:cubicBezTo>
                <a:cubicBezTo>
                  <a:pt x="127" y="1026"/>
                  <a:pt x="148" y="1032"/>
                  <a:pt x="168" y="1033"/>
                </a:cubicBezTo>
                <a:cubicBezTo>
                  <a:pt x="170" y="1033"/>
                  <a:pt x="173" y="1033"/>
                  <a:pt x="175" y="1033"/>
                </a:cubicBezTo>
                <a:cubicBezTo>
                  <a:pt x="232" y="1033"/>
                  <a:pt x="286" y="1004"/>
                  <a:pt x="316" y="950"/>
                </a:cubicBezTo>
                <a:lnTo>
                  <a:pt x="688" y="226"/>
                </a:lnTo>
                <a:cubicBezTo>
                  <a:pt x="727" y="149"/>
                  <a:pt x="697" y="56"/>
                  <a:pt x="621" y="17"/>
                </a:cubicBezTo>
                <a:cubicBezTo>
                  <a:pt x="598" y="6"/>
                  <a:pt x="574" y="0"/>
                  <a:pt x="55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16"/>
          <p:cNvSpPr/>
          <p:nvPr/>
        </p:nvSpPr>
        <p:spPr>
          <a:xfrm rot="-173684">
            <a:off x="4021424" y="6952043"/>
            <a:ext cx="24387" cy="99303"/>
          </a:xfrm>
          <a:custGeom>
            <a:avLst/>
            <a:gdLst/>
            <a:ahLst/>
            <a:cxnLst/>
            <a:rect l="l" t="t" r="r" b="b"/>
            <a:pathLst>
              <a:path w="332" h="1352" extrusionOk="0">
                <a:moveTo>
                  <a:pt x="175" y="1"/>
                </a:moveTo>
                <a:cubicBezTo>
                  <a:pt x="92" y="1"/>
                  <a:pt x="24" y="69"/>
                  <a:pt x="21" y="152"/>
                </a:cubicBezTo>
                <a:lnTo>
                  <a:pt x="3" y="1195"/>
                </a:lnTo>
                <a:cubicBezTo>
                  <a:pt x="0" y="1278"/>
                  <a:pt x="67" y="1346"/>
                  <a:pt x="147" y="1351"/>
                </a:cubicBezTo>
                <a:lnTo>
                  <a:pt x="154" y="1351"/>
                </a:lnTo>
                <a:cubicBezTo>
                  <a:pt x="155" y="1351"/>
                  <a:pt x="156" y="1351"/>
                  <a:pt x="157" y="1351"/>
                </a:cubicBezTo>
                <a:cubicBezTo>
                  <a:pt x="240" y="1351"/>
                  <a:pt x="309" y="1283"/>
                  <a:pt x="311" y="1200"/>
                </a:cubicBezTo>
                <a:lnTo>
                  <a:pt x="331" y="157"/>
                </a:lnTo>
                <a:cubicBezTo>
                  <a:pt x="332" y="73"/>
                  <a:pt x="267" y="2"/>
                  <a:pt x="180" y="1"/>
                </a:cubicBezTo>
                <a:cubicBezTo>
                  <a:pt x="178" y="1"/>
                  <a:pt x="176" y="1"/>
                  <a:pt x="17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4" name="Google Shape;864;p16"/>
          <p:cNvSpPr/>
          <p:nvPr/>
        </p:nvSpPr>
        <p:spPr>
          <a:xfrm>
            <a:off x="720938" y="5902556"/>
            <a:ext cx="128468" cy="496765"/>
          </a:xfrm>
          <a:custGeom>
            <a:avLst/>
            <a:gdLst/>
            <a:ahLst/>
            <a:cxnLst/>
            <a:rect l="l" t="t" r="r" b="b"/>
            <a:pathLst>
              <a:path w="1980" h="7657" extrusionOk="0">
                <a:moveTo>
                  <a:pt x="1897" y="0"/>
                </a:moveTo>
                <a:cubicBezTo>
                  <a:pt x="1869" y="0"/>
                  <a:pt x="1841" y="16"/>
                  <a:pt x="1830" y="43"/>
                </a:cubicBezTo>
                <a:cubicBezTo>
                  <a:pt x="1813" y="84"/>
                  <a:pt x="0" y="4170"/>
                  <a:pt x="48" y="7585"/>
                </a:cubicBezTo>
                <a:cubicBezTo>
                  <a:pt x="48" y="7621"/>
                  <a:pt x="77" y="7654"/>
                  <a:pt x="113" y="7657"/>
                </a:cubicBezTo>
                <a:lnTo>
                  <a:pt x="122" y="7657"/>
                </a:lnTo>
                <a:cubicBezTo>
                  <a:pt x="163" y="7657"/>
                  <a:pt x="197" y="7623"/>
                  <a:pt x="195" y="7583"/>
                </a:cubicBezTo>
                <a:cubicBezTo>
                  <a:pt x="149" y="4200"/>
                  <a:pt x="1947" y="145"/>
                  <a:pt x="1964" y="104"/>
                </a:cubicBezTo>
                <a:cubicBezTo>
                  <a:pt x="1979" y="67"/>
                  <a:pt x="1964" y="22"/>
                  <a:pt x="1927" y="6"/>
                </a:cubicBezTo>
                <a:cubicBezTo>
                  <a:pt x="1918" y="2"/>
                  <a:pt x="1907" y="0"/>
                  <a:pt x="189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5" name="Google Shape;865;p16"/>
          <p:cNvSpPr/>
          <p:nvPr/>
        </p:nvSpPr>
        <p:spPr>
          <a:xfrm>
            <a:off x="752536" y="5975154"/>
            <a:ext cx="269393" cy="210461"/>
          </a:xfrm>
          <a:custGeom>
            <a:avLst/>
            <a:gdLst/>
            <a:ahLst/>
            <a:cxnLst/>
            <a:rect l="l" t="t" r="r" b="b"/>
            <a:pathLst>
              <a:path w="4152" h="3244" extrusionOk="0">
                <a:moveTo>
                  <a:pt x="3397" y="0"/>
                </a:moveTo>
                <a:cubicBezTo>
                  <a:pt x="2554" y="0"/>
                  <a:pt x="494" y="1968"/>
                  <a:pt x="0" y="3243"/>
                </a:cubicBezTo>
                <a:cubicBezTo>
                  <a:pt x="0" y="3243"/>
                  <a:pt x="1156" y="2227"/>
                  <a:pt x="2260" y="1757"/>
                </a:cubicBezTo>
                <a:cubicBezTo>
                  <a:pt x="3276" y="1324"/>
                  <a:pt x="4152" y="924"/>
                  <a:pt x="3690" y="151"/>
                </a:cubicBezTo>
                <a:cubicBezTo>
                  <a:pt x="3628" y="47"/>
                  <a:pt x="3527" y="0"/>
                  <a:pt x="339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6" name="Google Shape;866;p16"/>
          <p:cNvSpPr/>
          <p:nvPr/>
        </p:nvSpPr>
        <p:spPr>
          <a:xfrm>
            <a:off x="667605" y="5888283"/>
            <a:ext cx="119319" cy="312319"/>
          </a:xfrm>
          <a:custGeom>
            <a:avLst/>
            <a:gdLst/>
            <a:ahLst/>
            <a:cxnLst/>
            <a:rect l="l" t="t" r="r" b="b"/>
            <a:pathLst>
              <a:path w="1839" h="4814" extrusionOk="0">
                <a:moveTo>
                  <a:pt x="948" y="1"/>
                </a:moveTo>
                <a:cubicBezTo>
                  <a:pt x="926" y="1"/>
                  <a:pt x="903" y="4"/>
                  <a:pt x="879" y="9"/>
                </a:cubicBezTo>
                <a:cubicBezTo>
                  <a:pt x="1" y="207"/>
                  <a:pt x="314" y="1117"/>
                  <a:pt x="701" y="2152"/>
                </a:cubicBezTo>
                <a:cubicBezTo>
                  <a:pt x="1123" y="3277"/>
                  <a:pt x="1182" y="4814"/>
                  <a:pt x="1182" y="4814"/>
                </a:cubicBezTo>
                <a:cubicBezTo>
                  <a:pt x="1839" y="3424"/>
                  <a:pt x="1763" y="1"/>
                  <a:pt x="9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7" name="Google Shape;867;p16"/>
          <p:cNvSpPr/>
          <p:nvPr/>
        </p:nvSpPr>
        <p:spPr>
          <a:xfrm>
            <a:off x="772779" y="5769623"/>
            <a:ext cx="211063" cy="178023"/>
          </a:xfrm>
          <a:custGeom>
            <a:avLst/>
            <a:gdLst/>
            <a:ahLst/>
            <a:cxnLst/>
            <a:rect l="l" t="t" r="r" b="b"/>
            <a:pathLst>
              <a:path w="3253" h="2744" extrusionOk="0">
                <a:moveTo>
                  <a:pt x="961" y="0"/>
                </a:moveTo>
                <a:cubicBezTo>
                  <a:pt x="847" y="0"/>
                  <a:pt x="732" y="28"/>
                  <a:pt x="631" y="81"/>
                </a:cubicBezTo>
                <a:cubicBezTo>
                  <a:pt x="427" y="185"/>
                  <a:pt x="274" y="376"/>
                  <a:pt x="177" y="586"/>
                </a:cubicBezTo>
                <a:cubicBezTo>
                  <a:pt x="6" y="959"/>
                  <a:pt x="0" y="1405"/>
                  <a:pt x="167" y="1779"/>
                </a:cubicBezTo>
                <a:cubicBezTo>
                  <a:pt x="448" y="2421"/>
                  <a:pt x="1047" y="2743"/>
                  <a:pt x="1663" y="2743"/>
                </a:cubicBezTo>
                <a:cubicBezTo>
                  <a:pt x="1911" y="2743"/>
                  <a:pt x="2163" y="2691"/>
                  <a:pt x="2397" y="2586"/>
                </a:cubicBezTo>
                <a:cubicBezTo>
                  <a:pt x="2645" y="2476"/>
                  <a:pt x="3010" y="2130"/>
                  <a:pt x="3131" y="1885"/>
                </a:cubicBezTo>
                <a:cubicBezTo>
                  <a:pt x="3252" y="1639"/>
                  <a:pt x="3238" y="1314"/>
                  <a:pt x="3042" y="1124"/>
                </a:cubicBezTo>
                <a:cubicBezTo>
                  <a:pt x="2955" y="1038"/>
                  <a:pt x="2831" y="995"/>
                  <a:pt x="2708" y="995"/>
                </a:cubicBezTo>
                <a:cubicBezTo>
                  <a:pt x="2557" y="995"/>
                  <a:pt x="2410" y="1061"/>
                  <a:pt x="2336" y="1193"/>
                </a:cubicBezTo>
                <a:cubicBezTo>
                  <a:pt x="2427" y="1012"/>
                  <a:pt x="2441" y="793"/>
                  <a:pt x="2356" y="611"/>
                </a:cubicBezTo>
                <a:cubicBezTo>
                  <a:pt x="2275" y="439"/>
                  <a:pt x="2093" y="313"/>
                  <a:pt x="1902" y="313"/>
                </a:cubicBezTo>
                <a:cubicBezTo>
                  <a:pt x="1893" y="313"/>
                  <a:pt x="1884" y="313"/>
                  <a:pt x="1875" y="314"/>
                </a:cubicBezTo>
                <a:cubicBezTo>
                  <a:pt x="1724" y="323"/>
                  <a:pt x="1584" y="420"/>
                  <a:pt x="1519" y="551"/>
                </a:cubicBezTo>
                <a:lnTo>
                  <a:pt x="1519" y="551"/>
                </a:lnTo>
                <a:cubicBezTo>
                  <a:pt x="1532" y="376"/>
                  <a:pt x="1439" y="191"/>
                  <a:pt x="1289" y="93"/>
                </a:cubicBezTo>
                <a:cubicBezTo>
                  <a:pt x="1192" y="30"/>
                  <a:pt x="1077" y="0"/>
                  <a:pt x="96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8" name="Google Shape;868;p16"/>
          <p:cNvSpPr/>
          <p:nvPr/>
        </p:nvSpPr>
        <p:spPr>
          <a:xfrm>
            <a:off x="498000" y="5828142"/>
            <a:ext cx="128597" cy="496829"/>
          </a:xfrm>
          <a:custGeom>
            <a:avLst/>
            <a:gdLst/>
            <a:ahLst/>
            <a:cxnLst/>
            <a:rect l="l" t="t" r="r" b="b"/>
            <a:pathLst>
              <a:path w="1982" h="7658" extrusionOk="0">
                <a:moveTo>
                  <a:pt x="84" y="1"/>
                </a:moveTo>
                <a:cubicBezTo>
                  <a:pt x="74" y="1"/>
                  <a:pt x="64" y="3"/>
                  <a:pt x="54" y="7"/>
                </a:cubicBezTo>
                <a:cubicBezTo>
                  <a:pt x="18" y="23"/>
                  <a:pt x="1" y="66"/>
                  <a:pt x="18" y="103"/>
                </a:cubicBezTo>
                <a:cubicBezTo>
                  <a:pt x="35" y="144"/>
                  <a:pt x="1833" y="4201"/>
                  <a:pt x="1786" y="7583"/>
                </a:cubicBezTo>
                <a:cubicBezTo>
                  <a:pt x="1785" y="7624"/>
                  <a:pt x="1819" y="7658"/>
                  <a:pt x="1860" y="7658"/>
                </a:cubicBezTo>
                <a:lnTo>
                  <a:pt x="1868" y="7658"/>
                </a:lnTo>
                <a:cubicBezTo>
                  <a:pt x="1904" y="7653"/>
                  <a:pt x="1933" y="7622"/>
                  <a:pt x="1933" y="7584"/>
                </a:cubicBezTo>
                <a:cubicBezTo>
                  <a:pt x="1981" y="4171"/>
                  <a:pt x="169" y="85"/>
                  <a:pt x="152" y="44"/>
                </a:cubicBezTo>
                <a:cubicBezTo>
                  <a:pt x="139" y="17"/>
                  <a:pt x="112" y="1"/>
                  <a:pt x="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9" name="Google Shape;869;p16"/>
          <p:cNvSpPr/>
          <p:nvPr userDrawn="1"/>
        </p:nvSpPr>
        <p:spPr>
          <a:xfrm>
            <a:off x="325413" y="5900739"/>
            <a:ext cx="269457" cy="210527"/>
          </a:xfrm>
          <a:custGeom>
            <a:avLst/>
            <a:gdLst/>
            <a:ahLst/>
            <a:cxnLst/>
            <a:rect l="l" t="t" r="r" b="b"/>
            <a:pathLst>
              <a:path w="4153" h="3245" extrusionOk="0">
                <a:moveTo>
                  <a:pt x="757" y="1"/>
                </a:moveTo>
                <a:cubicBezTo>
                  <a:pt x="627" y="1"/>
                  <a:pt x="525" y="48"/>
                  <a:pt x="463" y="151"/>
                </a:cubicBezTo>
                <a:cubicBezTo>
                  <a:pt x="0" y="924"/>
                  <a:pt x="875" y="1324"/>
                  <a:pt x="1892" y="1756"/>
                </a:cubicBezTo>
                <a:cubicBezTo>
                  <a:pt x="2997" y="2228"/>
                  <a:pt x="4153" y="3244"/>
                  <a:pt x="4153" y="3244"/>
                </a:cubicBezTo>
                <a:cubicBezTo>
                  <a:pt x="3659" y="1968"/>
                  <a:pt x="1601" y="1"/>
                  <a:pt x="7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0" name="Google Shape;870;p16"/>
          <p:cNvSpPr/>
          <p:nvPr userDrawn="1"/>
        </p:nvSpPr>
        <p:spPr>
          <a:xfrm>
            <a:off x="560547" y="5813934"/>
            <a:ext cx="119319" cy="312319"/>
          </a:xfrm>
          <a:custGeom>
            <a:avLst/>
            <a:gdLst/>
            <a:ahLst/>
            <a:cxnLst/>
            <a:rect l="l" t="t" r="r" b="b"/>
            <a:pathLst>
              <a:path w="1839" h="4814" extrusionOk="0">
                <a:moveTo>
                  <a:pt x="892" y="1"/>
                </a:moveTo>
                <a:cubicBezTo>
                  <a:pt x="75" y="1"/>
                  <a:pt x="1" y="3422"/>
                  <a:pt x="657" y="4814"/>
                </a:cubicBezTo>
                <a:cubicBezTo>
                  <a:pt x="657" y="4814"/>
                  <a:pt x="716" y="3276"/>
                  <a:pt x="1139" y="2150"/>
                </a:cubicBezTo>
                <a:cubicBezTo>
                  <a:pt x="1525" y="1117"/>
                  <a:pt x="1839" y="206"/>
                  <a:pt x="961" y="9"/>
                </a:cubicBezTo>
                <a:cubicBezTo>
                  <a:pt x="937" y="4"/>
                  <a:pt x="914" y="1"/>
                  <a:pt x="89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1" name="Google Shape;871;p16"/>
          <p:cNvSpPr/>
          <p:nvPr/>
        </p:nvSpPr>
        <p:spPr>
          <a:xfrm>
            <a:off x="363370" y="5695274"/>
            <a:ext cx="211193" cy="177893"/>
          </a:xfrm>
          <a:custGeom>
            <a:avLst/>
            <a:gdLst/>
            <a:ahLst/>
            <a:cxnLst/>
            <a:rect l="l" t="t" r="r" b="b"/>
            <a:pathLst>
              <a:path w="3255" h="2742" extrusionOk="0">
                <a:moveTo>
                  <a:pt x="2295" y="0"/>
                </a:moveTo>
                <a:cubicBezTo>
                  <a:pt x="2179" y="0"/>
                  <a:pt x="2064" y="30"/>
                  <a:pt x="1967" y="93"/>
                </a:cubicBezTo>
                <a:cubicBezTo>
                  <a:pt x="1816" y="190"/>
                  <a:pt x="1723" y="376"/>
                  <a:pt x="1736" y="552"/>
                </a:cubicBezTo>
                <a:lnTo>
                  <a:pt x="1736" y="552"/>
                </a:lnTo>
                <a:cubicBezTo>
                  <a:pt x="1671" y="420"/>
                  <a:pt x="1530" y="323"/>
                  <a:pt x="1381" y="313"/>
                </a:cubicBezTo>
                <a:cubicBezTo>
                  <a:pt x="1372" y="313"/>
                  <a:pt x="1363" y="313"/>
                  <a:pt x="1354" y="313"/>
                </a:cubicBezTo>
                <a:cubicBezTo>
                  <a:pt x="1162" y="313"/>
                  <a:pt x="982" y="440"/>
                  <a:pt x="900" y="611"/>
                </a:cubicBezTo>
                <a:cubicBezTo>
                  <a:pt x="815" y="793"/>
                  <a:pt x="829" y="1012"/>
                  <a:pt x="918" y="1191"/>
                </a:cubicBezTo>
                <a:cubicBezTo>
                  <a:pt x="846" y="1059"/>
                  <a:pt x="698" y="994"/>
                  <a:pt x="548" y="994"/>
                </a:cubicBezTo>
                <a:cubicBezTo>
                  <a:pt x="425" y="994"/>
                  <a:pt x="301" y="1037"/>
                  <a:pt x="213" y="1122"/>
                </a:cubicBezTo>
                <a:cubicBezTo>
                  <a:pt x="18" y="1314"/>
                  <a:pt x="1" y="1640"/>
                  <a:pt x="125" y="1883"/>
                </a:cubicBezTo>
                <a:cubicBezTo>
                  <a:pt x="247" y="2129"/>
                  <a:pt x="608" y="2474"/>
                  <a:pt x="859" y="2586"/>
                </a:cubicBezTo>
                <a:cubicBezTo>
                  <a:pt x="1093" y="2690"/>
                  <a:pt x="1343" y="2742"/>
                  <a:pt x="1591" y="2742"/>
                </a:cubicBezTo>
                <a:cubicBezTo>
                  <a:pt x="2208" y="2742"/>
                  <a:pt x="2807" y="2420"/>
                  <a:pt x="3089" y="1777"/>
                </a:cubicBezTo>
                <a:cubicBezTo>
                  <a:pt x="3254" y="1403"/>
                  <a:pt x="3250" y="957"/>
                  <a:pt x="3078" y="584"/>
                </a:cubicBezTo>
                <a:cubicBezTo>
                  <a:pt x="2981" y="376"/>
                  <a:pt x="2830" y="185"/>
                  <a:pt x="2625" y="81"/>
                </a:cubicBezTo>
                <a:cubicBezTo>
                  <a:pt x="2524" y="28"/>
                  <a:pt x="2409" y="0"/>
                  <a:pt x="22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2" name="Google Shape;872;p16"/>
          <p:cNvSpPr/>
          <p:nvPr/>
        </p:nvSpPr>
        <p:spPr>
          <a:xfrm>
            <a:off x="491123" y="6280531"/>
            <a:ext cx="203343" cy="86352"/>
          </a:xfrm>
          <a:custGeom>
            <a:avLst/>
            <a:gdLst/>
            <a:ahLst/>
            <a:cxnLst/>
            <a:rect l="l" t="t" r="r" b="b"/>
            <a:pathLst>
              <a:path w="3134" h="1331" extrusionOk="0">
                <a:moveTo>
                  <a:pt x="1683" y="1"/>
                </a:moveTo>
                <a:cubicBezTo>
                  <a:pt x="1639" y="1"/>
                  <a:pt x="1596" y="11"/>
                  <a:pt x="1556" y="32"/>
                </a:cubicBezTo>
                <a:cubicBezTo>
                  <a:pt x="1501" y="63"/>
                  <a:pt x="1458" y="113"/>
                  <a:pt x="1420" y="164"/>
                </a:cubicBezTo>
                <a:cubicBezTo>
                  <a:pt x="1263" y="375"/>
                  <a:pt x="1168" y="631"/>
                  <a:pt x="1148" y="893"/>
                </a:cubicBezTo>
                <a:cubicBezTo>
                  <a:pt x="1098" y="734"/>
                  <a:pt x="1037" y="572"/>
                  <a:pt x="923" y="447"/>
                </a:cubicBezTo>
                <a:cubicBezTo>
                  <a:pt x="834" y="351"/>
                  <a:pt x="703" y="282"/>
                  <a:pt x="573" y="282"/>
                </a:cubicBezTo>
                <a:cubicBezTo>
                  <a:pt x="538" y="282"/>
                  <a:pt x="503" y="287"/>
                  <a:pt x="470" y="298"/>
                </a:cubicBezTo>
                <a:cubicBezTo>
                  <a:pt x="266" y="361"/>
                  <a:pt x="173" y="589"/>
                  <a:pt x="104" y="790"/>
                </a:cubicBezTo>
                <a:cubicBezTo>
                  <a:pt x="52" y="940"/>
                  <a:pt x="1" y="1109"/>
                  <a:pt x="74" y="1251"/>
                </a:cubicBezTo>
                <a:lnTo>
                  <a:pt x="3027" y="1331"/>
                </a:lnTo>
                <a:cubicBezTo>
                  <a:pt x="3133" y="985"/>
                  <a:pt x="3040" y="586"/>
                  <a:pt x="2793" y="322"/>
                </a:cubicBezTo>
                <a:cubicBezTo>
                  <a:pt x="2718" y="243"/>
                  <a:pt x="2626" y="172"/>
                  <a:pt x="2518" y="152"/>
                </a:cubicBezTo>
                <a:cubicBezTo>
                  <a:pt x="2501" y="150"/>
                  <a:pt x="2484" y="148"/>
                  <a:pt x="2467" y="148"/>
                </a:cubicBezTo>
                <a:cubicBezTo>
                  <a:pt x="2372" y="148"/>
                  <a:pt x="2277" y="191"/>
                  <a:pt x="2235" y="275"/>
                </a:cubicBezTo>
                <a:cubicBezTo>
                  <a:pt x="2182" y="377"/>
                  <a:pt x="2221" y="515"/>
                  <a:pt x="2152" y="607"/>
                </a:cubicBezTo>
                <a:cubicBezTo>
                  <a:pt x="2121" y="447"/>
                  <a:pt x="2086" y="284"/>
                  <a:pt x="1984" y="157"/>
                </a:cubicBezTo>
                <a:cubicBezTo>
                  <a:pt x="1912" y="65"/>
                  <a:pt x="1795" y="1"/>
                  <a:pt x="16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3" name="Google Shape;873;p16"/>
          <p:cNvSpPr/>
          <p:nvPr/>
        </p:nvSpPr>
        <p:spPr>
          <a:xfrm>
            <a:off x="651772" y="6356243"/>
            <a:ext cx="203277" cy="86416"/>
          </a:xfrm>
          <a:custGeom>
            <a:avLst/>
            <a:gdLst/>
            <a:ahLst/>
            <a:cxnLst/>
            <a:rect l="l" t="t" r="r" b="b"/>
            <a:pathLst>
              <a:path w="3133" h="1332" extrusionOk="0">
                <a:moveTo>
                  <a:pt x="1683" y="1"/>
                </a:moveTo>
                <a:cubicBezTo>
                  <a:pt x="1638" y="1"/>
                  <a:pt x="1595" y="11"/>
                  <a:pt x="1555" y="33"/>
                </a:cubicBezTo>
                <a:cubicBezTo>
                  <a:pt x="1501" y="62"/>
                  <a:pt x="1456" y="112"/>
                  <a:pt x="1419" y="163"/>
                </a:cubicBezTo>
                <a:cubicBezTo>
                  <a:pt x="1263" y="374"/>
                  <a:pt x="1167" y="630"/>
                  <a:pt x="1148" y="894"/>
                </a:cubicBezTo>
                <a:cubicBezTo>
                  <a:pt x="1096" y="733"/>
                  <a:pt x="1037" y="570"/>
                  <a:pt x="922" y="446"/>
                </a:cubicBezTo>
                <a:cubicBezTo>
                  <a:pt x="833" y="350"/>
                  <a:pt x="703" y="281"/>
                  <a:pt x="572" y="281"/>
                </a:cubicBezTo>
                <a:cubicBezTo>
                  <a:pt x="537" y="281"/>
                  <a:pt x="502" y="286"/>
                  <a:pt x="468" y="297"/>
                </a:cubicBezTo>
                <a:cubicBezTo>
                  <a:pt x="266" y="360"/>
                  <a:pt x="172" y="587"/>
                  <a:pt x="104" y="789"/>
                </a:cubicBezTo>
                <a:cubicBezTo>
                  <a:pt x="52" y="939"/>
                  <a:pt x="1" y="1108"/>
                  <a:pt x="73" y="1249"/>
                </a:cubicBezTo>
                <a:lnTo>
                  <a:pt x="3027" y="1331"/>
                </a:lnTo>
                <a:cubicBezTo>
                  <a:pt x="3133" y="985"/>
                  <a:pt x="3040" y="585"/>
                  <a:pt x="2793" y="322"/>
                </a:cubicBezTo>
                <a:cubicBezTo>
                  <a:pt x="2718" y="242"/>
                  <a:pt x="2625" y="171"/>
                  <a:pt x="2517" y="153"/>
                </a:cubicBezTo>
                <a:cubicBezTo>
                  <a:pt x="2500" y="150"/>
                  <a:pt x="2482" y="148"/>
                  <a:pt x="2464" y="148"/>
                </a:cubicBezTo>
                <a:cubicBezTo>
                  <a:pt x="2370" y="148"/>
                  <a:pt x="2277" y="191"/>
                  <a:pt x="2235" y="274"/>
                </a:cubicBezTo>
                <a:cubicBezTo>
                  <a:pt x="2181" y="376"/>
                  <a:pt x="2221" y="514"/>
                  <a:pt x="2152" y="606"/>
                </a:cubicBezTo>
                <a:cubicBezTo>
                  <a:pt x="2119" y="446"/>
                  <a:pt x="2084" y="283"/>
                  <a:pt x="1984" y="155"/>
                </a:cubicBezTo>
                <a:cubicBezTo>
                  <a:pt x="1912" y="64"/>
                  <a:pt x="1795" y="1"/>
                  <a:pt x="16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4" name="Google Shape;874;p16"/>
          <p:cNvSpPr/>
          <p:nvPr/>
        </p:nvSpPr>
        <p:spPr>
          <a:xfrm>
            <a:off x="1110777" y="286472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16"/>
          <p:cNvSpPr/>
          <p:nvPr/>
        </p:nvSpPr>
        <p:spPr>
          <a:xfrm>
            <a:off x="1177537" y="350716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6" name="Google Shape;876;p16"/>
          <p:cNvSpPr/>
          <p:nvPr/>
        </p:nvSpPr>
        <p:spPr>
          <a:xfrm>
            <a:off x="11406011" y="2114038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7" name="Google Shape;877;p16"/>
          <p:cNvSpPr/>
          <p:nvPr/>
        </p:nvSpPr>
        <p:spPr>
          <a:xfrm>
            <a:off x="11472771" y="2178282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8" name="Google Shape;878;p16"/>
          <p:cNvSpPr/>
          <p:nvPr/>
        </p:nvSpPr>
        <p:spPr>
          <a:xfrm>
            <a:off x="11628777" y="3949005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9" name="Google Shape;879;p16"/>
          <p:cNvSpPr/>
          <p:nvPr/>
        </p:nvSpPr>
        <p:spPr>
          <a:xfrm>
            <a:off x="11695537" y="4013249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0" name="Google Shape;880;p16"/>
          <p:cNvSpPr/>
          <p:nvPr/>
        </p:nvSpPr>
        <p:spPr>
          <a:xfrm>
            <a:off x="7095851" y="6390591"/>
            <a:ext cx="1390127" cy="710368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1" name="Google Shape;881;p16"/>
          <p:cNvSpPr/>
          <p:nvPr/>
        </p:nvSpPr>
        <p:spPr>
          <a:xfrm>
            <a:off x="11405985" y="2718624"/>
            <a:ext cx="1390127" cy="710368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2" name="Google Shape;882;p16"/>
          <p:cNvSpPr/>
          <p:nvPr/>
        </p:nvSpPr>
        <p:spPr>
          <a:xfrm>
            <a:off x="-696349" y="3620457"/>
            <a:ext cx="1390127" cy="710368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3" name="Google Shape;883;p16"/>
          <p:cNvSpPr/>
          <p:nvPr/>
        </p:nvSpPr>
        <p:spPr>
          <a:xfrm>
            <a:off x="11278617" y="14710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Google Shape;840;p16">
            <a:extLst>
              <a:ext uri="{FF2B5EF4-FFF2-40B4-BE49-F238E27FC236}">
                <a16:creationId xmlns:a16="http://schemas.microsoft.com/office/drawing/2014/main" id="{19C14DC4-93FC-0F87-DC36-7B6B3FB7DAF6}"/>
              </a:ext>
            </a:extLst>
          </p:cNvPr>
          <p:cNvSpPr/>
          <p:nvPr userDrawn="1"/>
        </p:nvSpPr>
        <p:spPr>
          <a:xfrm rot="-173684">
            <a:off x="7110254" y="6865843"/>
            <a:ext cx="114223" cy="133969"/>
          </a:xfrm>
          <a:custGeom>
            <a:avLst/>
            <a:gdLst/>
            <a:ahLst/>
            <a:cxnLst/>
            <a:rect l="l" t="t" r="r" b="b"/>
            <a:pathLst>
              <a:path w="1555" h="1824" extrusionOk="0">
                <a:moveTo>
                  <a:pt x="370" y="0"/>
                </a:moveTo>
                <a:cubicBezTo>
                  <a:pt x="222" y="0"/>
                  <a:pt x="89" y="146"/>
                  <a:pt x="47" y="310"/>
                </a:cubicBezTo>
                <a:cubicBezTo>
                  <a:pt x="0" y="490"/>
                  <a:pt x="38" y="680"/>
                  <a:pt x="92" y="854"/>
                </a:cubicBezTo>
                <a:cubicBezTo>
                  <a:pt x="208" y="1221"/>
                  <a:pt x="400" y="1557"/>
                  <a:pt x="648" y="1824"/>
                </a:cubicBezTo>
                <a:lnTo>
                  <a:pt x="1403" y="1414"/>
                </a:lnTo>
                <a:cubicBezTo>
                  <a:pt x="1480" y="1380"/>
                  <a:pt x="1506" y="1276"/>
                  <a:pt x="1516" y="1184"/>
                </a:cubicBezTo>
                <a:cubicBezTo>
                  <a:pt x="1554" y="875"/>
                  <a:pt x="1536" y="560"/>
                  <a:pt x="1467" y="260"/>
                </a:cubicBezTo>
                <a:cubicBezTo>
                  <a:pt x="1451" y="188"/>
                  <a:pt x="1430" y="113"/>
                  <a:pt x="1382" y="62"/>
                </a:cubicBezTo>
                <a:cubicBezTo>
                  <a:pt x="1355" y="33"/>
                  <a:pt x="1316" y="15"/>
                  <a:pt x="1279" y="15"/>
                </a:cubicBezTo>
                <a:cubicBezTo>
                  <a:pt x="1252" y="15"/>
                  <a:pt x="1225" y="24"/>
                  <a:pt x="1204" y="45"/>
                </a:cubicBezTo>
                <a:cubicBezTo>
                  <a:pt x="1169" y="82"/>
                  <a:pt x="1161" y="140"/>
                  <a:pt x="1155" y="193"/>
                </a:cubicBezTo>
                <a:lnTo>
                  <a:pt x="1059" y="1008"/>
                </a:lnTo>
                <a:cubicBezTo>
                  <a:pt x="971" y="745"/>
                  <a:pt x="853" y="497"/>
                  <a:pt x="710" y="268"/>
                </a:cubicBezTo>
                <a:cubicBezTo>
                  <a:pt x="633" y="147"/>
                  <a:pt x="535" y="21"/>
                  <a:pt x="405" y="3"/>
                </a:cubicBezTo>
                <a:cubicBezTo>
                  <a:pt x="394" y="1"/>
                  <a:pt x="382" y="0"/>
                  <a:pt x="37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" name="Google Shape;841;p16">
            <a:extLst>
              <a:ext uri="{FF2B5EF4-FFF2-40B4-BE49-F238E27FC236}">
                <a16:creationId xmlns:a16="http://schemas.microsoft.com/office/drawing/2014/main" id="{580FC08E-E76E-7160-8688-E5476CBA48E1}"/>
              </a:ext>
            </a:extLst>
          </p:cNvPr>
          <p:cNvSpPr/>
          <p:nvPr userDrawn="1"/>
        </p:nvSpPr>
        <p:spPr>
          <a:xfrm rot="-173684">
            <a:off x="4529600" y="6236531"/>
            <a:ext cx="6057899" cy="1836500"/>
          </a:xfrm>
          <a:custGeom>
            <a:avLst/>
            <a:gdLst/>
            <a:ahLst/>
            <a:cxnLst/>
            <a:rect l="l" t="t" r="r" b="b"/>
            <a:pathLst>
              <a:path w="82471" h="25004" extrusionOk="0">
                <a:moveTo>
                  <a:pt x="16498" y="0"/>
                </a:moveTo>
                <a:cubicBezTo>
                  <a:pt x="5420" y="0"/>
                  <a:pt x="1175" y="1891"/>
                  <a:pt x="1175" y="1891"/>
                </a:cubicBezTo>
                <a:lnTo>
                  <a:pt x="1" y="19569"/>
                </a:lnTo>
                <a:lnTo>
                  <a:pt x="81678" y="25004"/>
                </a:lnTo>
                <a:lnTo>
                  <a:pt x="82470" y="13098"/>
                </a:lnTo>
                <a:cubicBezTo>
                  <a:pt x="82470" y="13098"/>
                  <a:pt x="78100" y="9189"/>
                  <a:pt x="46378" y="3226"/>
                </a:cubicBezTo>
                <a:cubicBezTo>
                  <a:pt x="33247" y="757"/>
                  <a:pt x="23506" y="0"/>
                  <a:pt x="1649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" name="Google Shape;842;p16">
            <a:extLst>
              <a:ext uri="{FF2B5EF4-FFF2-40B4-BE49-F238E27FC236}">
                <a16:creationId xmlns:a16="http://schemas.microsoft.com/office/drawing/2014/main" id="{003598F9-780D-E6D0-22BD-0755E056D652}"/>
              </a:ext>
            </a:extLst>
          </p:cNvPr>
          <p:cNvSpPr/>
          <p:nvPr userDrawn="1"/>
        </p:nvSpPr>
        <p:spPr>
          <a:xfrm rot="-173684">
            <a:off x="6503245" y="6215529"/>
            <a:ext cx="123331" cy="136467"/>
          </a:xfrm>
          <a:custGeom>
            <a:avLst/>
            <a:gdLst/>
            <a:ahLst/>
            <a:cxnLst/>
            <a:rect l="l" t="t" r="r" b="b"/>
            <a:pathLst>
              <a:path w="1679" h="1858" extrusionOk="0">
                <a:moveTo>
                  <a:pt x="1221" y="1"/>
                </a:moveTo>
                <a:cubicBezTo>
                  <a:pt x="1183" y="1"/>
                  <a:pt x="1144" y="8"/>
                  <a:pt x="1107" y="23"/>
                </a:cubicBezTo>
                <a:cubicBezTo>
                  <a:pt x="967" y="81"/>
                  <a:pt x="891" y="229"/>
                  <a:pt x="837" y="370"/>
                </a:cubicBezTo>
                <a:cubicBezTo>
                  <a:pt x="736" y="633"/>
                  <a:pt x="669" y="908"/>
                  <a:pt x="638" y="1189"/>
                </a:cubicBezTo>
                <a:cubicBezTo>
                  <a:pt x="535" y="935"/>
                  <a:pt x="431" y="682"/>
                  <a:pt x="329" y="428"/>
                </a:cubicBezTo>
                <a:cubicBezTo>
                  <a:pt x="310" y="379"/>
                  <a:pt x="286" y="325"/>
                  <a:pt x="238" y="300"/>
                </a:cubicBezTo>
                <a:cubicBezTo>
                  <a:pt x="221" y="291"/>
                  <a:pt x="203" y="287"/>
                  <a:pt x="185" y="287"/>
                </a:cubicBezTo>
                <a:cubicBezTo>
                  <a:pt x="131" y="287"/>
                  <a:pt x="75" y="321"/>
                  <a:pt x="47" y="369"/>
                </a:cubicBezTo>
                <a:cubicBezTo>
                  <a:pt x="7" y="432"/>
                  <a:pt x="3" y="510"/>
                  <a:pt x="3" y="583"/>
                </a:cubicBezTo>
                <a:cubicBezTo>
                  <a:pt x="0" y="897"/>
                  <a:pt x="63" y="1207"/>
                  <a:pt x="180" y="1494"/>
                </a:cubicBezTo>
                <a:cubicBezTo>
                  <a:pt x="212" y="1578"/>
                  <a:pt x="267" y="1673"/>
                  <a:pt x="359" y="1683"/>
                </a:cubicBezTo>
                <a:lnTo>
                  <a:pt x="1293" y="1858"/>
                </a:lnTo>
                <a:cubicBezTo>
                  <a:pt x="1501" y="1526"/>
                  <a:pt x="1628" y="1145"/>
                  <a:pt x="1663" y="757"/>
                </a:cubicBezTo>
                <a:cubicBezTo>
                  <a:pt x="1679" y="571"/>
                  <a:pt x="1673" y="376"/>
                  <a:pt x="1578" y="216"/>
                </a:cubicBezTo>
                <a:cubicBezTo>
                  <a:pt x="1503" y="92"/>
                  <a:pt x="1361" y="1"/>
                  <a:pt x="122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" name="Google Shape;843;p16">
            <a:extLst>
              <a:ext uri="{FF2B5EF4-FFF2-40B4-BE49-F238E27FC236}">
                <a16:creationId xmlns:a16="http://schemas.microsoft.com/office/drawing/2014/main" id="{2FC72E79-079B-7193-B050-9A1AF0468F25}"/>
              </a:ext>
            </a:extLst>
          </p:cNvPr>
          <p:cNvSpPr/>
          <p:nvPr userDrawn="1"/>
        </p:nvSpPr>
        <p:spPr>
          <a:xfrm rot="-173684">
            <a:off x="4665584" y="6360835"/>
            <a:ext cx="131337" cy="140213"/>
          </a:xfrm>
          <a:custGeom>
            <a:avLst/>
            <a:gdLst/>
            <a:ahLst/>
            <a:cxnLst/>
            <a:rect l="l" t="t" r="r" b="b"/>
            <a:pathLst>
              <a:path w="1788" h="1909" extrusionOk="0">
                <a:moveTo>
                  <a:pt x="1116" y="1"/>
                </a:moveTo>
                <a:cubicBezTo>
                  <a:pt x="1033" y="1"/>
                  <a:pt x="952" y="26"/>
                  <a:pt x="890" y="84"/>
                </a:cubicBezTo>
                <a:cubicBezTo>
                  <a:pt x="779" y="186"/>
                  <a:pt x="760" y="352"/>
                  <a:pt x="759" y="503"/>
                </a:cubicBezTo>
                <a:cubicBezTo>
                  <a:pt x="756" y="786"/>
                  <a:pt x="791" y="1067"/>
                  <a:pt x="859" y="1341"/>
                </a:cubicBezTo>
                <a:lnTo>
                  <a:pt x="304" y="736"/>
                </a:lnTo>
                <a:cubicBezTo>
                  <a:pt x="266" y="698"/>
                  <a:pt x="224" y="656"/>
                  <a:pt x="172" y="649"/>
                </a:cubicBezTo>
                <a:cubicBezTo>
                  <a:pt x="167" y="648"/>
                  <a:pt x="163" y="648"/>
                  <a:pt x="159" y="648"/>
                </a:cubicBezTo>
                <a:cubicBezTo>
                  <a:pt x="89" y="648"/>
                  <a:pt x="30" y="712"/>
                  <a:pt x="16" y="782"/>
                </a:cubicBezTo>
                <a:cubicBezTo>
                  <a:pt x="1" y="854"/>
                  <a:pt x="23" y="927"/>
                  <a:pt x="50" y="998"/>
                </a:cubicBezTo>
                <a:cubicBezTo>
                  <a:pt x="158" y="1291"/>
                  <a:pt x="323" y="1561"/>
                  <a:pt x="534" y="1788"/>
                </a:cubicBezTo>
                <a:cubicBezTo>
                  <a:pt x="590" y="1848"/>
                  <a:pt x="661" y="1908"/>
                  <a:pt x="737" y="1908"/>
                </a:cubicBezTo>
                <a:cubicBezTo>
                  <a:pt x="748" y="1908"/>
                  <a:pt x="760" y="1907"/>
                  <a:pt x="772" y="1904"/>
                </a:cubicBezTo>
                <a:lnTo>
                  <a:pt x="1710" y="1737"/>
                </a:lnTo>
                <a:cubicBezTo>
                  <a:pt x="1788" y="1355"/>
                  <a:pt x="1774" y="952"/>
                  <a:pt x="1669" y="577"/>
                </a:cubicBezTo>
                <a:cubicBezTo>
                  <a:pt x="1620" y="396"/>
                  <a:pt x="1544" y="217"/>
                  <a:pt x="1400" y="100"/>
                </a:cubicBezTo>
                <a:cubicBezTo>
                  <a:pt x="1321" y="38"/>
                  <a:pt x="1217" y="1"/>
                  <a:pt x="111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" name="Google Shape;844;p16">
            <a:extLst>
              <a:ext uri="{FF2B5EF4-FFF2-40B4-BE49-F238E27FC236}">
                <a16:creationId xmlns:a16="http://schemas.microsoft.com/office/drawing/2014/main" id="{00F23E8E-5297-353F-91B9-BB569FA238B5}"/>
              </a:ext>
            </a:extLst>
          </p:cNvPr>
          <p:cNvSpPr/>
          <p:nvPr userDrawn="1"/>
        </p:nvSpPr>
        <p:spPr>
          <a:xfrm rot="-173684">
            <a:off x="6663913" y="6249365"/>
            <a:ext cx="83371" cy="114947"/>
          </a:xfrm>
          <a:custGeom>
            <a:avLst/>
            <a:gdLst/>
            <a:ahLst/>
            <a:cxnLst/>
            <a:rect l="l" t="t" r="r" b="b"/>
            <a:pathLst>
              <a:path w="1135" h="1565" extrusionOk="0">
                <a:moveTo>
                  <a:pt x="232" y="0"/>
                </a:moveTo>
                <a:cubicBezTo>
                  <a:pt x="191" y="0"/>
                  <a:pt x="149" y="25"/>
                  <a:pt x="122" y="59"/>
                </a:cubicBezTo>
                <a:cubicBezTo>
                  <a:pt x="88" y="101"/>
                  <a:pt x="76" y="156"/>
                  <a:pt x="66" y="208"/>
                </a:cubicBezTo>
                <a:cubicBezTo>
                  <a:pt x="1" y="554"/>
                  <a:pt x="39" y="921"/>
                  <a:pt x="174" y="1246"/>
                </a:cubicBezTo>
                <a:lnTo>
                  <a:pt x="654" y="1565"/>
                </a:lnTo>
                <a:cubicBezTo>
                  <a:pt x="722" y="1452"/>
                  <a:pt x="787" y="1338"/>
                  <a:pt x="855" y="1225"/>
                </a:cubicBezTo>
                <a:cubicBezTo>
                  <a:pt x="940" y="1082"/>
                  <a:pt x="1024" y="935"/>
                  <a:pt x="1074" y="777"/>
                </a:cubicBezTo>
                <a:cubicBezTo>
                  <a:pt x="1123" y="618"/>
                  <a:pt x="1134" y="441"/>
                  <a:pt x="1075" y="286"/>
                </a:cubicBezTo>
                <a:cubicBezTo>
                  <a:pt x="1068" y="265"/>
                  <a:pt x="1057" y="244"/>
                  <a:pt x="1041" y="228"/>
                </a:cubicBezTo>
                <a:cubicBezTo>
                  <a:pt x="1019" y="206"/>
                  <a:pt x="991" y="197"/>
                  <a:pt x="961" y="197"/>
                </a:cubicBezTo>
                <a:cubicBezTo>
                  <a:pt x="912" y="197"/>
                  <a:pt x="858" y="220"/>
                  <a:pt x="817" y="249"/>
                </a:cubicBezTo>
                <a:cubicBezTo>
                  <a:pt x="659" y="362"/>
                  <a:pt x="554" y="537"/>
                  <a:pt x="481" y="717"/>
                </a:cubicBezTo>
                <a:cubicBezTo>
                  <a:pt x="450" y="532"/>
                  <a:pt x="412" y="348"/>
                  <a:pt x="368" y="166"/>
                </a:cubicBezTo>
                <a:cubicBezTo>
                  <a:pt x="351" y="101"/>
                  <a:pt x="327" y="26"/>
                  <a:pt x="263" y="5"/>
                </a:cubicBezTo>
                <a:cubicBezTo>
                  <a:pt x="253" y="2"/>
                  <a:pt x="243" y="0"/>
                  <a:pt x="23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" name="Google Shape;845;p16">
            <a:extLst>
              <a:ext uri="{FF2B5EF4-FFF2-40B4-BE49-F238E27FC236}">
                <a16:creationId xmlns:a16="http://schemas.microsoft.com/office/drawing/2014/main" id="{C580CD24-8B73-D4C3-0B54-5D5081629ABE}"/>
              </a:ext>
            </a:extLst>
          </p:cNvPr>
          <p:cNvSpPr/>
          <p:nvPr userDrawn="1"/>
        </p:nvSpPr>
        <p:spPr>
          <a:xfrm rot="-173684">
            <a:off x="5833629" y="7031077"/>
            <a:ext cx="227123" cy="113111"/>
          </a:xfrm>
          <a:custGeom>
            <a:avLst/>
            <a:gdLst/>
            <a:ahLst/>
            <a:cxnLst/>
            <a:rect l="l" t="t" r="r" b="b"/>
            <a:pathLst>
              <a:path w="3092" h="1540" extrusionOk="0">
                <a:moveTo>
                  <a:pt x="1210" y="1"/>
                </a:moveTo>
                <a:cubicBezTo>
                  <a:pt x="1208" y="1"/>
                  <a:pt x="1206" y="1"/>
                  <a:pt x="1204" y="1"/>
                </a:cubicBezTo>
                <a:cubicBezTo>
                  <a:pt x="861" y="1"/>
                  <a:pt x="496" y="78"/>
                  <a:pt x="244" y="313"/>
                </a:cubicBezTo>
                <a:cubicBezTo>
                  <a:pt x="103" y="447"/>
                  <a:pt x="1" y="648"/>
                  <a:pt x="56" y="835"/>
                </a:cubicBezTo>
                <a:cubicBezTo>
                  <a:pt x="191" y="1298"/>
                  <a:pt x="922" y="1539"/>
                  <a:pt x="1614" y="1539"/>
                </a:cubicBezTo>
                <a:cubicBezTo>
                  <a:pt x="2377" y="1539"/>
                  <a:pt x="3092" y="1245"/>
                  <a:pt x="2903" y="630"/>
                </a:cubicBezTo>
                <a:cubicBezTo>
                  <a:pt x="2887" y="579"/>
                  <a:pt x="2841" y="543"/>
                  <a:pt x="2797" y="510"/>
                </a:cubicBezTo>
                <a:cubicBezTo>
                  <a:pt x="2339" y="181"/>
                  <a:pt x="1775" y="1"/>
                  <a:pt x="121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" name="Google Shape;846;p16">
            <a:extLst>
              <a:ext uri="{FF2B5EF4-FFF2-40B4-BE49-F238E27FC236}">
                <a16:creationId xmlns:a16="http://schemas.microsoft.com/office/drawing/2014/main" id="{D2110085-F845-8C8B-3BAC-9C5945A42B47}"/>
              </a:ext>
            </a:extLst>
          </p:cNvPr>
          <p:cNvSpPr/>
          <p:nvPr userDrawn="1"/>
        </p:nvSpPr>
        <p:spPr>
          <a:xfrm rot="-173684">
            <a:off x="6887305" y="6438992"/>
            <a:ext cx="319015" cy="126331"/>
          </a:xfrm>
          <a:custGeom>
            <a:avLst/>
            <a:gdLst/>
            <a:ahLst/>
            <a:cxnLst/>
            <a:rect l="l" t="t" r="r" b="b"/>
            <a:pathLst>
              <a:path w="4343" h="1720" extrusionOk="0">
                <a:moveTo>
                  <a:pt x="1516" y="1"/>
                </a:moveTo>
                <a:cubicBezTo>
                  <a:pt x="1498" y="1"/>
                  <a:pt x="1480" y="1"/>
                  <a:pt x="1463" y="1"/>
                </a:cubicBezTo>
                <a:cubicBezTo>
                  <a:pt x="1137" y="4"/>
                  <a:pt x="798" y="22"/>
                  <a:pt x="510" y="176"/>
                </a:cubicBezTo>
                <a:cubicBezTo>
                  <a:pt x="222" y="328"/>
                  <a:pt x="0" y="649"/>
                  <a:pt x="60" y="971"/>
                </a:cubicBezTo>
                <a:cubicBezTo>
                  <a:pt x="109" y="1232"/>
                  <a:pt x="335" y="1432"/>
                  <a:pt x="583" y="1528"/>
                </a:cubicBezTo>
                <a:cubicBezTo>
                  <a:pt x="898" y="1648"/>
                  <a:pt x="1364" y="1720"/>
                  <a:pt x="1839" y="1720"/>
                </a:cubicBezTo>
                <a:cubicBezTo>
                  <a:pt x="2420" y="1720"/>
                  <a:pt x="3014" y="1612"/>
                  <a:pt x="3357" y="1349"/>
                </a:cubicBezTo>
                <a:cubicBezTo>
                  <a:pt x="4342" y="597"/>
                  <a:pt x="3138" y="87"/>
                  <a:pt x="2411" y="33"/>
                </a:cubicBezTo>
                <a:cubicBezTo>
                  <a:pt x="2114" y="12"/>
                  <a:pt x="1814" y="1"/>
                  <a:pt x="151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" name="Google Shape;847;p16">
            <a:extLst>
              <a:ext uri="{FF2B5EF4-FFF2-40B4-BE49-F238E27FC236}">
                <a16:creationId xmlns:a16="http://schemas.microsoft.com/office/drawing/2014/main" id="{086A2FCD-19A2-B029-2713-5EE4CAD044C5}"/>
              </a:ext>
            </a:extLst>
          </p:cNvPr>
          <p:cNvSpPr/>
          <p:nvPr userDrawn="1"/>
        </p:nvSpPr>
        <p:spPr>
          <a:xfrm rot="-173684">
            <a:off x="6336757" y="6754266"/>
            <a:ext cx="319969" cy="99303"/>
          </a:xfrm>
          <a:custGeom>
            <a:avLst/>
            <a:gdLst/>
            <a:ahLst/>
            <a:cxnLst/>
            <a:rect l="l" t="t" r="r" b="b"/>
            <a:pathLst>
              <a:path w="4356" h="1352" extrusionOk="0">
                <a:moveTo>
                  <a:pt x="2191" y="0"/>
                </a:moveTo>
                <a:cubicBezTo>
                  <a:pt x="1776" y="0"/>
                  <a:pt x="1366" y="46"/>
                  <a:pt x="1020" y="108"/>
                </a:cubicBezTo>
                <a:cubicBezTo>
                  <a:pt x="941" y="122"/>
                  <a:pt x="862" y="139"/>
                  <a:pt x="796" y="183"/>
                </a:cubicBezTo>
                <a:cubicBezTo>
                  <a:pt x="1" y="719"/>
                  <a:pt x="1673" y="1278"/>
                  <a:pt x="1981" y="1307"/>
                </a:cubicBezTo>
                <a:cubicBezTo>
                  <a:pt x="2226" y="1329"/>
                  <a:pt x="2509" y="1351"/>
                  <a:pt x="2794" y="1351"/>
                </a:cubicBezTo>
                <a:cubicBezTo>
                  <a:pt x="3150" y="1351"/>
                  <a:pt x="3509" y="1316"/>
                  <a:pt x="3801" y="1200"/>
                </a:cubicBezTo>
                <a:cubicBezTo>
                  <a:pt x="4355" y="980"/>
                  <a:pt x="4254" y="605"/>
                  <a:pt x="3751" y="324"/>
                </a:cubicBezTo>
                <a:cubicBezTo>
                  <a:pt x="3321" y="84"/>
                  <a:pt x="2751" y="0"/>
                  <a:pt x="219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848;p16">
            <a:extLst>
              <a:ext uri="{FF2B5EF4-FFF2-40B4-BE49-F238E27FC236}">
                <a16:creationId xmlns:a16="http://schemas.microsoft.com/office/drawing/2014/main" id="{A434A63E-253D-A40B-FF0A-EC4B984A2594}"/>
              </a:ext>
            </a:extLst>
          </p:cNvPr>
          <p:cNvSpPr/>
          <p:nvPr userDrawn="1"/>
        </p:nvSpPr>
        <p:spPr>
          <a:xfrm rot="-173684">
            <a:off x="6628050" y="6848910"/>
            <a:ext cx="367641" cy="169372"/>
          </a:xfrm>
          <a:custGeom>
            <a:avLst/>
            <a:gdLst/>
            <a:ahLst/>
            <a:cxnLst/>
            <a:rect l="l" t="t" r="r" b="b"/>
            <a:pathLst>
              <a:path w="5005" h="2306" extrusionOk="0">
                <a:moveTo>
                  <a:pt x="2169" y="0"/>
                </a:moveTo>
                <a:cubicBezTo>
                  <a:pt x="1531" y="0"/>
                  <a:pt x="894" y="207"/>
                  <a:pt x="376" y="581"/>
                </a:cubicBezTo>
                <a:cubicBezTo>
                  <a:pt x="194" y="713"/>
                  <a:pt x="14" y="891"/>
                  <a:pt x="7" y="1116"/>
                </a:cubicBezTo>
                <a:cubicBezTo>
                  <a:pt x="0" y="1333"/>
                  <a:pt x="161" y="1519"/>
                  <a:pt x="333" y="1651"/>
                </a:cubicBezTo>
                <a:cubicBezTo>
                  <a:pt x="1207" y="2306"/>
                  <a:pt x="2404" y="2035"/>
                  <a:pt x="3410" y="2210"/>
                </a:cubicBezTo>
                <a:cubicBezTo>
                  <a:pt x="3493" y="2224"/>
                  <a:pt x="3574" y="2231"/>
                  <a:pt x="3653" y="2231"/>
                </a:cubicBezTo>
                <a:cubicBezTo>
                  <a:pt x="4457" y="2231"/>
                  <a:pt x="5005" y="1510"/>
                  <a:pt x="4221" y="795"/>
                </a:cubicBezTo>
                <a:cubicBezTo>
                  <a:pt x="3707" y="327"/>
                  <a:pt x="3029" y="43"/>
                  <a:pt x="2336" y="5"/>
                </a:cubicBezTo>
                <a:cubicBezTo>
                  <a:pt x="2281" y="2"/>
                  <a:pt x="2225" y="0"/>
                  <a:pt x="21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849;p16">
            <a:extLst>
              <a:ext uri="{FF2B5EF4-FFF2-40B4-BE49-F238E27FC236}">
                <a16:creationId xmlns:a16="http://schemas.microsoft.com/office/drawing/2014/main" id="{6B9A8A21-57D2-7D16-03D2-55E9C3B61402}"/>
              </a:ext>
            </a:extLst>
          </p:cNvPr>
          <p:cNvSpPr/>
          <p:nvPr userDrawn="1"/>
        </p:nvSpPr>
        <p:spPr>
          <a:xfrm rot="-173684">
            <a:off x="8148124" y="7041496"/>
            <a:ext cx="45689" cy="79251"/>
          </a:xfrm>
          <a:custGeom>
            <a:avLst/>
            <a:gdLst/>
            <a:ahLst/>
            <a:cxnLst/>
            <a:rect l="l" t="t" r="r" b="b"/>
            <a:pathLst>
              <a:path w="622" h="1079" extrusionOk="0">
                <a:moveTo>
                  <a:pt x="174" y="1"/>
                </a:moveTo>
                <a:cubicBezTo>
                  <a:pt x="157" y="1"/>
                  <a:pt x="139" y="3"/>
                  <a:pt x="122" y="9"/>
                </a:cubicBezTo>
                <a:cubicBezTo>
                  <a:pt x="43" y="38"/>
                  <a:pt x="1" y="125"/>
                  <a:pt x="29" y="207"/>
                </a:cubicBezTo>
                <a:lnTo>
                  <a:pt x="302" y="976"/>
                </a:lnTo>
                <a:cubicBezTo>
                  <a:pt x="323" y="1035"/>
                  <a:pt x="378" y="1075"/>
                  <a:pt x="438" y="1078"/>
                </a:cubicBezTo>
                <a:cubicBezTo>
                  <a:pt x="443" y="1078"/>
                  <a:pt x="447" y="1079"/>
                  <a:pt x="452" y="1079"/>
                </a:cubicBezTo>
                <a:cubicBezTo>
                  <a:pt x="469" y="1079"/>
                  <a:pt x="485" y="1075"/>
                  <a:pt x="499" y="1069"/>
                </a:cubicBezTo>
                <a:cubicBezTo>
                  <a:pt x="580" y="1041"/>
                  <a:pt x="622" y="954"/>
                  <a:pt x="594" y="872"/>
                </a:cubicBezTo>
                <a:lnTo>
                  <a:pt x="320" y="102"/>
                </a:lnTo>
                <a:cubicBezTo>
                  <a:pt x="298" y="40"/>
                  <a:pt x="237" y="1"/>
                  <a:pt x="17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850;p16">
            <a:extLst>
              <a:ext uri="{FF2B5EF4-FFF2-40B4-BE49-F238E27FC236}">
                <a16:creationId xmlns:a16="http://schemas.microsoft.com/office/drawing/2014/main" id="{C68B9460-63DF-831E-44D4-71E97EA4566B}"/>
              </a:ext>
            </a:extLst>
          </p:cNvPr>
          <p:cNvSpPr/>
          <p:nvPr userDrawn="1"/>
        </p:nvSpPr>
        <p:spPr>
          <a:xfrm rot="-173684">
            <a:off x="8204736" y="7009702"/>
            <a:ext cx="32835" cy="98788"/>
          </a:xfrm>
          <a:custGeom>
            <a:avLst/>
            <a:gdLst/>
            <a:ahLst/>
            <a:cxnLst/>
            <a:rect l="l" t="t" r="r" b="b"/>
            <a:pathLst>
              <a:path w="447" h="1345" extrusionOk="0">
                <a:moveTo>
                  <a:pt x="284" y="0"/>
                </a:moveTo>
                <a:cubicBezTo>
                  <a:pt x="203" y="0"/>
                  <a:pt x="137" y="58"/>
                  <a:pt x="129" y="138"/>
                </a:cubicBezTo>
                <a:lnTo>
                  <a:pt x="11" y="1172"/>
                </a:lnTo>
                <a:cubicBezTo>
                  <a:pt x="1" y="1257"/>
                  <a:pt x="61" y="1335"/>
                  <a:pt x="147" y="1345"/>
                </a:cubicBezTo>
                <a:lnTo>
                  <a:pt x="155" y="1345"/>
                </a:lnTo>
                <a:cubicBezTo>
                  <a:pt x="157" y="1345"/>
                  <a:pt x="160" y="1345"/>
                  <a:pt x="163" y="1345"/>
                </a:cubicBezTo>
                <a:cubicBezTo>
                  <a:pt x="240" y="1345"/>
                  <a:pt x="307" y="1287"/>
                  <a:pt x="318" y="1208"/>
                </a:cubicBezTo>
                <a:lnTo>
                  <a:pt x="435" y="173"/>
                </a:lnTo>
                <a:cubicBezTo>
                  <a:pt x="447" y="88"/>
                  <a:pt x="385" y="11"/>
                  <a:pt x="300" y="1"/>
                </a:cubicBezTo>
                <a:cubicBezTo>
                  <a:pt x="294" y="0"/>
                  <a:pt x="289" y="0"/>
                  <a:pt x="28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851;p16">
            <a:extLst>
              <a:ext uri="{FF2B5EF4-FFF2-40B4-BE49-F238E27FC236}">
                <a16:creationId xmlns:a16="http://schemas.microsoft.com/office/drawing/2014/main" id="{6890B595-B1FE-911C-C0CE-D42E44D63141}"/>
              </a:ext>
            </a:extLst>
          </p:cNvPr>
          <p:cNvSpPr/>
          <p:nvPr userDrawn="1"/>
        </p:nvSpPr>
        <p:spPr>
          <a:xfrm rot="-173684">
            <a:off x="5735884" y="6718688"/>
            <a:ext cx="45763" cy="79251"/>
          </a:xfrm>
          <a:custGeom>
            <a:avLst/>
            <a:gdLst/>
            <a:ahLst/>
            <a:cxnLst/>
            <a:rect l="l" t="t" r="r" b="b"/>
            <a:pathLst>
              <a:path w="623" h="1079" extrusionOk="0">
                <a:moveTo>
                  <a:pt x="174" y="0"/>
                </a:moveTo>
                <a:cubicBezTo>
                  <a:pt x="157" y="0"/>
                  <a:pt x="139" y="3"/>
                  <a:pt x="122" y="9"/>
                </a:cubicBezTo>
                <a:cubicBezTo>
                  <a:pt x="43" y="37"/>
                  <a:pt x="1" y="125"/>
                  <a:pt x="29" y="207"/>
                </a:cubicBezTo>
                <a:lnTo>
                  <a:pt x="303" y="976"/>
                </a:lnTo>
                <a:cubicBezTo>
                  <a:pt x="324" y="1035"/>
                  <a:pt x="378" y="1075"/>
                  <a:pt x="439" y="1078"/>
                </a:cubicBezTo>
                <a:cubicBezTo>
                  <a:pt x="444" y="1078"/>
                  <a:pt x="449" y="1079"/>
                  <a:pt x="454" y="1079"/>
                </a:cubicBezTo>
                <a:cubicBezTo>
                  <a:pt x="470" y="1079"/>
                  <a:pt x="486" y="1075"/>
                  <a:pt x="501" y="1068"/>
                </a:cubicBezTo>
                <a:cubicBezTo>
                  <a:pt x="580" y="1039"/>
                  <a:pt x="622" y="951"/>
                  <a:pt x="594" y="870"/>
                </a:cubicBezTo>
                <a:lnTo>
                  <a:pt x="320" y="102"/>
                </a:lnTo>
                <a:cubicBezTo>
                  <a:pt x="298" y="40"/>
                  <a:pt x="238" y="0"/>
                  <a:pt x="17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852;p16">
            <a:extLst>
              <a:ext uri="{FF2B5EF4-FFF2-40B4-BE49-F238E27FC236}">
                <a16:creationId xmlns:a16="http://schemas.microsoft.com/office/drawing/2014/main" id="{733E4D48-F8EF-DF11-919C-7F0122E5E833}"/>
              </a:ext>
            </a:extLst>
          </p:cNvPr>
          <p:cNvSpPr/>
          <p:nvPr userDrawn="1"/>
        </p:nvSpPr>
        <p:spPr>
          <a:xfrm rot="-173684">
            <a:off x="5792496" y="6686823"/>
            <a:ext cx="32835" cy="98861"/>
          </a:xfrm>
          <a:custGeom>
            <a:avLst/>
            <a:gdLst/>
            <a:ahLst/>
            <a:cxnLst/>
            <a:rect l="l" t="t" r="r" b="b"/>
            <a:pathLst>
              <a:path w="447" h="1346" extrusionOk="0">
                <a:moveTo>
                  <a:pt x="285" y="1"/>
                </a:moveTo>
                <a:cubicBezTo>
                  <a:pt x="204" y="1"/>
                  <a:pt x="138" y="59"/>
                  <a:pt x="129" y="138"/>
                </a:cubicBezTo>
                <a:lnTo>
                  <a:pt x="12" y="1173"/>
                </a:lnTo>
                <a:cubicBezTo>
                  <a:pt x="1" y="1258"/>
                  <a:pt x="63" y="1335"/>
                  <a:pt x="148" y="1345"/>
                </a:cubicBezTo>
                <a:lnTo>
                  <a:pt x="155" y="1345"/>
                </a:lnTo>
                <a:cubicBezTo>
                  <a:pt x="157" y="1345"/>
                  <a:pt x="160" y="1345"/>
                  <a:pt x="163" y="1345"/>
                </a:cubicBezTo>
                <a:cubicBezTo>
                  <a:pt x="240" y="1345"/>
                  <a:pt x="307" y="1287"/>
                  <a:pt x="318" y="1208"/>
                </a:cubicBezTo>
                <a:lnTo>
                  <a:pt x="437" y="174"/>
                </a:lnTo>
                <a:cubicBezTo>
                  <a:pt x="447" y="89"/>
                  <a:pt x="386" y="11"/>
                  <a:pt x="301" y="2"/>
                </a:cubicBezTo>
                <a:cubicBezTo>
                  <a:pt x="296" y="1"/>
                  <a:pt x="290" y="1"/>
                  <a:pt x="28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853;p16">
            <a:extLst>
              <a:ext uri="{FF2B5EF4-FFF2-40B4-BE49-F238E27FC236}">
                <a16:creationId xmlns:a16="http://schemas.microsoft.com/office/drawing/2014/main" id="{F06A18EE-E84F-B303-D1AC-CC806976CC8D}"/>
              </a:ext>
            </a:extLst>
          </p:cNvPr>
          <p:cNvSpPr/>
          <p:nvPr userDrawn="1"/>
        </p:nvSpPr>
        <p:spPr>
          <a:xfrm rot="-173684">
            <a:off x="6475162" y="7192206"/>
            <a:ext cx="45689" cy="79324"/>
          </a:xfrm>
          <a:custGeom>
            <a:avLst/>
            <a:gdLst/>
            <a:ahLst/>
            <a:cxnLst/>
            <a:rect l="l" t="t" r="r" b="b"/>
            <a:pathLst>
              <a:path w="622" h="1080" extrusionOk="0">
                <a:moveTo>
                  <a:pt x="173" y="1"/>
                </a:moveTo>
                <a:cubicBezTo>
                  <a:pt x="156" y="1"/>
                  <a:pt x="139" y="3"/>
                  <a:pt x="122" y="9"/>
                </a:cubicBezTo>
                <a:cubicBezTo>
                  <a:pt x="43" y="38"/>
                  <a:pt x="0" y="127"/>
                  <a:pt x="28" y="207"/>
                </a:cubicBezTo>
                <a:lnTo>
                  <a:pt x="302" y="976"/>
                </a:lnTo>
                <a:cubicBezTo>
                  <a:pt x="323" y="1037"/>
                  <a:pt x="377" y="1075"/>
                  <a:pt x="438" y="1079"/>
                </a:cubicBezTo>
                <a:cubicBezTo>
                  <a:pt x="441" y="1080"/>
                  <a:pt x="443" y="1080"/>
                  <a:pt x="446" y="1080"/>
                </a:cubicBezTo>
                <a:cubicBezTo>
                  <a:pt x="464" y="1080"/>
                  <a:pt x="483" y="1076"/>
                  <a:pt x="500" y="1071"/>
                </a:cubicBezTo>
                <a:cubicBezTo>
                  <a:pt x="579" y="1043"/>
                  <a:pt x="621" y="954"/>
                  <a:pt x="593" y="873"/>
                </a:cubicBezTo>
                <a:lnTo>
                  <a:pt x="319" y="104"/>
                </a:lnTo>
                <a:cubicBezTo>
                  <a:pt x="297" y="40"/>
                  <a:pt x="238" y="1"/>
                  <a:pt x="17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854;p16">
            <a:extLst>
              <a:ext uri="{FF2B5EF4-FFF2-40B4-BE49-F238E27FC236}">
                <a16:creationId xmlns:a16="http://schemas.microsoft.com/office/drawing/2014/main" id="{64C50E3D-C6D4-C176-566D-51DA767BAD15}"/>
              </a:ext>
            </a:extLst>
          </p:cNvPr>
          <p:cNvSpPr/>
          <p:nvPr userDrawn="1"/>
        </p:nvSpPr>
        <p:spPr>
          <a:xfrm rot="-173684">
            <a:off x="6531705" y="7160486"/>
            <a:ext cx="32908" cy="98788"/>
          </a:xfrm>
          <a:custGeom>
            <a:avLst/>
            <a:gdLst/>
            <a:ahLst/>
            <a:cxnLst/>
            <a:rect l="l" t="t" r="r" b="b"/>
            <a:pathLst>
              <a:path w="448" h="1345" extrusionOk="0">
                <a:moveTo>
                  <a:pt x="285" y="1"/>
                </a:moveTo>
                <a:cubicBezTo>
                  <a:pt x="203" y="1"/>
                  <a:pt x="137" y="58"/>
                  <a:pt x="129" y="137"/>
                </a:cubicBezTo>
                <a:lnTo>
                  <a:pt x="11" y="1173"/>
                </a:lnTo>
                <a:cubicBezTo>
                  <a:pt x="1" y="1258"/>
                  <a:pt x="63" y="1335"/>
                  <a:pt x="148" y="1344"/>
                </a:cubicBezTo>
                <a:lnTo>
                  <a:pt x="155" y="1344"/>
                </a:lnTo>
                <a:cubicBezTo>
                  <a:pt x="158" y="1344"/>
                  <a:pt x="162" y="1344"/>
                  <a:pt x="165" y="1344"/>
                </a:cubicBezTo>
                <a:cubicBezTo>
                  <a:pt x="242" y="1344"/>
                  <a:pt x="309" y="1285"/>
                  <a:pt x="319" y="1208"/>
                </a:cubicBezTo>
                <a:lnTo>
                  <a:pt x="437" y="172"/>
                </a:lnTo>
                <a:cubicBezTo>
                  <a:pt x="447" y="87"/>
                  <a:pt x="385" y="10"/>
                  <a:pt x="302" y="1"/>
                </a:cubicBezTo>
                <a:cubicBezTo>
                  <a:pt x="296" y="1"/>
                  <a:pt x="290" y="1"/>
                  <a:pt x="28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855;p16">
            <a:extLst>
              <a:ext uri="{FF2B5EF4-FFF2-40B4-BE49-F238E27FC236}">
                <a16:creationId xmlns:a16="http://schemas.microsoft.com/office/drawing/2014/main" id="{CADDCBE8-DF2D-9DC1-318A-660FF7327F84}"/>
              </a:ext>
            </a:extLst>
          </p:cNvPr>
          <p:cNvSpPr/>
          <p:nvPr userDrawn="1"/>
        </p:nvSpPr>
        <p:spPr>
          <a:xfrm rot="-173684">
            <a:off x="6240980" y="6816849"/>
            <a:ext cx="45689" cy="79324"/>
          </a:xfrm>
          <a:custGeom>
            <a:avLst/>
            <a:gdLst/>
            <a:ahLst/>
            <a:cxnLst/>
            <a:rect l="l" t="t" r="r" b="b"/>
            <a:pathLst>
              <a:path w="622" h="1080" extrusionOk="0">
                <a:moveTo>
                  <a:pt x="174" y="1"/>
                </a:moveTo>
                <a:cubicBezTo>
                  <a:pt x="157" y="1"/>
                  <a:pt x="140" y="4"/>
                  <a:pt x="123" y="10"/>
                </a:cubicBezTo>
                <a:cubicBezTo>
                  <a:pt x="43" y="38"/>
                  <a:pt x="0" y="127"/>
                  <a:pt x="28" y="207"/>
                </a:cubicBezTo>
                <a:lnTo>
                  <a:pt x="302" y="976"/>
                </a:lnTo>
                <a:cubicBezTo>
                  <a:pt x="323" y="1037"/>
                  <a:pt x="378" y="1075"/>
                  <a:pt x="438" y="1079"/>
                </a:cubicBezTo>
                <a:cubicBezTo>
                  <a:pt x="441" y="1080"/>
                  <a:pt x="445" y="1080"/>
                  <a:pt x="448" y="1080"/>
                </a:cubicBezTo>
                <a:cubicBezTo>
                  <a:pt x="466" y="1080"/>
                  <a:pt x="483" y="1077"/>
                  <a:pt x="500" y="1070"/>
                </a:cubicBezTo>
                <a:cubicBezTo>
                  <a:pt x="579" y="1041"/>
                  <a:pt x="621" y="954"/>
                  <a:pt x="593" y="872"/>
                </a:cubicBezTo>
                <a:lnTo>
                  <a:pt x="321" y="104"/>
                </a:lnTo>
                <a:cubicBezTo>
                  <a:pt x="298" y="41"/>
                  <a:pt x="238" y="1"/>
                  <a:pt x="17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856;p16">
            <a:extLst>
              <a:ext uri="{FF2B5EF4-FFF2-40B4-BE49-F238E27FC236}">
                <a16:creationId xmlns:a16="http://schemas.microsoft.com/office/drawing/2014/main" id="{23058F5E-FD6C-353E-E1DD-370E6713B4E6}"/>
              </a:ext>
            </a:extLst>
          </p:cNvPr>
          <p:cNvSpPr/>
          <p:nvPr userDrawn="1"/>
        </p:nvSpPr>
        <p:spPr>
          <a:xfrm rot="-173684">
            <a:off x="6297668" y="6785123"/>
            <a:ext cx="32835" cy="98788"/>
          </a:xfrm>
          <a:custGeom>
            <a:avLst/>
            <a:gdLst/>
            <a:ahLst/>
            <a:cxnLst/>
            <a:rect l="l" t="t" r="r" b="b"/>
            <a:pathLst>
              <a:path w="447" h="1345" extrusionOk="0">
                <a:moveTo>
                  <a:pt x="283" y="1"/>
                </a:moveTo>
                <a:cubicBezTo>
                  <a:pt x="203" y="1"/>
                  <a:pt x="137" y="58"/>
                  <a:pt x="129" y="137"/>
                </a:cubicBezTo>
                <a:lnTo>
                  <a:pt x="10" y="1173"/>
                </a:lnTo>
                <a:cubicBezTo>
                  <a:pt x="0" y="1258"/>
                  <a:pt x="61" y="1335"/>
                  <a:pt x="146" y="1344"/>
                </a:cubicBezTo>
                <a:lnTo>
                  <a:pt x="153" y="1344"/>
                </a:lnTo>
                <a:cubicBezTo>
                  <a:pt x="156" y="1344"/>
                  <a:pt x="160" y="1344"/>
                  <a:pt x="164" y="1344"/>
                </a:cubicBezTo>
                <a:cubicBezTo>
                  <a:pt x="242" y="1344"/>
                  <a:pt x="309" y="1285"/>
                  <a:pt x="318" y="1208"/>
                </a:cubicBezTo>
                <a:lnTo>
                  <a:pt x="435" y="172"/>
                </a:lnTo>
                <a:cubicBezTo>
                  <a:pt x="446" y="88"/>
                  <a:pt x="384" y="10"/>
                  <a:pt x="300" y="1"/>
                </a:cubicBezTo>
                <a:cubicBezTo>
                  <a:pt x="294" y="1"/>
                  <a:pt x="288" y="1"/>
                  <a:pt x="28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857;p16">
            <a:extLst>
              <a:ext uri="{FF2B5EF4-FFF2-40B4-BE49-F238E27FC236}">
                <a16:creationId xmlns:a16="http://schemas.microsoft.com/office/drawing/2014/main" id="{E0DE8678-FA6F-7F83-B54D-11BAE40C69DD}"/>
              </a:ext>
            </a:extLst>
          </p:cNvPr>
          <p:cNvSpPr/>
          <p:nvPr userDrawn="1"/>
        </p:nvSpPr>
        <p:spPr>
          <a:xfrm rot="-173684">
            <a:off x="5738750" y="7411018"/>
            <a:ext cx="45689" cy="79177"/>
          </a:xfrm>
          <a:custGeom>
            <a:avLst/>
            <a:gdLst/>
            <a:ahLst/>
            <a:cxnLst/>
            <a:rect l="l" t="t" r="r" b="b"/>
            <a:pathLst>
              <a:path w="622" h="1078" extrusionOk="0">
                <a:moveTo>
                  <a:pt x="173" y="0"/>
                </a:moveTo>
                <a:cubicBezTo>
                  <a:pt x="156" y="0"/>
                  <a:pt x="139" y="3"/>
                  <a:pt x="122" y="9"/>
                </a:cubicBezTo>
                <a:cubicBezTo>
                  <a:pt x="43" y="37"/>
                  <a:pt x="0" y="125"/>
                  <a:pt x="29" y="207"/>
                </a:cubicBezTo>
                <a:lnTo>
                  <a:pt x="302" y="976"/>
                </a:lnTo>
                <a:cubicBezTo>
                  <a:pt x="324" y="1035"/>
                  <a:pt x="377" y="1075"/>
                  <a:pt x="438" y="1078"/>
                </a:cubicBezTo>
                <a:cubicBezTo>
                  <a:pt x="459" y="1078"/>
                  <a:pt x="479" y="1076"/>
                  <a:pt x="500" y="1069"/>
                </a:cubicBezTo>
                <a:cubicBezTo>
                  <a:pt x="579" y="1041"/>
                  <a:pt x="621" y="953"/>
                  <a:pt x="593" y="872"/>
                </a:cubicBezTo>
                <a:lnTo>
                  <a:pt x="319" y="102"/>
                </a:lnTo>
                <a:cubicBezTo>
                  <a:pt x="297" y="40"/>
                  <a:pt x="237" y="0"/>
                  <a:pt x="17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858;p16">
            <a:extLst>
              <a:ext uri="{FF2B5EF4-FFF2-40B4-BE49-F238E27FC236}">
                <a16:creationId xmlns:a16="http://schemas.microsoft.com/office/drawing/2014/main" id="{0AE96020-87E3-484D-605A-7A898A14918E}"/>
              </a:ext>
            </a:extLst>
          </p:cNvPr>
          <p:cNvSpPr/>
          <p:nvPr userDrawn="1"/>
        </p:nvSpPr>
        <p:spPr>
          <a:xfrm rot="-173684">
            <a:off x="5795359" y="7379076"/>
            <a:ext cx="32835" cy="98861"/>
          </a:xfrm>
          <a:custGeom>
            <a:avLst/>
            <a:gdLst/>
            <a:ahLst/>
            <a:cxnLst/>
            <a:rect l="l" t="t" r="r" b="b"/>
            <a:pathLst>
              <a:path w="447" h="1346" extrusionOk="0">
                <a:moveTo>
                  <a:pt x="283" y="0"/>
                </a:moveTo>
                <a:cubicBezTo>
                  <a:pt x="203" y="0"/>
                  <a:pt x="137" y="59"/>
                  <a:pt x="129" y="138"/>
                </a:cubicBezTo>
                <a:lnTo>
                  <a:pt x="10" y="1173"/>
                </a:lnTo>
                <a:cubicBezTo>
                  <a:pt x="0" y="1257"/>
                  <a:pt x="62" y="1335"/>
                  <a:pt x="147" y="1345"/>
                </a:cubicBezTo>
                <a:lnTo>
                  <a:pt x="154" y="1345"/>
                </a:lnTo>
                <a:cubicBezTo>
                  <a:pt x="157" y="1345"/>
                  <a:pt x="160" y="1345"/>
                  <a:pt x="162" y="1345"/>
                </a:cubicBezTo>
                <a:cubicBezTo>
                  <a:pt x="240" y="1345"/>
                  <a:pt x="308" y="1288"/>
                  <a:pt x="318" y="1208"/>
                </a:cubicBezTo>
                <a:lnTo>
                  <a:pt x="436" y="173"/>
                </a:lnTo>
                <a:cubicBezTo>
                  <a:pt x="446" y="89"/>
                  <a:pt x="384" y="11"/>
                  <a:pt x="299" y="1"/>
                </a:cubicBezTo>
                <a:cubicBezTo>
                  <a:pt x="294" y="1"/>
                  <a:pt x="289" y="0"/>
                  <a:pt x="28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859;p16">
            <a:extLst>
              <a:ext uri="{FF2B5EF4-FFF2-40B4-BE49-F238E27FC236}">
                <a16:creationId xmlns:a16="http://schemas.microsoft.com/office/drawing/2014/main" id="{36D47408-5D32-374E-4071-F054015E0298}"/>
              </a:ext>
            </a:extLst>
          </p:cNvPr>
          <p:cNvSpPr/>
          <p:nvPr userDrawn="1"/>
        </p:nvSpPr>
        <p:spPr>
          <a:xfrm rot="-173684">
            <a:off x="6809653" y="6733991"/>
            <a:ext cx="53328" cy="76019"/>
          </a:xfrm>
          <a:custGeom>
            <a:avLst/>
            <a:gdLst/>
            <a:ahLst/>
            <a:cxnLst/>
            <a:rect l="l" t="t" r="r" b="b"/>
            <a:pathLst>
              <a:path w="726" h="1035" extrusionOk="0">
                <a:moveTo>
                  <a:pt x="548" y="1"/>
                </a:moveTo>
                <a:cubicBezTo>
                  <a:pt x="492" y="1"/>
                  <a:pt x="439" y="31"/>
                  <a:pt x="411" y="85"/>
                </a:cubicBezTo>
                <a:lnTo>
                  <a:pt x="38" y="810"/>
                </a:lnTo>
                <a:cubicBezTo>
                  <a:pt x="0" y="887"/>
                  <a:pt x="30" y="980"/>
                  <a:pt x="106" y="1018"/>
                </a:cubicBezTo>
                <a:cubicBezTo>
                  <a:pt x="126" y="1028"/>
                  <a:pt x="146" y="1032"/>
                  <a:pt x="167" y="1035"/>
                </a:cubicBezTo>
                <a:cubicBezTo>
                  <a:pt x="169" y="1035"/>
                  <a:pt x="172" y="1035"/>
                  <a:pt x="175" y="1035"/>
                </a:cubicBezTo>
                <a:cubicBezTo>
                  <a:pt x="231" y="1035"/>
                  <a:pt x="285" y="1005"/>
                  <a:pt x="315" y="951"/>
                </a:cubicBezTo>
                <a:lnTo>
                  <a:pt x="686" y="226"/>
                </a:lnTo>
                <a:cubicBezTo>
                  <a:pt x="726" y="150"/>
                  <a:pt x="696" y="57"/>
                  <a:pt x="620" y="18"/>
                </a:cubicBezTo>
                <a:cubicBezTo>
                  <a:pt x="597" y="7"/>
                  <a:pt x="573" y="1"/>
                  <a:pt x="54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860;p16">
            <a:extLst>
              <a:ext uri="{FF2B5EF4-FFF2-40B4-BE49-F238E27FC236}">
                <a16:creationId xmlns:a16="http://schemas.microsoft.com/office/drawing/2014/main" id="{2E6D3369-1DA1-0363-278C-D72E954A8F44}"/>
              </a:ext>
            </a:extLst>
          </p:cNvPr>
          <p:cNvSpPr/>
          <p:nvPr userDrawn="1"/>
        </p:nvSpPr>
        <p:spPr>
          <a:xfrm rot="-173684">
            <a:off x="6774677" y="6698557"/>
            <a:ext cx="24460" cy="99449"/>
          </a:xfrm>
          <a:custGeom>
            <a:avLst/>
            <a:gdLst/>
            <a:ahLst/>
            <a:cxnLst/>
            <a:rect l="l" t="t" r="r" b="b"/>
            <a:pathLst>
              <a:path w="333" h="1354" extrusionOk="0">
                <a:moveTo>
                  <a:pt x="176" y="1"/>
                </a:moveTo>
                <a:cubicBezTo>
                  <a:pt x="92" y="1"/>
                  <a:pt x="23" y="70"/>
                  <a:pt x="22" y="153"/>
                </a:cubicBezTo>
                <a:lnTo>
                  <a:pt x="2" y="1195"/>
                </a:lnTo>
                <a:cubicBezTo>
                  <a:pt x="0" y="1278"/>
                  <a:pt x="64" y="1347"/>
                  <a:pt x="147" y="1353"/>
                </a:cubicBezTo>
                <a:lnTo>
                  <a:pt x="154" y="1353"/>
                </a:lnTo>
                <a:cubicBezTo>
                  <a:pt x="155" y="1353"/>
                  <a:pt x="156" y="1353"/>
                  <a:pt x="157" y="1353"/>
                </a:cubicBezTo>
                <a:cubicBezTo>
                  <a:pt x="240" y="1353"/>
                  <a:pt x="310" y="1285"/>
                  <a:pt x="311" y="1201"/>
                </a:cubicBezTo>
                <a:lnTo>
                  <a:pt x="331" y="158"/>
                </a:lnTo>
                <a:cubicBezTo>
                  <a:pt x="332" y="73"/>
                  <a:pt x="267" y="5"/>
                  <a:pt x="178" y="1"/>
                </a:cubicBezTo>
                <a:cubicBezTo>
                  <a:pt x="177" y="1"/>
                  <a:pt x="177" y="1"/>
                  <a:pt x="17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861;p16">
            <a:extLst>
              <a:ext uri="{FF2B5EF4-FFF2-40B4-BE49-F238E27FC236}">
                <a16:creationId xmlns:a16="http://schemas.microsoft.com/office/drawing/2014/main" id="{60CDB2B3-3DE2-B330-67F4-880BD8BFA97D}"/>
              </a:ext>
            </a:extLst>
          </p:cNvPr>
          <p:cNvSpPr/>
          <p:nvPr userDrawn="1"/>
        </p:nvSpPr>
        <p:spPr>
          <a:xfrm rot="-173684">
            <a:off x="8647785" y="7115242"/>
            <a:ext cx="53401" cy="75945"/>
          </a:xfrm>
          <a:custGeom>
            <a:avLst/>
            <a:gdLst/>
            <a:ahLst/>
            <a:cxnLst/>
            <a:rect l="l" t="t" r="r" b="b"/>
            <a:pathLst>
              <a:path w="727" h="1034" extrusionOk="0">
                <a:moveTo>
                  <a:pt x="551" y="0"/>
                </a:moveTo>
                <a:cubicBezTo>
                  <a:pt x="494" y="0"/>
                  <a:pt x="440" y="31"/>
                  <a:pt x="412" y="84"/>
                </a:cubicBezTo>
                <a:lnTo>
                  <a:pt x="41" y="809"/>
                </a:lnTo>
                <a:cubicBezTo>
                  <a:pt x="1" y="885"/>
                  <a:pt x="31" y="978"/>
                  <a:pt x="107" y="1017"/>
                </a:cubicBezTo>
                <a:cubicBezTo>
                  <a:pt x="127" y="1026"/>
                  <a:pt x="148" y="1032"/>
                  <a:pt x="168" y="1033"/>
                </a:cubicBezTo>
                <a:cubicBezTo>
                  <a:pt x="170" y="1033"/>
                  <a:pt x="173" y="1033"/>
                  <a:pt x="175" y="1033"/>
                </a:cubicBezTo>
                <a:cubicBezTo>
                  <a:pt x="232" y="1033"/>
                  <a:pt x="286" y="1004"/>
                  <a:pt x="316" y="950"/>
                </a:cubicBezTo>
                <a:lnTo>
                  <a:pt x="688" y="226"/>
                </a:lnTo>
                <a:cubicBezTo>
                  <a:pt x="727" y="149"/>
                  <a:pt x="697" y="56"/>
                  <a:pt x="621" y="17"/>
                </a:cubicBezTo>
                <a:cubicBezTo>
                  <a:pt x="598" y="6"/>
                  <a:pt x="574" y="0"/>
                  <a:pt x="55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862;p16">
            <a:extLst>
              <a:ext uri="{FF2B5EF4-FFF2-40B4-BE49-F238E27FC236}">
                <a16:creationId xmlns:a16="http://schemas.microsoft.com/office/drawing/2014/main" id="{A34BA6B1-413A-4D07-A309-31C8E83AFF1E}"/>
              </a:ext>
            </a:extLst>
          </p:cNvPr>
          <p:cNvSpPr/>
          <p:nvPr userDrawn="1"/>
        </p:nvSpPr>
        <p:spPr>
          <a:xfrm rot="-173684">
            <a:off x="8612879" y="7079807"/>
            <a:ext cx="24387" cy="99303"/>
          </a:xfrm>
          <a:custGeom>
            <a:avLst/>
            <a:gdLst/>
            <a:ahLst/>
            <a:cxnLst/>
            <a:rect l="l" t="t" r="r" b="b"/>
            <a:pathLst>
              <a:path w="332" h="1352" extrusionOk="0">
                <a:moveTo>
                  <a:pt x="175" y="1"/>
                </a:moveTo>
                <a:cubicBezTo>
                  <a:pt x="92" y="1"/>
                  <a:pt x="24" y="69"/>
                  <a:pt x="21" y="152"/>
                </a:cubicBezTo>
                <a:lnTo>
                  <a:pt x="3" y="1195"/>
                </a:lnTo>
                <a:cubicBezTo>
                  <a:pt x="0" y="1278"/>
                  <a:pt x="67" y="1346"/>
                  <a:pt x="147" y="1351"/>
                </a:cubicBezTo>
                <a:lnTo>
                  <a:pt x="154" y="1351"/>
                </a:lnTo>
                <a:cubicBezTo>
                  <a:pt x="155" y="1351"/>
                  <a:pt x="156" y="1351"/>
                  <a:pt x="157" y="1351"/>
                </a:cubicBezTo>
                <a:cubicBezTo>
                  <a:pt x="240" y="1351"/>
                  <a:pt x="309" y="1283"/>
                  <a:pt x="311" y="1200"/>
                </a:cubicBezTo>
                <a:lnTo>
                  <a:pt x="331" y="157"/>
                </a:lnTo>
                <a:cubicBezTo>
                  <a:pt x="332" y="73"/>
                  <a:pt x="267" y="2"/>
                  <a:pt x="180" y="1"/>
                </a:cubicBezTo>
                <a:cubicBezTo>
                  <a:pt x="178" y="1"/>
                  <a:pt x="176" y="1"/>
                  <a:pt x="17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864;p16">
            <a:extLst>
              <a:ext uri="{FF2B5EF4-FFF2-40B4-BE49-F238E27FC236}">
                <a16:creationId xmlns:a16="http://schemas.microsoft.com/office/drawing/2014/main" id="{83C59552-A36A-7E63-C09F-1BDC7B68EC78}"/>
              </a:ext>
            </a:extLst>
          </p:cNvPr>
          <p:cNvSpPr/>
          <p:nvPr userDrawn="1"/>
        </p:nvSpPr>
        <p:spPr>
          <a:xfrm>
            <a:off x="5312393" y="6030320"/>
            <a:ext cx="128468" cy="496765"/>
          </a:xfrm>
          <a:custGeom>
            <a:avLst/>
            <a:gdLst/>
            <a:ahLst/>
            <a:cxnLst/>
            <a:rect l="l" t="t" r="r" b="b"/>
            <a:pathLst>
              <a:path w="1980" h="7657" extrusionOk="0">
                <a:moveTo>
                  <a:pt x="1897" y="0"/>
                </a:moveTo>
                <a:cubicBezTo>
                  <a:pt x="1869" y="0"/>
                  <a:pt x="1841" y="16"/>
                  <a:pt x="1830" y="43"/>
                </a:cubicBezTo>
                <a:cubicBezTo>
                  <a:pt x="1813" y="84"/>
                  <a:pt x="0" y="4170"/>
                  <a:pt x="48" y="7585"/>
                </a:cubicBezTo>
                <a:cubicBezTo>
                  <a:pt x="48" y="7621"/>
                  <a:pt x="77" y="7654"/>
                  <a:pt x="113" y="7657"/>
                </a:cubicBezTo>
                <a:lnTo>
                  <a:pt x="122" y="7657"/>
                </a:lnTo>
                <a:cubicBezTo>
                  <a:pt x="163" y="7657"/>
                  <a:pt x="197" y="7623"/>
                  <a:pt x="195" y="7583"/>
                </a:cubicBezTo>
                <a:cubicBezTo>
                  <a:pt x="149" y="4200"/>
                  <a:pt x="1947" y="145"/>
                  <a:pt x="1964" y="104"/>
                </a:cubicBezTo>
                <a:cubicBezTo>
                  <a:pt x="1979" y="67"/>
                  <a:pt x="1964" y="22"/>
                  <a:pt x="1927" y="6"/>
                </a:cubicBezTo>
                <a:cubicBezTo>
                  <a:pt x="1918" y="2"/>
                  <a:pt x="1907" y="0"/>
                  <a:pt x="189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865;p16">
            <a:extLst>
              <a:ext uri="{FF2B5EF4-FFF2-40B4-BE49-F238E27FC236}">
                <a16:creationId xmlns:a16="http://schemas.microsoft.com/office/drawing/2014/main" id="{2B709FA4-11EE-53A8-B798-0A044CA99F40}"/>
              </a:ext>
            </a:extLst>
          </p:cNvPr>
          <p:cNvSpPr/>
          <p:nvPr userDrawn="1"/>
        </p:nvSpPr>
        <p:spPr>
          <a:xfrm>
            <a:off x="5343990" y="6102918"/>
            <a:ext cx="269393" cy="210461"/>
          </a:xfrm>
          <a:custGeom>
            <a:avLst/>
            <a:gdLst/>
            <a:ahLst/>
            <a:cxnLst/>
            <a:rect l="l" t="t" r="r" b="b"/>
            <a:pathLst>
              <a:path w="4152" h="3244" extrusionOk="0">
                <a:moveTo>
                  <a:pt x="3397" y="0"/>
                </a:moveTo>
                <a:cubicBezTo>
                  <a:pt x="2554" y="0"/>
                  <a:pt x="494" y="1968"/>
                  <a:pt x="0" y="3243"/>
                </a:cubicBezTo>
                <a:cubicBezTo>
                  <a:pt x="0" y="3243"/>
                  <a:pt x="1156" y="2227"/>
                  <a:pt x="2260" y="1757"/>
                </a:cubicBezTo>
                <a:cubicBezTo>
                  <a:pt x="3276" y="1324"/>
                  <a:pt x="4152" y="924"/>
                  <a:pt x="3690" y="151"/>
                </a:cubicBezTo>
                <a:cubicBezTo>
                  <a:pt x="3628" y="47"/>
                  <a:pt x="3527" y="0"/>
                  <a:pt x="339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866;p16">
            <a:extLst>
              <a:ext uri="{FF2B5EF4-FFF2-40B4-BE49-F238E27FC236}">
                <a16:creationId xmlns:a16="http://schemas.microsoft.com/office/drawing/2014/main" id="{5C8789B7-9522-5B58-0871-137644D6B8F7}"/>
              </a:ext>
            </a:extLst>
          </p:cNvPr>
          <p:cNvSpPr/>
          <p:nvPr userDrawn="1"/>
        </p:nvSpPr>
        <p:spPr>
          <a:xfrm>
            <a:off x="5259059" y="6016047"/>
            <a:ext cx="119319" cy="312319"/>
          </a:xfrm>
          <a:custGeom>
            <a:avLst/>
            <a:gdLst/>
            <a:ahLst/>
            <a:cxnLst/>
            <a:rect l="l" t="t" r="r" b="b"/>
            <a:pathLst>
              <a:path w="1839" h="4814" extrusionOk="0">
                <a:moveTo>
                  <a:pt x="948" y="1"/>
                </a:moveTo>
                <a:cubicBezTo>
                  <a:pt x="926" y="1"/>
                  <a:pt x="903" y="4"/>
                  <a:pt x="879" y="9"/>
                </a:cubicBezTo>
                <a:cubicBezTo>
                  <a:pt x="1" y="207"/>
                  <a:pt x="314" y="1117"/>
                  <a:pt x="701" y="2152"/>
                </a:cubicBezTo>
                <a:cubicBezTo>
                  <a:pt x="1123" y="3277"/>
                  <a:pt x="1182" y="4814"/>
                  <a:pt x="1182" y="4814"/>
                </a:cubicBezTo>
                <a:cubicBezTo>
                  <a:pt x="1839" y="3424"/>
                  <a:pt x="1763" y="1"/>
                  <a:pt x="9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868;p16">
            <a:extLst>
              <a:ext uri="{FF2B5EF4-FFF2-40B4-BE49-F238E27FC236}">
                <a16:creationId xmlns:a16="http://schemas.microsoft.com/office/drawing/2014/main" id="{F524DBF1-9086-EEC0-2DD8-EBAE4D9C44EB}"/>
              </a:ext>
            </a:extLst>
          </p:cNvPr>
          <p:cNvSpPr/>
          <p:nvPr userDrawn="1"/>
        </p:nvSpPr>
        <p:spPr>
          <a:xfrm>
            <a:off x="5089455" y="5955906"/>
            <a:ext cx="128597" cy="496829"/>
          </a:xfrm>
          <a:custGeom>
            <a:avLst/>
            <a:gdLst/>
            <a:ahLst/>
            <a:cxnLst/>
            <a:rect l="l" t="t" r="r" b="b"/>
            <a:pathLst>
              <a:path w="1982" h="7658" extrusionOk="0">
                <a:moveTo>
                  <a:pt x="84" y="1"/>
                </a:moveTo>
                <a:cubicBezTo>
                  <a:pt x="74" y="1"/>
                  <a:pt x="64" y="3"/>
                  <a:pt x="54" y="7"/>
                </a:cubicBezTo>
                <a:cubicBezTo>
                  <a:pt x="18" y="23"/>
                  <a:pt x="1" y="66"/>
                  <a:pt x="18" y="103"/>
                </a:cubicBezTo>
                <a:cubicBezTo>
                  <a:pt x="35" y="144"/>
                  <a:pt x="1833" y="4201"/>
                  <a:pt x="1786" y="7583"/>
                </a:cubicBezTo>
                <a:cubicBezTo>
                  <a:pt x="1785" y="7624"/>
                  <a:pt x="1819" y="7658"/>
                  <a:pt x="1860" y="7658"/>
                </a:cubicBezTo>
                <a:lnTo>
                  <a:pt x="1868" y="7658"/>
                </a:lnTo>
                <a:cubicBezTo>
                  <a:pt x="1904" y="7653"/>
                  <a:pt x="1933" y="7622"/>
                  <a:pt x="1933" y="7584"/>
                </a:cubicBezTo>
                <a:cubicBezTo>
                  <a:pt x="1981" y="4171"/>
                  <a:pt x="169" y="85"/>
                  <a:pt x="152" y="44"/>
                </a:cubicBezTo>
                <a:cubicBezTo>
                  <a:pt x="139" y="17"/>
                  <a:pt x="112" y="1"/>
                  <a:pt x="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869;p16">
            <a:extLst>
              <a:ext uri="{FF2B5EF4-FFF2-40B4-BE49-F238E27FC236}">
                <a16:creationId xmlns:a16="http://schemas.microsoft.com/office/drawing/2014/main" id="{902A386E-E323-37B6-E136-09126A6CF347}"/>
              </a:ext>
            </a:extLst>
          </p:cNvPr>
          <p:cNvSpPr/>
          <p:nvPr userDrawn="1"/>
        </p:nvSpPr>
        <p:spPr>
          <a:xfrm>
            <a:off x="4916868" y="6028503"/>
            <a:ext cx="269457" cy="210527"/>
          </a:xfrm>
          <a:custGeom>
            <a:avLst/>
            <a:gdLst/>
            <a:ahLst/>
            <a:cxnLst/>
            <a:rect l="l" t="t" r="r" b="b"/>
            <a:pathLst>
              <a:path w="4153" h="3245" extrusionOk="0">
                <a:moveTo>
                  <a:pt x="757" y="1"/>
                </a:moveTo>
                <a:cubicBezTo>
                  <a:pt x="627" y="1"/>
                  <a:pt x="525" y="48"/>
                  <a:pt x="463" y="151"/>
                </a:cubicBezTo>
                <a:cubicBezTo>
                  <a:pt x="0" y="924"/>
                  <a:pt x="875" y="1324"/>
                  <a:pt x="1892" y="1756"/>
                </a:cubicBezTo>
                <a:cubicBezTo>
                  <a:pt x="2997" y="2228"/>
                  <a:pt x="4153" y="3244"/>
                  <a:pt x="4153" y="3244"/>
                </a:cubicBezTo>
                <a:cubicBezTo>
                  <a:pt x="3659" y="1968"/>
                  <a:pt x="1601" y="1"/>
                  <a:pt x="7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872;p16">
            <a:extLst>
              <a:ext uri="{FF2B5EF4-FFF2-40B4-BE49-F238E27FC236}">
                <a16:creationId xmlns:a16="http://schemas.microsoft.com/office/drawing/2014/main" id="{24A816C0-5EB9-7D2A-3135-04DCCC2CACF3}"/>
              </a:ext>
            </a:extLst>
          </p:cNvPr>
          <p:cNvSpPr/>
          <p:nvPr userDrawn="1"/>
        </p:nvSpPr>
        <p:spPr>
          <a:xfrm>
            <a:off x="5082578" y="6408295"/>
            <a:ext cx="203343" cy="86352"/>
          </a:xfrm>
          <a:custGeom>
            <a:avLst/>
            <a:gdLst/>
            <a:ahLst/>
            <a:cxnLst/>
            <a:rect l="l" t="t" r="r" b="b"/>
            <a:pathLst>
              <a:path w="3134" h="1331" extrusionOk="0">
                <a:moveTo>
                  <a:pt x="1683" y="1"/>
                </a:moveTo>
                <a:cubicBezTo>
                  <a:pt x="1639" y="1"/>
                  <a:pt x="1596" y="11"/>
                  <a:pt x="1556" y="32"/>
                </a:cubicBezTo>
                <a:cubicBezTo>
                  <a:pt x="1501" y="63"/>
                  <a:pt x="1458" y="113"/>
                  <a:pt x="1420" y="164"/>
                </a:cubicBezTo>
                <a:cubicBezTo>
                  <a:pt x="1263" y="375"/>
                  <a:pt x="1168" y="631"/>
                  <a:pt x="1148" y="893"/>
                </a:cubicBezTo>
                <a:cubicBezTo>
                  <a:pt x="1098" y="734"/>
                  <a:pt x="1037" y="572"/>
                  <a:pt x="923" y="447"/>
                </a:cubicBezTo>
                <a:cubicBezTo>
                  <a:pt x="834" y="351"/>
                  <a:pt x="703" y="282"/>
                  <a:pt x="573" y="282"/>
                </a:cubicBezTo>
                <a:cubicBezTo>
                  <a:pt x="538" y="282"/>
                  <a:pt x="503" y="287"/>
                  <a:pt x="470" y="298"/>
                </a:cubicBezTo>
                <a:cubicBezTo>
                  <a:pt x="266" y="361"/>
                  <a:pt x="173" y="589"/>
                  <a:pt x="104" y="790"/>
                </a:cubicBezTo>
                <a:cubicBezTo>
                  <a:pt x="52" y="940"/>
                  <a:pt x="1" y="1109"/>
                  <a:pt x="74" y="1251"/>
                </a:cubicBezTo>
                <a:lnTo>
                  <a:pt x="3027" y="1331"/>
                </a:lnTo>
                <a:cubicBezTo>
                  <a:pt x="3133" y="985"/>
                  <a:pt x="3040" y="586"/>
                  <a:pt x="2793" y="322"/>
                </a:cubicBezTo>
                <a:cubicBezTo>
                  <a:pt x="2718" y="243"/>
                  <a:pt x="2626" y="172"/>
                  <a:pt x="2518" y="152"/>
                </a:cubicBezTo>
                <a:cubicBezTo>
                  <a:pt x="2501" y="150"/>
                  <a:pt x="2484" y="148"/>
                  <a:pt x="2467" y="148"/>
                </a:cubicBezTo>
                <a:cubicBezTo>
                  <a:pt x="2372" y="148"/>
                  <a:pt x="2277" y="191"/>
                  <a:pt x="2235" y="275"/>
                </a:cubicBezTo>
                <a:cubicBezTo>
                  <a:pt x="2182" y="377"/>
                  <a:pt x="2221" y="515"/>
                  <a:pt x="2152" y="607"/>
                </a:cubicBezTo>
                <a:cubicBezTo>
                  <a:pt x="2121" y="447"/>
                  <a:pt x="2086" y="284"/>
                  <a:pt x="1984" y="157"/>
                </a:cubicBezTo>
                <a:cubicBezTo>
                  <a:pt x="1912" y="65"/>
                  <a:pt x="1795" y="1"/>
                  <a:pt x="16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873;p16">
            <a:extLst>
              <a:ext uri="{FF2B5EF4-FFF2-40B4-BE49-F238E27FC236}">
                <a16:creationId xmlns:a16="http://schemas.microsoft.com/office/drawing/2014/main" id="{4C862B24-0043-226B-BD3A-869421D65716}"/>
              </a:ext>
            </a:extLst>
          </p:cNvPr>
          <p:cNvSpPr/>
          <p:nvPr userDrawn="1"/>
        </p:nvSpPr>
        <p:spPr>
          <a:xfrm>
            <a:off x="5243227" y="6484007"/>
            <a:ext cx="203277" cy="86416"/>
          </a:xfrm>
          <a:custGeom>
            <a:avLst/>
            <a:gdLst/>
            <a:ahLst/>
            <a:cxnLst/>
            <a:rect l="l" t="t" r="r" b="b"/>
            <a:pathLst>
              <a:path w="3133" h="1332" extrusionOk="0">
                <a:moveTo>
                  <a:pt x="1683" y="1"/>
                </a:moveTo>
                <a:cubicBezTo>
                  <a:pt x="1638" y="1"/>
                  <a:pt x="1595" y="11"/>
                  <a:pt x="1555" y="33"/>
                </a:cubicBezTo>
                <a:cubicBezTo>
                  <a:pt x="1501" y="62"/>
                  <a:pt x="1456" y="112"/>
                  <a:pt x="1419" y="163"/>
                </a:cubicBezTo>
                <a:cubicBezTo>
                  <a:pt x="1263" y="374"/>
                  <a:pt x="1167" y="630"/>
                  <a:pt x="1148" y="894"/>
                </a:cubicBezTo>
                <a:cubicBezTo>
                  <a:pt x="1096" y="733"/>
                  <a:pt x="1037" y="570"/>
                  <a:pt x="922" y="446"/>
                </a:cubicBezTo>
                <a:cubicBezTo>
                  <a:pt x="833" y="350"/>
                  <a:pt x="703" y="281"/>
                  <a:pt x="572" y="281"/>
                </a:cubicBezTo>
                <a:cubicBezTo>
                  <a:pt x="537" y="281"/>
                  <a:pt x="502" y="286"/>
                  <a:pt x="468" y="297"/>
                </a:cubicBezTo>
                <a:cubicBezTo>
                  <a:pt x="266" y="360"/>
                  <a:pt x="172" y="587"/>
                  <a:pt x="104" y="789"/>
                </a:cubicBezTo>
                <a:cubicBezTo>
                  <a:pt x="52" y="939"/>
                  <a:pt x="1" y="1108"/>
                  <a:pt x="73" y="1249"/>
                </a:cubicBezTo>
                <a:lnTo>
                  <a:pt x="3027" y="1331"/>
                </a:lnTo>
                <a:cubicBezTo>
                  <a:pt x="3133" y="985"/>
                  <a:pt x="3040" y="585"/>
                  <a:pt x="2793" y="322"/>
                </a:cubicBezTo>
                <a:cubicBezTo>
                  <a:pt x="2718" y="242"/>
                  <a:pt x="2625" y="171"/>
                  <a:pt x="2517" y="153"/>
                </a:cubicBezTo>
                <a:cubicBezTo>
                  <a:pt x="2500" y="150"/>
                  <a:pt x="2482" y="148"/>
                  <a:pt x="2464" y="148"/>
                </a:cubicBezTo>
                <a:cubicBezTo>
                  <a:pt x="2370" y="148"/>
                  <a:pt x="2277" y="191"/>
                  <a:pt x="2235" y="274"/>
                </a:cubicBezTo>
                <a:cubicBezTo>
                  <a:pt x="2181" y="376"/>
                  <a:pt x="2221" y="514"/>
                  <a:pt x="2152" y="606"/>
                </a:cubicBezTo>
                <a:cubicBezTo>
                  <a:pt x="2119" y="446"/>
                  <a:pt x="2084" y="283"/>
                  <a:pt x="1984" y="155"/>
                </a:cubicBezTo>
                <a:cubicBezTo>
                  <a:pt x="1912" y="64"/>
                  <a:pt x="1795" y="1"/>
                  <a:pt x="16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840;p16">
            <a:extLst>
              <a:ext uri="{FF2B5EF4-FFF2-40B4-BE49-F238E27FC236}">
                <a16:creationId xmlns:a16="http://schemas.microsoft.com/office/drawing/2014/main" id="{50D4A9A4-02ED-1928-A623-E76C6293F329}"/>
              </a:ext>
            </a:extLst>
          </p:cNvPr>
          <p:cNvSpPr/>
          <p:nvPr userDrawn="1"/>
        </p:nvSpPr>
        <p:spPr>
          <a:xfrm rot="-173684">
            <a:off x="11737171" y="7028441"/>
            <a:ext cx="114223" cy="133969"/>
          </a:xfrm>
          <a:custGeom>
            <a:avLst/>
            <a:gdLst/>
            <a:ahLst/>
            <a:cxnLst/>
            <a:rect l="l" t="t" r="r" b="b"/>
            <a:pathLst>
              <a:path w="1555" h="1824" extrusionOk="0">
                <a:moveTo>
                  <a:pt x="370" y="0"/>
                </a:moveTo>
                <a:cubicBezTo>
                  <a:pt x="222" y="0"/>
                  <a:pt x="89" y="146"/>
                  <a:pt x="47" y="310"/>
                </a:cubicBezTo>
                <a:cubicBezTo>
                  <a:pt x="0" y="490"/>
                  <a:pt x="38" y="680"/>
                  <a:pt x="92" y="854"/>
                </a:cubicBezTo>
                <a:cubicBezTo>
                  <a:pt x="208" y="1221"/>
                  <a:pt x="400" y="1557"/>
                  <a:pt x="648" y="1824"/>
                </a:cubicBezTo>
                <a:lnTo>
                  <a:pt x="1403" y="1414"/>
                </a:lnTo>
                <a:cubicBezTo>
                  <a:pt x="1480" y="1380"/>
                  <a:pt x="1506" y="1276"/>
                  <a:pt x="1516" y="1184"/>
                </a:cubicBezTo>
                <a:cubicBezTo>
                  <a:pt x="1554" y="875"/>
                  <a:pt x="1536" y="560"/>
                  <a:pt x="1467" y="260"/>
                </a:cubicBezTo>
                <a:cubicBezTo>
                  <a:pt x="1451" y="188"/>
                  <a:pt x="1430" y="113"/>
                  <a:pt x="1382" y="62"/>
                </a:cubicBezTo>
                <a:cubicBezTo>
                  <a:pt x="1355" y="33"/>
                  <a:pt x="1316" y="15"/>
                  <a:pt x="1279" y="15"/>
                </a:cubicBezTo>
                <a:cubicBezTo>
                  <a:pt x="1252" y="15"/>
                  <a:pt x="1225" y="24"/>
                  <a:pt x="1204" y="45"/>
                </a:cubicBezTo>
                <a:cubicBezTo>
                  <a:pt x="1169" y="82"/>
                  <a:pt x="1161" y="140"/>
                  <a:pt x="1155" y="193"/>
                </a:cubicBezTo>
                <a:lnTo>
                  <a:pt x="1059" y="1008"/>
                </a:lnTo>
                <a:cubicBezTo>
                  <a:pt x="971" y="745"/>
                  <a:pt x="853" y="497"/>
                  <a:pt x="710" y="268"/>
                </a:cubicBezTo>
                <a:cubicBezTo>
                  <a:pt x="633" y="147"/>
                  <a:pt x="535" y="21"/>
                  <a:pt x="405" y="3"/>
                </a:cubicBezTo>
                <a:cubicBezTo>
                  <a:pt x="394" y="1"/>
                  <a:pt x="382" y="0"/>
                  <a:pt x="37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841;p16">
            <a:extLst>
              <a:ext uri="{FF2B5EF4-FFF2-40B4-BE49-F238E27FC236}">
                <a16:creationId xmlns:a16="http://schemas.microsoft.com/office/drawing/2014/main" id="{356B6574-84ED-30BA-3C69-D481FF2D7D11}"/>
              </a:ext>
            </a:extLst>
          </p:cNvPr>
          <p:cNvSpPr/>
          <p:nvPr userDrawn="1"/>
        </p:nvSpPr>
        <p:spPr>
          <a:xfrm rot="-173684">
            <a:off x="9156517" y="6399129"/>
            <a:ext cx="6057899" cy="1836500"/>
          </a:xfrm>
          <a:custGeom>
            <a:avLst/>
            <a:gdLst/>
            <a:ahLst/>
            <a:cxnLst/>
            <a:rect l="l" t="t" r="r" b="b"/>
            <a:pathLst>
              <a:path w="82471" h="25004" extrusionOk="0">
                <a:moveTo>
                  <a:pt x="16498" y="0"/>
                </a:moveTo>
                <a:cubicBezTo>
                  <a:pt x="5420" y="0"/>
                  <a:pt x="1175" y="1891"/>
                  <a:pt x="1175" y="1891"/>
                </a:cubicBezTo>
                <a:lnTo>
                  <a:pt x="1" y="19569"/>
                </a:lnTo>
                <a:lnTo>
                  <a:pt x="81678" y="25004"/>
                </a:lnTo>
                <a:lnTo>
                  <a:pt x="82470" y="13098"/>
                </a:lnTo>
                <a:cubicBezTo>
                  <a:pt x="82470" y="13098"/>
                  <a:pt x="78100" y="9189"/>
                  <a:pt x="46378" y="3226"/>
                </a:cubicBezTo>
                <a:cubicBezTo>
                  <a:pt x="33247" y="757"/>
                  <a:pt x="23506" y="0"/>
                  <a:pt x="1649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842;p16">
            <a:extLst>
              <a:ext uri="{FF2B5EF4-FFF2-40B4-BE49-F238E27FC236}">
                <a16:creationId xmlns:a16="http://schemas.microsoft.com/office/drawing/2014/main" id="{F243C12E-74A4-8634-91EA-B306C084DBE3}"/>
              </a:ext>
            </a:extLst>
          </p:cNvPr>
          <p:cNvSpPr/>
          <p:nvPr userDrawn="1"/>
        </p:nvSpPr>
        <p:spPr>
          <a:xfrm rot="-173684">
            <a:off x="11130163" y="6378127"/>
            <a:ext cx="123331" cy="136467"/>
          </a:xfrm>
          <a:custGeom>
            <a:avLst/>
            <a:gdLst/>
            <a:ahLst/>
            <a:cxnLst/>
            <a:rect l="l" t="t" r="r" b="b"/>
            <a:pathLst>
              <a:path w="1679" h="1858" extrusionOk="0">
                <a:moveTo>
                  <a:pt x="1221" y="1"/>
                </a:moveTo>
                <a:cubicBezTo>
                  <a:pt x="1183" y="1"/>
                  <a:pt x="1144" y="8"/>
                  <a:pt x="1107" y="23"/>
                </a:cubicBezTo>
                <a:cubicBezTo>
                  <a:pt x="967" y="81"/>
                  <a:pt x="891" y="229"/>
                  <a:pt x="837" y="370"/>
                </a:cubicBezTo>
                <a:cubicBezTo>
                  <a:pt x="736" y="633"/>
                  <a:pt x="669" y="908"/>
                  <a:pt x="638" y="1189"/>
                </a:cubicBezTo>
                <a:cubicBezTo>
                  <a:pt x="535" y="935"/>
                  <a:pt x="431" y="682"/>
                  <a:pt x="329" y="428"/>
                </a:cubicBezTo>
                <a:cubicBezTo>
                  <a:pt x="310" y="379"/>
                  <a:pt x="286" y="325"/>
                  <a:pt x="238" y="300"/>
                </a:cubicBezTo>
                <a:cubicBezTo>
                  <a:pt x="221" y="291"/>
                  <a:pt x="203" y="287"/>
                  <a:pt x="185" y="287"/>
                </a:cubicBezTo>
                <a:cubicBezTo>
                  <a:pt x="131" y="287"/>
                  <a:pt x="75" y="321"/>
                  <a:pt x="47" y="369"/>
                </a:cubicBezTo>
                <a:cubicBezTo>
                  <a:pt x="7" y="432"/>
                  <a:pt x="3" y="510"/>
                  <a:pt x="3" y="583"/>
                </a:cubicBezTo>
                <a:cubicBezTo>
                  <a:pt x="0" y="897"/>
                  <a:pt x="63" y="1207"/>
                  <a:pt x="180" y="1494"/>
                </a:cubicBezTo>
                <a:cubicBezTo>
                  <a:pt x="212" y="1578"/>
                  <a:pt x="267" y="1673"/>
                  <a:pt x="359" y="1683"/>
                </a:cubicBezTo>
                <a:lnTo>
                  <a:pt x="1293" y="1858"/>
                </a:lnTo>
                <a:cubicBezTo>
                  <a:pt x="1501" y="1526"/>
                  <a:pt x="1628" y="1145"/>
                  <a:pt x="1663" y="757"/>
                </a:cubicBezTo>
                <a:cubicBezTo>
                  <a:pt x="1679" y="571"/>
                  <a:pt x="1673" y="376"/>
                  <a:pt x="1578" y="216"/>
                </a:cubicBezTo>
                <a:cubicBezTo>
                  <a:pt x="1503" y="92"/>
                  <a:pt x="1361" y="1"/>
                  <a:pt x="122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843;p16">
            <a:extLst>
              <a:ext uri="{FF2B5EF4-FFF2-40B4-BE49-F238E27FC236}">
                <a16:creationId xmlns:a16="http://schemas.microsoft.com/office/drawing/2014/main" id="{D96AEF73-DB1E-A765-4D4B-1A4896961009}"/>
              </a:ext>
            </a:extLst>
          </p:cNvPr>
          <p:cNvSpPr/>
          <p:nvPr userDrawn="1"/>
        </p:nvSpPr>
        <p:spPr>
          <a:xfrm rot="-173684">
            <a:off x="9292501" y="6523432"/>
            <a:ext cx="131337" cy="140213"/>
          </a:xfrm>
          <a:custGeom>
            <a:avLst/>
            <a:gdLst/>
            <a:ahLst/>
            <a:cxnLst/>
            <a:rect l="l" t="t" r="r" b="b"/>
            <a:pathLst>
              <a:path w="1788" h="1909" extrusionOk="0">
                <a:moveTo>
                  <a:pt x="1116" y="1"/>
                </a:moveTo>
                <a:cubicBezTo>
                  <a:pt x="1033" y="1"/>
                  <a:pt x="952" y="26"/>
                  <a:pt x="890" y="84"/>
                </a:cubicBezTo>
                <a:cubicBezTo>
                  <a:pt x="779" y="186"/>
                  <a:pt x="760" y="352"/>
                  <a:pt x="759" y="503"/>
                </a:cubicBezTo>
                <a:cubicBezTo>
                  <a:pt x="756" y="786"/>
                  <a:pt x="791" y="1067"/>
                  <a:pt x="859" y="1341"/>
                </a:cubicBezTo>
                <a:lnTo>
                  <a:pt x="304" y="736"/>
                </a:lnTo>
                <a:cubicBezTo>
                  <a:pt x="266" y="698"/>
                  <a:pt x="224" y="656"/>
                  <a:pt x="172" y="649"/>
                </a:cubicBezTo>
                <a:cubicBezTo>
                  <a:pt x="167" y="648"/>
                  <a:pt x="163" y="648"/>
                  <a:pt x="159" y="648"/>
                </a:cubicBezTo>
                <a:cubicBezTo>
                  <a:pt x="89" y="648"/>
                  <a:pt x="30" y="712"/>
                  <a:pt x="16" y="782"/>
                </a:cubicBezTo>
                <a:cubicBezTo>
                  <a:pt x="1" y="854"/>
                  <a:pt x="23" y="927"/>
                  <a:pt x="50" y="998"/>
                </a:cubicBezTo>
                <a:cubicBezTo>
                  <a:pt x="158" y="1291"/>
                  <a:pt x="323" y="1561"/>
                  <a:pt x="534" y="1788"/>
                </a:cubicBezTo>
                <a:cubicBezTo>
                  <a:pt x="590" y="1848"/>
                  <a:pt x="661" y="1908"/>
                  <a:pt x="737" y="1908"/>
                </a:cubicBezTo>
                <a:cubicBezTo>
                  <a:pt x="748" y="1908"/>
                  <a:pt x="760" y="1907"/>
                  <a:pt x="772" y="1904"/>
                </a:cubicBezTo>
                <a:lnTo>
                  <a:pt x="1710" y="1737"/>
                </a:lnTo>
                <a:cubicBezTo>
                  <a:pt x="1788" y="1355"/>
                  <a:pt x="1774" y="952"/>
                  <a:pt x="1669" y="577"/>
                </a:cubicBezTo>
                <a:cubicBezTo>
                  <a:pt x="1620" y="396"/>
                  <a:pt x="1544" y="217"/>
                  <a:pt x="1400" y="100"/>
                </a:cubicBezTo>
                <a:cubicBezTo>
                  <a:pt x="1321" y="38"/>
                  <a:pt x="1217" y="1"/>
                  <a:pt x="111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844;p16">
            <a:extLst>
              <a:ext uri="{FF2B5EF4-FFF2-40B4-BE49-F238E27FC236}">
                <a16:creationId xmlns:a16="http://schemas.microsoft.com/office/drawing/2014/main" id="{CC4451BB-88FD-5EE9-5AEA-7C7D7AB00A80}"/>
              </a:ext>
            </a:extLst>
          </p:cNvPr>
          <p:cNvSpPr/>
          <p:nvPr userDrawn="1"/>
        </p:nvSpPr>
        <p:spPr>
          <a:xfrm rot="-173684">
            <a:off x="11290831" y="6411963"/>
            <a:ext cx="83371" cy="114947"/>
          </a:xfrm>
          <a:custGeom>
            <a:avLst/>
            <a:gdLst/>
            <a:ahLst/>
            <a:cxnLst/>
            <a:rect l="l" t="t" r="r" b="b"/>
            <a:pathLst>
              <a:path w="1135" h="1565" extrusionOk="0">
                <a:moveTo>
                  <a:pt x="232" y="0"/>
                </a:moveTo>
                <a:cubicBezTo>
                  <a:pt x="191" y="0"/>
                  <a:pt x="149" y="25"/>
                  <a:pt x="122" y="59"/>
                </a:cubicBezTo>
                <a:cubicBezTo>
                  <a:pt x="88" y="101"/>
                  <a:pt x="76" y="156"/>
                  <a:pt x="66" y="208"/>
                </a:cubicBezTo>
                <a:cubicBezTo>
                  <a:pt x="1" y="554"/>
                  <a:pt x="39" y="921"/>
                  <a:pt x="174" y="1246"/>
                </a:cubicBezTo>
                <a:lnTo>
                  <a:pt x="654" y="1565"/>
                </a:lnTo>
                <a:cubicBezTo>
                  <a:pt x="722" y="1452"/>
                  <a:pt x="787" y="1338"/>
                  <a:pt x="855" y="1225"/>
                </a:cubicBezTo>
                <a:cubicBezTo>
                  <a:pt x="940" y="1082"/>
                  <a:pt x="1024" y="935"/>
                  <a:pt x="1074" y="777"/>
                </a:cubicBezTo>
                <a:cubicBezTo>
                  <a:pt x="1123" y="618"/>
                  <a:pt x="1134" y="441"/>
                  <a:pt x="1075" y="286"/>
                </a:cubicBezTo>
                <a:cubicBezTo>
                  <a:pt x="1068" y="265"/>
                  <a:pt x="1057" y="244"/>
                  <a:pt x="1041" y="228"/>
                </a:cubicBezTo>
                <a:cubicBezTo>
                  <a:pt x="1019" y="206"/>
                  <a:pt x="991" y="197"/>
                  <a:pt x="961" y="197"/>
                </a:cubicBezTo>
                <a:cubicBezTo>
                  <a:pt x="912" y="197"/>
                  <a:pt x="858" y="220"/>
                  <a:pt x="817" y="249"/>
                </a:cubicBezTo>
                <a:cubicBezTo>
                  <a:pt x="659" y="362"/>
                  <a:pt x="554" y="537"/>
                  <a:pt x="481" y="717"/>
                </a:cubicBezTo>
                <a:cubicBezTo>
                  <a:pt x="450" y="532"/>
                  <a:pt x="412" y="348"/>
                  <a:pt x="368" y="166"/>
                </a:cubicBezTo>
                <a:cubicBezTo>
                  <a:pt x="351" y="101"/>
                  <a:pt x="327" y="26"/>
                  <a:pt x="263" y="5"/>
                </a:cubicBezTo>
                <a:cubicBezTo>
                  <a:pt x="253" y="2"/>
                  <a:pt x="243" y="0"/>
                  <a:pt x="23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845;p16">
            <a:extLst>
              <a:ext uri="{FF2B5EF4-FFF2-40B4-BE49-F238E27FC236}">
                <a16:creationId xmlns:a16="http://schemas.microsoft.com/office/drawing/2014/main" id="{37EFB9D9-35B4-E900-E453-6740E35C6E87}"/>
              </a:ext>
            </a:extLst>
          </p:cNvPr>
          <p:cNvSpPr/>
          <p:nvPr userDrawn="1"/>
        </p:nvSpPr>
        <p:spPr>
          <a:xfrm rot="-173684">
            <a:off x="10460547" y="7193674"/>
            <a:ext cx="227123" cy="113111"/>
          </a:xfrm>
          <a:custGeom>
            <a:avLst/>
            <a:gdLst/>
            <a:ahLst/>
            <a:cxnLst/>
            <a:rect l="l" t="t" r="r" b="b"/>
            <a:pathLst>
              <a:path w="3092" h="1540" extrusionOk="0">
                <a:moveTo>
                  <a:pt x="1210" y="1"/>
                </a:moveTo>
                <a:cubicBezTo>
                  <a:pt x="1208" y="1"/>
                  <a:pt x="1206" y="1"/>
                  <a:pt x="1204" y="1"/>
                </a:cubicBezTo>
                <a:cubicBezTo>
                  <a:pt x="861" y="1"/>
                  <a:pt x="496" y="78"/>
                  <a:pt x="244" y="313"/>
                </a:cubicBezTo>
                <a:cubicBezTo>
                  <a:pt x="103" y="447"/>
                  <a:pt x="1" y="648"/>
                  <a:pt x="56" y="835"/>
                </a:cubicBezTo>
                <a:cubicBezTo>
                  <a:pt x="191" y="1298"/>
                  <a:pt x="922" y="1539"/>
                  <a:pt x="1614" y="1539"/>
                </a:cubicBezTo>
                <a:cubicBezTo>
                  <a:pt x="2377" y="1539"/>
                  <a:pt x="3092" y="1245"/>
                  <a:pt x="2903" y="630"/>
                </a:cubicBezTo>
                <a:cubicBezTo>
                  <a:pt x="2887" y="579"/>
                  <a:pt x="2841" y="543"/>
                  <a:pt x="2797" y="510"/>
                </a:cubicBezTo>
                <a:cubicBezTo>
                  <a:pt x="2339" y="181"/>
                  <a:pt x="1775" y="1"/>
                  <a:pt x="121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846;p16">
            <a:extLst>
              <a:ext uri="{FF2B5EF4-FFF2-40B4-BE49-F238E27FC236}">
                <a16:creationId xmlns:a16="http://schemas.microsoft.com/office/drawing/2014/main" id="{4615AAFF-600A-A77C-4C59-18BFAF3290C8}"/>
              </a:ext>
            </a:extLst>
          </p:cNvPr>
          <p:cNvSpPr/>
          <p:nvPr userDrawn="1"/>
        </p:nvSpPr>
        <p:spPr>
          <a:xfrm rot="-173684">
            <a:off x="11514222" y="6601589"/>
            <a:ext cx="319015" cy="126331"/>
          </a:xfrm>
          <a:custGeom>
            <a:avLst/>
            <a:gdLst/>
            <a:ahLst/>
            <a:cxnLst/>
            <a:rect l="l" t="t" r="r" b="b"/>
            <a:pathLst>
              <a:path w="4343" h="1720" extrusionOk="0">
                <a:moveTo>
                  <a:pt x="1516" y="1"/>
                </a:moveTo>
                <a:cubicBezTo>
                  <a:pt x="1498" y="1"/>
                  <a:pt x="1480" y="1"/>
                  <a:pt x="1463" y="1"/>
                </a:cubicBezTo>
                <a:cubicBezTo>
                  <a:pt x="1137" y="4"/>
                  <a:pt x="798" y="22"/>
                  <a:pt x="510" y="176"/>
                </a:cubicBezTo>
                <a:cubicBezTo>
                  <a:pt x="222" y="328"/>
                  <a:pt x="0" y="649"/>
                  <a:pt x="60" y="971"/>
                </a:cubicBezTo>
                <a:cubicBezTo>
                  <a:pt x="109" y="1232"/>
                  <a:pt x="335" y="1432"/>
                  <a:pt x="583" y="1528"/>
                </a:cubicBezTo>
                <a:cubicBezTo>
                  <a:pt x="898" y="1648"/>
                  <a:pt x="1364" y="1720"/>
                  <a:pt x="1839" y="1720"/>
                </a:cubicBezTo>
                <a:cubicBezTo>
                  <a:pt x="2420" y="1720"/>
                  <a:pt x="3014" y="1612"/>
                  <a:pt x="3357" y="1349"/>
                </a:cubicBezTo>
                <a:cubicBezTo>
                  <a:pt x="4342" y="597"/>
                  <a:pt x="3138" y="87"/>
                  <a:pt x="2411" y="33"/>
                </a:cubicBezTo>
                <a:cubicBezTo>
                  <a:pt x="2114" y="12"/>
                  <a:pt x="1814" y="1"/>
                  <a:pt x="151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847;p16">
            <a:extLst>
              <a:ext uri="{FF2B5EF4-FFF2-40B4-BE49-F238E27FC236}">
                <a16:creationId xmlns:a16="http://schemas.microsoft.com/office/drawing/2014/main" id="{F4DA4AD5-2300-B53F-9AC6-276AEC4DBC0D}"/>
              </a:ext>
            </a:extLst>
          </p:cNvPr>
          <p:cNvSpPr/>
          <p:nvPr userDrawn="1"/>
        </p:nvSpPr>
        <p:spPr>
          <a:xfrm rot="-173684">
            <a:off x="10963674" y="6916863"/>
            <a:ext cx="319969" cy="99303"/>
          </a:xfrm>
          <a:custGeom>
            <a:avLst/>
            <a:gdLst/>
            <a:ahLst/>
            <a:cxnLst/>
            <a:rect l="l" t="t" r="r" b="b"/>
            <a:pathLst>
              <a:path w="4356" h="1352" extrusionOk="0">
                <a:moveTo>
                  <a:pt x="2191" y="0"/>
                </a:moveTo>
                <a:cubicBezTo>
                  <a:pt x="1776" y="0"/>
                  <a:pt x="1366" y="46"/>
                  <a:pt x="1020" y="108"/>
                </a:cubicBezTo>
                <a:cubicBezTo>
                  <a:pt x="941" y="122"/>
                  <a:pt x="862" y="139"/>
                  <a:pt x="796" y="183"/>
                </a:cubicBezTo>
                <a:cubicBezTo>
                  <a:pt x="1" y="719"/>
                  <a:pt x="1673" y="1278"/>
                  <a:pt x="1981" y="1307"/>
                </a:cubicBezTo>
                <a:cubicBezTo>
                  <a:pt x="2226" y="1329"/>
                  <a:pt x="2509" y="1351"/>
                  <a:pt x="2794" y="1351"/>
                </a:cubicBezTo>
                <a:cubicBezTo>
                  <a:pt x="3150" y="1351"/>
                  <a:pt x="3509" y="1316"/>
                  <a:pt x="3801" y="1200"/>
                </a:cubicBezTo>
                <a:cubicBezTo>
                  <a:pt x="4355" y="980"/>
                  <a:pt x="4254" y="605"/>
                  <a:pt x="3751" y="324"/>
                </a:cubicBezTo>
                <a:cubicBezTo>
                  <a:pt x="3321" y="84"/>
                  <a:pt x="2751" y="0"/>
                  <a:pt x="219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848;p16">
            <a:extLst>
              <a:ext uri="{FF2B5EF4-FFF2-40B4-BE49-F238E27FC236}">
                <a16:creationId xmlns:a16="http://schemas.microsoft.com/office/drawing/2014/main" id="{4229658E-D44D-E35E-CAAE-DA05ADC4BA8A}"/>
              </a:ext>
            </a:extLst>
          </p:cNvPr>
          <p:cNvSpPr/>
          <p:nvPr userDrawn="1"/>
        </p:nvSpPr>
        <p:spPr>
          <a:xfrm rot="-173684">
            <a:off x="11254968" y="7011507"/>
            <a:ext cx="367641" cy="169372"/>
          </a:xfrm>
          <a:custGeom>
            <a:avLst/>
            <a:gdLst/>
            <a:ahLst/>
            <a:cxnLst/>
            <a:rect l="l" t="t" r="r" b="b"/>
            <a:pathLst>
              <a:path w="5005" h="2306" extrusionOk="0">
                <a:moveTo>
                  <a:pt x="2169" y="0"/>
                </a:moveTo>
                <a:cubicBezTo>
                  <a:pt x="1531" y="0"/>
                  <a:pt x="894" y="207"/>
                  <a:pt x="376" y="581"/>
                </a:cubicBezTo>
                <a:cubicBezTo>
                  <a:pt x="194" y="713"/>
                  <a:pt x="14" y="891"/>
                  <a:pt x="7" y="1116"/>
                </a:cubicBezTo>
                <a:cubicBezTo>
                  <a:pt x="0" y="1333"/>
                  <a:pt x="161" y="1519"/>
                  <a:pt x="333" y="1651"/>
                </a:cubicBezTo>
                <a:cubicBezTo>
                  <a:pt x="1207" y="2306"/>
                  <a:pt x="2404" y="2035"/>
                  <a:pt x="3410" y="2210"/>
                </a:cubicBezTo>
                <a:cubicBezTo>
                  <a:pt x="3493" y="2224"/>
                  <a:pt x="3574" y="2231"/>
                  <a:pt x="3653" y="2231"/>
                </a:cubicBezTo>
                <a:cubicBezTo>
                  <a:pt x="4457" y="2231"/>
                  <a:pt x="5005" y="1510"/>
                  <a:pt x="4221" y="795"/>
                </a:cubicBezTo>
                <a:cubicBezTo>
                  <a:pt x="3707" y="327"/>
                  <a:pt x="3029" y="43"/>
                  <a:pt x="2336" y="5"/>
                </a:cubicBezTo>
                <a:cubicBezTo>
                  <a:pt x="2281" y="2"/>
                  <a:pt x="2225" y="0"/>
                  <a:pt x="21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849;p16">
            <a:extLst>
              <a:ext uri="{FF2B5EF4-FFF2-40B4-BE49-F238E27FC236}">
                <a16:creationId xmlns:a16="http://schemas.microsoft.com/office/drawing/2014/main" id="{BF2FFB7E-A8FE-08F6-016F-A04B231F7074}"/>
              </a:ext>
            </a:extLst>
          </p:cNvPr>
          <p:cNvSpPr/>
          <p:nvPr userDrawn="1"/>
        </p:nvSpPr>
        <p:spPr>
          <a:xfrm rot="-173684">
            <a:off x="12775041" y="7204093"/>
            <a:ext cx="45689" cy="79251"/>
          </a:xfrm>
          <a:custGeom>
            <a:avLst/>
            <a:gdLst/>
            <a:ahLst/>
            <a:cxnLst/>
            <a:rect l="l" t="t" r="r" b="b"/>
            <a:pathLst>
              <a:path w="622" h="1079" extrusionOk="0">
                <a:moveTo>
                  <a:pt x="174" y="1"/>
                </a:moveTo>
                <a:cubicBezTo>
                  <a:pt x="157" y="1"/>
                  <a:pt x="139" y="3"/>
                  <a:pt x="122" y="9"/>
                </a:cubicBezTo>
                <a:cubicBezTo>
                  <a:pt x="43" y="38"/>
                  <a:pt x="1" y="125"/>
                  <a:pt x="29" y="207"/>
                </a:cubicBezTo>
                <a:lnTo>
                  <a:pt x="302" y="976"/>
                </a:lnTo>
                <a:cubicBezTo>
                  <a:pt x="323" y="1035"/>
                  <a:pt x="378" y="1075"/>
                  <a:pt x="438" y="1078"/>
                </a:cubicBezTo>
                <a:cubicBezTo>
                  <a:pt x="443" y="1078"/>
                  <a:pt x="447" y="1079"/>
                  <a:pt x="452" y="1079"/>
                </a:cubicBezTo>
                <a:cubicBezTo>
                  <a:pt x="469" y="1079"/>
                  <a:pt x="485" y="1075"/>
                  <a:pt x="499" y="1069"/>
                </a:cubicBezTo>
                <a:cubicBezTo>
                  <a:pt x="580" y="1041"/>
                  <a:pt x="622" y="954"/>
                  <a:pt x="594" y="872"/>
                </a:cubicBezTo>
                <a:lnTo>
                  <a:pt x="320" y="102"/>
                </a:lnTo>
                <a:cubicBezTo>
                  <a:pt x="298" y="40"/>
                  <a:pt x="237" y="1"/>
                  <a:pt x="17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850;p16">
            <a:extLst>
              <a:ext uri="{FF2B5EF4-FFF2-40B4-BE49-F238E27FC236}">
                <a16:creationId xmlns:a16="http://schemas.microsoft.com/office/drawing/2014/main" id="{767557B9-686F-4527-1405-6F8090F70B19}"/>
              </a:ext>
            </a:extLst>
          </p:cNvPr>
          <p:cNvSpPr/>
          <p:nvPr userDrawn="1"/>
        </p:nvSpPr>
        <p:spPr>
          <a:xfrm rot="-173684">
            <a:off x="12831653" y="7172299"/>
            <a:ext cx="32835" cy="98788"/>
          </a:xfrm>
          <a:custGeom>
            <a:avLst/>
            <a:gdLst/>
            <a:ahLst/>
            <a:cxnLst/>
            <a:rect l="l" t="t" r="r" b="b"/>
            <a:pathLst>
              <a:path w="447" h="1345" extrusionOk="0">
                <a:moveTo>
                  <a:pt x="284" y="0"/>
                </a:moveTo>
                <a:cubicBezTo>
                  <a:pt x="203" y="0"/>
                  <a:pt x="137" y="58"/>
                  <a:pt x="129" y="138"/>
                </a:cubicBezTo>
                <a:lnTo>
                  <a:pt x="11" y="1172"/>
                </a:lnTo>
                <a:cubicBezTo>
                  <a:pt x="1" y="1257"/>
                  <a:pt x="61" y="1335"/>
                  <a:pt x="147" y="1345"/>
                </a:cubicBezTo>
                <a:lnTo>
                  <a:pt x="155" y="1345"/>
                </a:lnTo>
                <a:cubicBezTo>
                  <a:pt x="157" y="1345"/>
                  <a:pt x="160" y="1345"/>
                  <a:pt x="163" y="1345"/>
                </a:cubicBezTo>
                <a:cubicBezTo>
                  <a:pt x="240" y="1345"/>
                  <a:pt x="307" y="1287"/>
                  <a:pt x="318" y="1208"/>
                </a:cubicBezTo>
                <a:lnTo>
                  <a:pt x="435" y="173"/>
                </a:lnTo>
                <a:cubicBezTo>
                  <a:pt x="447" y="88"/>
                  <a:pt x="385" y="11"/>
                  <a:pt x="300" y="1"/>
                </a:cubicBezTo>
                <a:cubicBezTo>
                  <a:pt x="294" y="0"/>
                  <a:pt x="289" y="0"/>
                  <a:pt x="28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851;p16">
            <a:extLst>
              <a:ext uri="{FF2B5EF4-FFF2-40B4-BE49-F238E27FC236}">
                <a16:creationId xmlns:a16="http://schemas.microsoft.com/office/drawing/2014/main" id="{E3628D30-3C39-E3BC-7E68-EBC27E0F5823}"/>
              </a:ext>
            </a:extLst>
          </p:cNvPr>
          <p:cNvSpPr/>
          <p:nvPr userDrawn="1"/>
        </p:nvSpPr>
        <p:spPr>
          <a:xfrm rot="-173684">
            <a:off x="10362801" y="6881285"/>
            <a:ext cx="45763" cy="79251"/>
          </a:xfrm>
          <a:custGeom>
            <a:avLst/>
            <a:gdLst/>
            <a:ahLst/>
            <a:cxnLst/>
            <a:rect l="l" t="t" r="r" b="b"/>
            <a:pathLst>
              <a:path w="623" h="1079" extrusionOk="0">
                <a:moveTo>
                  <a:pt x="174" y="0"/>
                </a:moveTo>
                <a:cubicBezTo>
                  <a:pt x="157" y="0"/>
                  <a:pt x="139" y="3"/>
                  <a:pt x="122" y="9"/>
                </a:cubicBezTo>
                <a:cubicBezTo>
                  <a:pt x="43" y="37"/>
                  <a:pt x="1" y="125"/>
                  <a:pt x="29" y="207"/>
                </a:cubicBezTo>
                <a:lnTo>
                  <a:pt x="303" y="976"/>
                </a:lnTo>
                <a:cubicBezTo>
                  <a:pt x="324" y="1035"/>
                  <a:pt x="378" y="1075"/>
                  <a:pt x="439" y="1078"/>
                </a:cubicBezTo>
                <a:cubicBezTo>
                  <a:pt x="444" y="1078"/>
                  <a:pt x="449" y="1079"/>
                  <a:pt x="454" y="1079"/>
                </a:cubicBezTo>
                <a:cubicBezTo>
                  <a:pt x="470" y="1079"/>
                  <a:pt x="486" y="1075"/>
                  <a:pt x="501" y="1068"/>
                </a:cubicBezTo>
                <a:cubicBezTo>
                  <a:pt x="580" y="1039"/>
                  <a:pt x="622" y="951"/>
                  <a:pt x="594" y="870"/>
                </a:cubicBezTo>
                <a:lnTo>
                  <a:pt x="320" y="102"/>
                </a:lnTo>
                <a:cubicBezTo>
                  <a:pt x="298" y="40"/>
                  <a:pt x="238" y="0"/>
                  <a:pt x="17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852;p16">
            <a:extLst>
              <a:ext uri="{FF2B5EF4-FFF2-40B4-BE49-F238E27FC236}">
                <a16:creationId xmlns:a16="http://schemas.microsoft.com/office/drawing/2014/main" id="{6D3C7643-6E68-CD8A-5567-6A0A606B7BAB}"/>
              </a:ext>
            </a:extLst>
          </p:cNvPr>
          <p:cNvSpPr/>
          <p:nvPr userDrawn="1"/>
        </p:nvSpPr>
        <p:spPr>
          <a:xfrm rot="-173684">
            <a:off x="10419413" y="6849420"/>
            <a:ext cx="32835" cy="98861"/>
          </a:xfrm>
          <a:custGeom>
            <a:avLst/>
            <a:gdLst/>
            <a:ahLst/>
            <a:cxnLst/>
            <a:rect l="l" t="t" r="r" b="b"/>
            <a:pathLst>
              <a:path w="447" h="1346" extrusionOk="0">
                <a:moveTo>
                  <a:pt x="285" y="1"/>
                </a:moveTo>
                <a:cubicBezTo>
                  <a:pt x="204" y="1"/>
                  <a:pt x="138" y="59"/>
                  <a:pt x="129" y="138"/>
                </a:cubicBezTo>
                <a:lnTo>
                  <a:pt x="12" y="1173"/>
                </a:lnTo>
                <a:cubicBezTo>
                  <a:pt x="1" y="1258"/>
                  <a:pt x="63" y="1335"/>
                  <a:pt x="148" y="1345"/>
                </a:cubicBezTo>
                <a:lnTo>
                  <a:pt x="155" y="1345"/>
                </a:lnTo>
                <a:cubicBezTo>
                  <a:pt x="157" y="1345"/>
                  <a:pt x="160" y="1345"/>
                  <a:pt x="163" y="1345"/>
                </a:cubicBezTo>
                <a:cubicBezTo>
                  <a:pt x="240" y="1345"/>
                  <a:pt x="307" y="1287"/>
                  <a:pt x="318" y="1208"/>
                </a:cubicBezTo>
                <a:lnTo>
                  <a:pt x="437" y="174"/>
                </a:lnTo>
                <a:cubicBezTo>
                  <a:pt x="447" y="89"/>
                  <a:pt x="386" y="11"/>
                  <a:pt x="301" y="2"/>
                </a:cubicBezTo>
                <a:cubicBezTo>
                  <a:pt x="296" y="1"/>
                  <a:pt x="290" y="1"/>
                  <a:pt x="28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853;p16">
            <a:extLst>
              <a:ext uri="{FF2B5EF4-FFF2-40B4-BE49-F238E27FC236}">
                <a16:creationId xmlns:a16="http://schemas.microsoft.com/office/drawing/2014/main" id="{045FDA0C-DACC-AC8B-BAA4-13FCA1041911}"/>
              </a:ext>
            </a:extLst>
          </p:cNvPr>
          <p:cNvSpPr/>
          <p:nvPr userDrawn="1"/>
        </p:nvSpPr>
        <p:spPr>
          <a:xfrm rot="-173684">
            <a:off x="11102080" y="7354803"/>
            <a:ext cx="45689" cy="79324"/>
          </a:xfrm>
          <a:custGeom>
            <a:avLst/>
            <a:gdLst/>
            <a:ahLst/>
            <a:cxnLst/>
            <a:rect l="l" t="t" r="r" b="b"/>
            <a:pathLst>
              <a:path w="622" h="1080" extrusionOk="0">
                <a:moveTo>
                  <a:pt x="173" y="1"/>
                </a:moveTo>
                <a:cubicBezTo>
                  <a:pt x="156" y="1"/>
                  <a:pt x="139" y="3"/>
                  <a:pt x="122" y="9"/>
                </a:cubicBezTo>
                <a:cubicBezTo>
                  <a:pt x="43" y="38"/>
                  <a:pt x="0" y="127"/>
                  <a:pt x="28" y="207"/>
                </a:cubicBezTo>
                <a:lnTo>
                  <a:pt x="302" y="976"/>
                </a:lnTo>
                <a:cubicBezTo>
                  <a:pt x="323" y="1037"/>
                  <a:pt x="377" y="1075"/>
                  <a:pt x="438" y="1079"/>
                </a:cubicBezTo>
                <a:cubicBezTo>
                  <a:pt x="441" y="1080"/>
                  <a:pt x="443" y="1080"/>
                  <a:pt x="446" y="1080"/>
                </a:cubicBezTo>
                <a:cubicBezTo>
                  <a:pt x="464" y="1080"/>
                  <a:pt x="483" y="1076"/>
                  <a:pt x="500" y="1071"/>
                </a:cubicBezTo>
                <a:cubicBezTo>
                  <a:pt x="579" y="1043"/>
                  <a:pt x="621" y="954"/>
                  <a:pt x="593" y="873"/>
                </a:cubicBezTo>
                <a:lnTo>
                  <a:pt x="319" y="104"/>
                </a:lnTo>
                <a:cubicBezTo>
                  <a:pt x="297" y="40"/>
                  <a:pt x="238" y="1"/>
                  <a:pt x="17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854;p16">
            <a:extLst>
              <a:ext uri="{FF2B5EF4-FFF2-40B4-BE49-F238E27FC236}">
                <a16:creationId xmlns:a16="http://schemas.microsoft.com/office/drawing/2014/main" id="{0A142CB4-AE06-D0E2-EF18-1792B743F0D1}"/>
              </a:ext>
            </a:extLst>
          </p:cNvPr>
          <p:cNvSpPr/>
          <p:nvPr userDrawn="1"/>
        </p:nvSpPr>
        <p:spPr>
          <a:xfrm rot="-173684">
            <a:off x="11158622" y="7323083"/>
            <a:ext cx="32908" cy="98788"/>
          </a:xfrm>
          <a:custGeom>
            <a:avLst/>
            <a:gdLst/>
            <a:ahLst/>
            <a:cxnLst/>
            <a:rect l="l" t="t" r="r" b="b"/>
            <a:pathLst>
              <a:path w="448" h="1345" extrusionOk="0">
                <a:moveTo>
                  <a:pt x="285" y="1"/>
                </a:moveTo>
                <a:cubicBezTo>
                  <a:pt x="203" y="1"/>
                  <a:pt x="137" y="58"/>
                  <a:pt x="129" y="137"/>
                </a:cubicBezTo>
                <a:lnTo>
                  <a:pt x="11" y="1173"/>
                </a:lnTo>
                <a:cubicBezTo>
                  <a:pt x="1" y="1258"/>
                  <a:pt x="63" y="1335"/>
                  <a:pt x="148" y="1344"/>
                </a:cubicBezTo>
                <a:lnTo>
                  <a:pt x="155" y="1344"/>
                </a:lnTo>
                <a:cubicBezTo>
                  <a:pt x="158" y="1344"/>
                  <a:pt x="162" y="1344"/>
                  <a:pt x="165" y="1344"/>
                </a:cubicBezTo>
                <a:cubicBezTo>
                  <a:pt x="242" y="1344"/>
                  <a:pt x="309" y="1285"/>
                  <a:pt x="319" y="1208"/>
                </a:cubicBezTo>
                <a:lnTo>
                  <a:pt x="437" y="172"/>
                </a:lnTo>
                <a:cubicBezTo>
                  <a:pt x="447" y="87"/>
                  <a:pt x="385" y="10"/>
                  <a:pt x="302" y="1"/>
                </a:cubicBezTo>
                <a:cubicBezTo>
                  <a:pt x="296" y="1"/>
                  <a:pt x="290" y="1"/>
                  <a:pt x="28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855;p16">
            <a:extLst>
              <a:ext uri="{FF2B5EF4-FFF2-40B4-BE49-F238E27FC236}">
                <a16:creationId xmlns:a16="http://schemas.microsoft.com/office/drawing/2014/main" id="{0AC4499A-5A83-522A-D2EC-4252B8B95B33}"/>
              </a:ext>
            </a:extLst>
          </p:cNvPr>
          <p:cNvSpPr/>
          <p:nvPr userDrawn="1"/>
        </p:nvSpPr>
        <p:spPr>
          <a:xfrm rot="-173684">
            <a:off x="10867897" y="6979446"/>
            <a:ext cx="45689" cy="79324"/>
          </a:xfrm>
          <a:custGeom>
            <a:avLst/>
            <a:gdLst/>
            <a:ahLst/>
            <a:cxnLst/>
            <a:rect l="l" t="t" r="r" b="b"/>
            <a:pathLst>
              <a:path w="622" h="1080" extrusionOk="0">
                <a:moveTo>
                  <a:pt x="174" y="1"/>
                </a:moveTo>
                <a:cubicBezTo>
                  <a:pt x="157" y="1"/>
                  <a:pt x="140" y="4"/>
                  <a:pt x="123" y="10"/>
                </a:cubicBezTo>
                <a:cubicBezTo>
                  <a:pt x="43" y="38"/>
                  <a:pt x="0" y="127"/>
                  <a:pt x="28" y="207"/>
                </a:cubicBezTo>
                <a:lnTo>
                  <a:pt x="302" y="976"/>
                </a:lnTo>
                <a:cubicBezTo>
                  <a:pt x="323" y="1037"/>
                  <a:pt x="378" y="1075"/>
                  <a:pt x="438" y="1079"/>
                </a:cubicBezTo>
                <a:cubicBezTo>
                  <a:pt x="441" y="1080"/>
                  <a:pt x="445" y="1080"/>
                  <a:pt x="448" y="1080"/>
                </a:cubicBezTo>
                <a:cubicBezTo>
                  <a:pt x="466" y="1080"/>
                  <a:pt x="483" y="1077"/>
                  <a:pt x="500" y="1070"/>
                </a:cubicBezTo>
                <a:cubicBezTo>
                  <a:pt x="579" y="1041"/>
                  <a:pt x="621" y="954"/>
                  <a:pt x="593" y="872"/>
                </a:cubicBezTo>
                <a:lnTo>
                  <a:pt x="321" y="104"/>
                </a:lnTo>
                <a:cubicBezTo>
                  <a:pt x="298" y="41"/>
                  <a:pt x="238" y="1"/>
                  <a:pt x="17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856;p16">
            <a:extLst>
              <a:ext uri="{FF2B5EF4-FFF2-40B4-BE49-F238E27FC236}">
                <a16:creationId xmlns:a16="http://schemas.microsoft.com/office/drawing/2014/main" id="{FC463BF4-A536-F275-7D15-A8653E6F3AEE}"/>
              </a:ext>
            </a:extLst>
          </p:cNvPr>
          <p:cNvSpPr/>
          <p:nvPr userDrawn="1"/>
        </p:nvSpPr>
        <p:spPr>
          <a:xfrm rot="-173684">
            <a:off x="10924585" y="6947721"/>
            <a:ext cx="32835" cy="98788"/>
          </a:xfrm>
          <a:custGeom>
            <a:avLst/>
            <a:gdLst/>
            <a:ahLst/>
            <a:cxnLst/>
            <a:rect l="l" t="t" r="r" b="b"/>
            <a:pathLst>
              <a:path w="447" h="1345" extrusionOk="0">
                <a:moveTo>
                  <a:pt x="283" y="1"/>
                </a:moveTo>
                <a:cubicBezTo>
                  <a:pt x="203" y="1"/>
                  <a:pt x="137" y="58"/>
                  <a:pt x="129" y="137"/>
                </a:cubicBezTo>
                <a:lnTo>
                  <a:pt x="10" y="1173"/>
                </a:lnTo>
                <a:cubicBezTo>
                  <a:pt x="0" y="1258"/>
                  <a:pt x="61" y="1335"/>
                  <a:pt x="146" y="1344"/>
                </a:cubicBezTo>
                <a:lnTo>
                  <a:pt x="153" y="1344"/>
                </a:lnTo>
                <a:cubicBezTo>
                  <a:pt x="156" y="1344"/>
                  <a:pt x="160" y="1344"/>
                  <a:pt x="164" y="1344"/>
                </a:cubicBezTo>
                <a:cubicBezTo>
                  <a:pt x="242" y="1344"/>
                  <a:pt x="309" y="1285"/>
                  <a:pt x="318" y="1208"/>
                </a:cubicBezTo>
                <a:lnTo>
                  <a:pt x="435" y="172"/>
                </a:lnTo>
                <a:cubicBezTo>
                  <a:pt x="446" y="88"/>
                  <a:pt x="384" y="10"/>
                  <a:pt x="300" y="1"/>
                </a:cubicBezTo>
                <a:cubicBezTo>
                  <a:pt x="294" y="1"/>
                  <a:pt x="288" y="1"/>
                  <a:pt x="28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857;p16">
            <a:extLst>
              <a:ext uri="{FF2B5EF4-FFF2-40B4-BE49-F238E27FC236}">
                <a16:creationId xmlns:a16="http://schemas.microsoft.com/office/drawing/2014/main" id="{13221336-9705-E7B9-D649-1DCA284D3C30}"/>
              </a:ext>
            </a:extLst>
          </p:cNvPr>
          <p:cNvSpPr/>
          <p:nvPr userDrawn="1"/>
        </p:nvSpPr>
        <p:spPr>
          <a:xfrm rot="-173684">
            <a:off x="10365668" y="7573615"/>
            <a:ext cx="45689" cy="79177"/>
          </a:xfrm>
          <a:custGeom>
            <a:avLst/>
            <a:gdLst/>
            <a:ahLst/>
            <a:cxnLst/>
            <a:rect l="l" t="t" r="r" b="b"/>
            <a:pathLst>
              <a:path w="622" h="1078" extrusionOk="0">
                <a:moveTo>
                  <a:pt x="173" y="0"/>
                </a:moveTo>
                <a:cubicBezTo>
                  <a:pt x="156" y="0"/>
                  <a:pt x="139" y="3"/>
                  <a:pt x="122" y="9"/>
                </a:cubicBezTo>
                <a:cubicBezTo>
                  <a:pt x="43" y="37"/>
                  <a:pt x="0" y="125"/>
                  <a:pt x="29" y="207"/>
                </a:cubicBezTo>
                <a:lnTo>
                  <a:pt x="302" y="976"/>
                </a:lnTo>
                <a:cubicBezTo>
                  <a:pt x="324" y="1035"/>
                  <a:pt x="377" y="1075"/>
                  <a:pt x="438" y="1078"/>
                </a:cubicBezTo>
                <a:cubicBezTo>
                  <a:pt x="459" y="1078"/>
                  <a:pt x="479" y="1076"/>
                  <a:pt x="500" y="1069"/>
                </a:cubicBezTo>
                <a:cubicBezTo>
                  <a:pt x="579" y="1041"/>
                  <a:pt x="621" y="953"/>
                  <a:pt x="593" y="872"/>
                </a:cubicBezTo>
                <a:lnTo>
                  <a:pt x="319" y="102"/>
                </a:lnTo>
                <a:cubicBezTo>
                  <a:pt x="297" y="40"/>
                  <a:pt x="237" y="0"/>
                  <a:pt x="17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858;p16">
            <a:extLst>
              <a:ext uri="{FF2B5EF4-FFF2-40B4-BE49-F238E27FC236}">
                <a16:creationId xmlns:a16="http://schemas.microsoft.com/office/drawing/2014/main" id="{0F38EBEB-75EC-A572-39E0-78FA7DD3D3B3}"/>
              </a:ext>
            </a:extLst>
          </p:cNvPr>
          <p:cNvSpPr/>
          <p:nvPr userDrawn="1"/>
        </p:nvSpPr>
        <p:spPr>
          <a:xfrm rot="-173684">
            <a:off x="10422276" y="7541673"/>
            <a:ext cx="32835" cy="98861"/>
          </a:xfrm>
          <a:custGeom>
            <a:avLst/>
            <a:gdLst/>
            <a:ahLst/>
            <a:cxnLst/>
            <a:rect l="l" t="t" r="r" b="b"/>
            <a:pathLst>
              <a:path w="447" h="1346" extrusionOk="0">
                <a:moveTo>
                  <a:pt x="283" y="0"/>
                </a:moveTo>
                <a:cubicBezTo>
                  <a:pt x="203" y="0"/>
                  <a:pt x="137" y="59"/>
                  <a:pt x="129" y="138"/>
                </a:cubicBezTo>
                <a:lnTo>
                  <a:pt x="10" y="1173"/>
                </a:lnTo>
                <a:cubicBezTo>
                  <a:pt x="0" y="1257"/>
                  <a:pt x="62" y="1335"/>
                  <a:pt x="147" y="1345"/>
                </a:cubicBezTo>
                <a:lnTo>
                  <a:pt x="154" y="1345"/>
                </a:lnTo>
                <a:cubicBezTo>
                  <a:pt x="157" y="1345"/>
                  <a:pt x="160" y="1345"/>
                  <a:pt x="162" y="1345"/>
                </a:cubicBezTo>
                <a:cubicBezTo>
                  <a:pt x="240" y="1345"/>
                  <a:pt x="308" y="1288"/>
                  <a:pt x="318" y="1208"/>
                </a:cubicBezTo>
                <a:lnTo>
                  <a:pt x="436" y="173"/>
                </a:lnTo>
                <a:cubicBezTo>
                  <a:pt x="446" y="89"/>
                  <a:pt x="384" y="11"/>
                  <a:pt x="299" y="1"/>
                </a:cubicBezTo>
                <a:cubicBezTo>
                  <a:pt x="294" y="1"/>
                  <a:pt x="289" y="0"/>
                  <a:pt x="28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859;p16">
            <a:extLst>
              <a:ext uri="{FF2B5EF4-FFF2-40B4-BE49-F238E27FC236}">
                <a16:creationId xmlns:a16="http://schemas.microsoft.com/office/drawing/2014/main" id="{7D6E8811-B95C-0CDC-8450-BEB02EB87072}"/>
              </a:ext>
            </a:extLst>
          </p:cNvPr>
          <p:cNvSpPr/>
          <p:nvPr userDrawn="1"/>
        </p:nvSpPr>
        <p:spPr>
          <a:xfrm rot="-173684">
            <a:off x="11436571" y="6896588"/>
            <a:ext cx="53328" cy="76019"/>
          </a:xfrm>
          <a:custGeom>
            <a:avLst/>
            <a:gdLst/>
            <a:ahLst/>
            <a:cxnLst/>
            <a:rect l="l" t="t" r="r" b="b"/>
            <a:pathLst>
              <a:path w="726" h="1035" extrusionOk="0">
                <a:moveTo>
                  <a:pt x="548" y="1"/>
                </a:moveTo>
                <a:cubicBezTo>
                  <a:pt x="492" y="1"/>
                  <a:pt x="439" y="31"/>
                  <a:pt x="411" y="85"/>
                </a:cubicBezTo>
                <a:lnTo>
                  <a:pt x="38" y="810"/>
                </a:lnTo>
                <a:cubicBezTo>
                  <a:pt x="0" y="887"/>
                  <a:pt x="30" y="980"/>
                  <a:pt x="106" y="1018"/>
                </a:cubicBezTo>
                <a:cubicBezTo>
                  <a:pt x="126" y="1028"/>
                  <a:pt x="146" y="1032"/>
                  <a:pt x="167" y="1035"/>
                </a:cubicBezTo>
                <a:cubicBezTo>
                  <a:pt x="169" y="1035"/>
                  <a:pt x="172" y="1035"/>
                  <a:pt x="175" y="1035"/>
                </a:cubicBezTo>
                <a:cubicBezTo>
                  <a:pt x="231" y="1035"/>
                  <a:pt x="285" y="1005"/>
                  <a:pt x="315" y="951"/>
                </a:cubicBezTo>
                <a:lnTo>
                  <a:pt x="686" y="226"/>
                </a:lnTo>
                <a:cubicBezTo>
                  <a:pt x="726" y="150"/>
                  <a:pt x="696" y="57"/>
                  <a:pt x="620" y="18"/>
                </a:cubicBezTo>
                <a:cubicBezTo>
                  <a:pt x="597" y="7"/>
                  <a:pt x="573" y="1"/>
                  <a:pt x="54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860;p16">
            <a:extLst>
              <a:ext uri="{FF2B5EF4-FFF2-40B4-BE49-F238E27FC236}">
                <a16:creationId xmlns:a16="http://schemas.microsoft.com/office/drawing/2014/main" id="{F376743D-3AA3-6461-CFFF-C9B703609CC4}"/>
              </a:ext>
            </a:extLst>
          </p:cNvPr>
          <p:cNvSpPr/>
          <p:nvPr userDrawn="1"/>
        </p:nvSpPr>
        <p:spPr>
          <a:xfrm rot="-173684">
            <a:off x="11401594" y="6861154"/>
            <a:ext cx="24460" cy="99449"/>
          </a:xfrm>
          <a:custGeom>
            <a:avLst/>
            <a:gdLst/>
            <a:ahLst/>
            <a:cxnLst/>
            <a:rect l="l" t="t" r="r" b="b"/>
            <a:pathLst>
              <a:path w="333" h="1354" extrusionOk="0">
                <a:moveTo>
                  <a:pt x="176" y="1"/>
                </a:moveTo>
                <a:cubicBezTo>
                  <a:pt x="92" y="1"/>
                  <a:pt x="23" y="70"/>
                  <a:pt x="22" y="153"/>
                </a:cubicBezTo>
                <a:lnTo>
                  <a:pt x="2" y="1195"/>
                </a:lnTo>
                <a:cubicBezTo>
                  <a:pt x="0" y="1278"/>
                  <a:pt x="64" y="1347"/>
                  <a:pt x="147" y="1353"/>
                </a:cubicBezTo>
                <a:lnTo>
                  <a:pt x="154" y="1353"/>
                </a:lnTo>
                <a:cubicBezTo>
                  <a:pt x="155" y="1353"/>
                  <a:pt x="156" y="1353"/>
                  <a:pt x="157" y="1353"/>
                </a:cubicBezTo>
                <a:cubicBezTo>
                  <a:pt x="240" y="1353"/>
                  <a:pt x="310" y="1285"/>
                  <a:pt x="311" y="1201"/>
                </a:cubicBezTo>
                <a:lnTo>
                  <a:pt x="331" y="158"/>
                </a:lnTo>
                <a:cubicBezTo>
                  <a:pt x="332" y="73"/>
                  <a:pt x="267" y="5"/>
                  <a:pt x="178" y="1"/>
                </a:cubicBezTo>
                <a:cubicBezTo>
                  <a:pt x="177" y="1"/>
                  <a:pt x="177" y="1"/>
                  <a:pt x="17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861;p16">
            <a:extLst>
              <a:ext uri="{FF2B5EF4-FFF2-40B4-BE49-F238E27FC236}">
                <a16:creationId xmlns:a16="http://schemas.microsoft.com/office/drawing/2014/main" id="{2AC219B1-03C3-AA05-09CC-BD462A5E96C8}"/>
              </a:ext>
            </a:extLst>
          </p:cNvPr>
          <p:cNvSpPr/>
          <p:nvPr userDrawn="1"/>
        </p:nvSpPr>
        <p:spPr>
          <a:xfrm rot="-173684">
            <a:off x="13274702" y="7277840"/>
            <a:ext cx="53401" cy="75945"/>
          </a:xfrm>
          <a:custGeom>
            <a:avLst/>
            <a:gdLst/>
            <a:ahLst/>
            <a:cxnLst/>
            <a:rect l="l" t="t" r="r" b="b"/>
            <a:pathLst>
              <a:path w="727" h="1034" extrusionOk="0">
                <a:moveTo>
                  <a:pt x="551" y="0"/>
                </a:moveTo>
                <a:cubicBezTo>
                  <a:pt x="494" y="0"/>
                  <a:pt x="440" y="31"/>
                  <a:pt x="412" y="84"/>
                </a:cubicBezTo>
                <a:lnTo>
                  <a:pt x="41" y="809"/>
                </a:lnTo>
                <a:cubicBezTo>
                  <a:pt x="1" y="885"/>
                  <a:pt x="31" y="978"/>
                  <a:pt x="107" y="1017"/>
                </a:cubicBezTo>
                <a:cubicBezTo>
                  <a:pt x="127" y="1026"/>
                  <a:pt x="148" y="1032"/>
                  <a:pt x="168" y="1033"/>
                </a:cubicBezTo>
                <a:cubicBezTo>
                  <a:pt x="170" y="1033"/>
                  <a:pt x="173" y="1033"/>
                  <a:pt x="175" y="1033"/>
                </a:cubicBezTo>
                <a:cubicBezTo>
                  <a:pt x="232" y="1033"/>
                  <a:pt x="286" y="1004"/>
                  <a:pt x="316" y="950"/>
                </a:cubicBezTo>
                <a:lnTo>
                  <a:pt x="688" y="226"/>
                </a:lnTo>
                <a:cubicBezTo>
                  <a:pt x="727" y="149"/>
                  <a:pt x="697" y="56"/>
                  <a:pt x="621" y="17"/>
                </a:cubicBezTo>
                <a:cubicBezTo>
                  <a:pt x="598" y="6"/>
                  <a:pt x="574" y="0"/>
                  <a:pt x="55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862;p16">
            <a:extLst>
              <a:ext uri="{FF2B5EF4-FFF2-40B4-BE49-F238E27FC236}">
                <a16:creationId xmlns:a16="http://schemas.microsoft.com/office/drawing/2014/main" id="{9A28AC04-326F-7A80-5C70-B04C2D6E96E9}"/>
              </a:ext>
            </a:extLst>
          </p:cNvPr>
          <p:cNvSpPr/>
          <p:nvPr userDrawn="1"/>
        </p:nvSpPr>
        <p:spPr>
          <a:xfrm rot="-173684">
            <a:off x="13239796" y="7242405"/>
            <a:ext cx="24387" cy="99303"/>
          </a:xfrm>
          <a:custGeom>
            <a:avLst/>
            <a:gdLst/>
            <a:ahLst/>
            <a:cxnLst/>
            <a:rect l="l" t="t" r="r" b="b"/>
            <a:pathLst>
              <a:path w="332" h="1352" extrusionOk="0">
                <a:moveTo>
                  <a:pt x="175" y="1"/>
                </a:moveTo>
                <a:cubicBezTo>
                  <a:pt x="92" y="1"/>
                  <a:pt x="24" y="69"/>
                  <a:pt x="21" y="152"/>
                </a:cubicBezTo>
                <a:lnTo>
                  <a:pt x="3" y="1195"/>
                </a:lnTo>
                <a:cubicBezTo>
                  <a:pt x="0" y="1278"/>
                  <a:pt x="67" y="1346"/>
                  <a:pt x="147" y="1351"/>
                </a:cubicBezTo>
                <a:lnTo>
                  <a:pt x="154" y="1351"/>
                </a:lnTo>
                <a:cubicBezTo>
                  <a:pt x="155" y="1351"/>
                  <a:pt x="156" y="1351"/>
                  <a:pt x="157" y="1351"/>
                </a:cubicBezTo>
                <a:cubicBezTo>
                  <a:pt x="240" y="1351"/>
                  <a:pt x="309" y="1283"/>
                  <a:pt x="311" y="1200"/>
                </a:cubicBezTo>
                <a:lnTo>
                  <a:pt x="331" y="157"/>
                </a:lnTo>
                <a:cubicBezTo>
                  <a:pt x="332" y="73"/>
                  <a:pt x="267" y="2"/>
                  <a:pt x="180" y="1"/>
                </a:cubicBezTo>
                <a:cubicBezTo>
                  <a:pt x="178" y="1"/>
                  <a:pt x="176" y="1"/>
                  <a:pt x="17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864;p16">
            <a:extLst>
              <a:ext uri="{FF2B5EF4-FFF2-40B4-BE49-F238E27FC236}">
                <a16:creationId xmlns:a16="http://schemas.microsoft.com/office/drawing/2014/main" id="{9E0C3169-B575-84FA-DDC8-90407ADA8598}"/>
              </a:ext>
            </a:extLst>
          </p:cNvPr>
          <p:cNvSpPr/>
          <p:nvPr userDrawn="1"/>
        </p:nvSpPr>
        <p:spPr>
          <a:xfrm>
            <a:off x="9939310" y="6192918"/>
            <a:ext cx="128468" cy="496765"/>
          </a:xfrm>
          <a:custGeom>
            <a:avLst/>
            <a:gdLst/>
            <a:ahLst/>
            <a:cxnLst/>
            <a:rect l="l" t="t" r="r" b="b"/>
            <a:pathLst>
              <a:path w="1980" h="7657" extrusionOk="0">
                <a:moveTo>
                  <a:pt x="1897" y="0"/>
                </a:moveTo>
                <a:cubicBezTo>
                  <a:pt x="1869" y="0"/>
                  <a:pt x="1841" y="16"/>
                  <a:pt x="1830" y="43"/>
                </a:cubicBezTo>
                <a:cubicBezTo>
                  <a:pt x="1813" y="84"/>
                  <a:pt x="0" y="4170"/>
                  <a:pt x="48" y="7585"/>
                </a:cubicBezTo>
                <a:cubicBezTo>
                  <a:pt x="48" y="7621"/>
                  <a:pt x="77" y="7654"/>
                  <a:pt x="113" y="7657"/>
                </a:cubicBezTo>
                <a:lnTo>
                  <a:pt x="122" y="7657"/>
                </a:lnTo>
                <a:cubicBezTo>
                  <a:pt x="163" y="7657"/>
                  <a:pt x="197" y="7623"/>
                  <a:pt x="195" y="7583"/>
                </a:cubicBezTo>
                <a:cubicBezTo>
                  <a:pt x="149" y="4200"/>
                  <a:pt x="1947" y="145"/>
                  <a:pt x="1964" y="104"/>
                </a:cubicBezTo>
                <a:cubicBezTo>
                  <a:pt x="1979" y="67"/>
                  <a:pt x="1964" y="22"/>
                  <a:pt x="1927" y="6"/>
                </a:cubicBezTo>
                <a:cubicBezTo>
                  <a:pt x="1918" y="2"/>
                  <a:pt x="1907" y="0"/>
                  <a:pt x="189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865;p16">
            <a:extLst>
              <a:ext uri="{FF2B5EF4-FFF2-40B4-BE49-F238E27FC236}">
                <a16:creationId xmlns:a16="http://schemas.microsoft.com/office/drawing/2014/main" id="{65D55669-9C94-9114-0221-D64E416E48BF}"/>
              </a:ext>
            </a:extLst>
          </p:cNvPr>
          <p:cNvSpPr/>
          <p:nvPr userDrawn="1"/>
        </p:nvSpPr>
        <p:spPr>
          <a:xfrm>
            <a:off x="9970908" y="6265515"/>
            <a:ext cx="269393" cy="210461"/>
          </a:xfrm>
          <a:custGeom>
            <a:avLst/>
            <a:gdLst/>
            <a:ahLst/>
            <a:cxnLst/>
            <a:rect l="l" t="t" r="r" b="b"/>
            <a:pathLst>
              <a:path w="4152" h="3244" extrusionOk="0">
                <a:moveTo>
                  <a:pt x="3397" y="0"/>
                </a:moveTo>
                <a:cubicBezTo>
                  <a:pt x="2554" y="0"/>
                  <a:pt x="494" y="1968"/>
                  <a:pt x="0" y="3243"/>
                </a:cubicBezTo>
                <a:cubicBezTo>
                  <a:pt x="0" y="3243"/>
                  <a:pt x="1156" y="2227"/>
                  <a:pt x="2260" y="1757"/>
                </a:cubicBezTo>
                <a:cubicBezTo>
                  <a:pt x="3276" y="1324"/>
                  <a:pt x="4152" y="924"/>
                  <a:pt x="3690" y="151"/>
                </a:cubicBezTo>
                <a:cubicBezTo>
                  <a:pt x="3628" y="47"/>
                  <a:pt x="3527" y="0"/>
                  <a:pt x="339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866;p16">
            <a:extLst>
              <a:ext uri="{FF2B5EF4-FFF2-40B4-BE49-F238E27FC236}">
                <a16:creationId xmlns:a16="http://schemas.microsoft.com/office/drawing/2014/main" id="{A3D87FAE-5EF4-1F33-B76A-C9B3B721D02D}"/>
              </a:ext>
            </a:extLst>
          </p:cNvPr>
          <p:cNvSpPr/>
          <p:nvPr userDrawn="1"/>
        </p:nvSpPr>
        <p:spPr>
          <a:xfrm>
            <a:off x="9885977" y="6178645"/>
            <a:ext cx="119319" cy="312319"/>
          </a:xfrm>
          <a:custGeom>
            <a:avLst/>
            <a:gdLst/>
            <a:ahLst/>
            <a:cxnLst/>
            <a:rect l="l" t="t" r="r" b="b"/>
            <a:pathLst>
              <a:path w="1839" h="4814" extrusionOk="0">
                <a:moveTo>
                  <a:pt x="948" y="1"/>
                </a:moveTo>
                <a:cubicBezTo>
                  <a:pt x="926" y="1"/>
                  <a:pt x="903" y="4"/>
                  <a:pt x="879" y="9"/>
                </a:cubicBezTo>
                <a:cubicBezTo>
                  <a:pt x="1" y="207"/>
                  <a:pt x="314" y="1117"/>
                  <a:pt x="701" y="2152"/>
                </a:cubicBezTo>
                <a:cubicBezTo>
                  <a:pt x="1123" y="3277"/>
                  <a:pt x="1182" y="4814"/>
                  <a:pt x="1182" y="4814"/>
                </a:cubicBezTo>
                <a:cubicBezTo>
                  <a:pt x="1839" y="3424"/>
                  <a:pt x="1763" y="1"/>
                  <a:pt x="9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868;p16">
            <a:extLst>
              <a:ext uri="{FF2B5EF4-FFF2-40B4-BE49-F238E27FC236}">
                <a16:creationId xmlns:a16="http://schemas.microsoft.com/office/drawing/2014/main" id="{403CE8C8-BF42-C654-8738-D029576073C7}"/>
              </a:ext>
            </a:extLst>
          </p:cNvPr>
          <p:cNvSpPr/>
          <p:nvPr userDrawn="1"/>
        </p:nvSpPr>
        <p:spPr>
          <a:xfrm>
            <a:off x="9716372" y="6118503"/>
            <a:ext cx="128597" cy="496829"/>
          </a:xfrm>
          <a:custGeom>
            <a:avLst/>
            <a:gdLst/>
            <a:ahLst/>
            <a:cxnLst/>
            <a:rect l="l" t="t" r="r" b="b"/>
            <a:pathLst>
              <a:path w="1982" h="7658" extrusionOk="0">
                <a:moveTo>
                  <a:pt x="84" y="1"/>
                </a:moveTo>
                <a:cubicBezTo>
                  <a:pt x="74" y="1"/>
                  <a:pt x="64" y="3"/>
                  <a:pt x="54" y="7"/>
                </a:cubicBezTo>
                <a:cubicBezTo>
                  <a:pt x="18" y="23"/>
                  <a:pt x="1" y="66"/>
                  <a:pt x="18" y="103"/>
                </a:cubicBezTo>
                <a:cubicBezTo>
                  <a:pt x="35" y="144"/>
                  <a:pt x="1833" y="4201"/>
                  <a:pt x="1786" y="7583"/>
                </a:cubicBezTo>
                <a:cubicBezTo>
                  <a:pt x="1785" y="7624"/>
                  <a:pt x="1819" y="7658"/>
                  <a:pt x="1860" y="7658"/>
                </a:cubicBezTo>
                <a:lnTo>
                  <a:pt x="1868" y="7658"/>
                </a:lnTo>
                <a:cubicBezTo>
                  <a:pt x="1904" y="7653"/>
                  <a:pt x="1933" y="7622"/>
                  <a:pt x="1933" y="7584"/>
                </a:cubicBezTo>
                <a:cubicBezTo>
                  <a:pt x="1981" y="4171"/>
                  <a:pt x="169" y="85"/>
                  <a:pt x="152" y="44"/>
                </a:cubicBezTo>
                <a:cubicBezTo>
                  <a:pt x="139" y="17"/>
                  <a:pt x="112" y="1"/>
                  <a:pt x="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869;p16">
            <a:extLst>
              <a:ext uri="{FF2B5EF4-FFF2-40B4-BE49-F238E27FC236}">
                <a16:creationId xmlns:a16="http://schemas.microsoft.com/office/drawing/2014/main" id="{8D83E693-F8D9-9C83-312F-CC6A52573593}"/>
              </a:ext>
            </a:extLst>
          </p:cNvPr>
          <p:cNvSpPr/>
          <p:nvPr userDrawn="1"/>
        </p:nvSpPr>
        <p:spPr>
          <a:xfrm>
            <a:off x="9543785" y="6191101"/>
            <a:ext cx="269457" cy="210527"/>
          </a:xfrm>
          <a:custGeom>
            <a:avLst/>
            <a:gdLst/>
            <a:ahLst/>
            <a:cxnLst/>
            <a:rect l="l" t="t" r="r" b="b"/>
            <a:pathLst>
              <a:path w="4153" h="3245" extrusionOk="0">
                <a:moveTo>
                  <a:pt x="757" y="1"/>
                </a:moveTo>
                <a:cubicBezTo>
                  <a:pt x="627" y="1"/>
                  <a:pt x="525" y="48"/>
                  <a:pt x="463" y="151"/>
                </a:cubicBezTo>
                <a:cubicBezTo>
                  <a:pt x="0" y="924"/>
                  <a:pt x="875" y="1324"/>
                  <a:pt x="1892" y="1756"/>
                </a:cubicBezTo>
                <a:cubicBezTo>
                  <a:pt x="2997" y="2228"/>
                  <a:pt x="4153" y="3244"/>
                  <a:pt x="4153" y="3244"/>
                </a:cubicBezTo>
                <a:cubicBezTo>
                  <a:pt x="3659" y="1968"/>
                  <a:pt x="1601" y="1"/>
                  <a:pt x="7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872;p16">
            <a:extLst>
              <a:ext uri="{FF2B5EF4-FFF2-40B4-BE49-F238E27FC236}">
                <a16:creationId xmlns:a16="http://schemas.microsoft.com/office/drawing/2014/main" id="{263C310A-F023-221A-26D1-A51E58229C5E}"/>
              </a:ext>
            </a:extLst>
          </p:cNvPr>
          <p:cNvSpPr/>
          <p:nvPr userDrawn="1"/>
        </p:nvSpPr>
        <p:spPr>
          <a:xfrm>
            <a:off x="9709495" y="6570892"/>
            <a:ext cx="203343" cy="86352"/>
          </a:xfrm>
          <a:custGeom>
            <a:avLst/>
            <a:gdLst/>
            <a:ahLst/>
            <a:cxnLst/>
            <a:rect l="l" t="t" r="r" b="b"/>
            <a:pathLst>
              <a:path w="3134" h="1331" extrusionOk="0">
                <a:moveTo>
                  <a:pt x="1683" y="1"/>
                </a:moveTo>
                <a:cubicBezTo>
                  <a:pt x="1639" y="1"/>
                  <a:pt x="1596" y="11"/>
                  <a:pt x="1556" y="32"/>
                </a:cubicBezTo>
                <a:cubicBezTo>
                  <a:pt x="1501" y="63"/>
                  <a:pt x="1458" y="113"/>
                  <a:pt x="1420" y="164"/>
                </a:cubicBezTo>
                <a:cubicBezTo>
                  <a:pt x="1263" y="375"/>
                  <a:pt x="1168" y="631"/>
                  <a:pt x="1148" y="893"/>
                </a:cubicBezTo>
                <a:cubicBezTo>
                  <a:pt x="1098" y="734"/>
                  <a:pt x="1037" y="572"/>
                  <a:pt x="923" y="447"/>
                </a:cubicBezTo>
                <a:cubicBezTo>
                  <a:pt x="834" y="351"/>
                  <a:pt x="703" y="282"/>
                  <a:pt x="573" y="282"/>
                </a:cubicBezTo>
                <a:cubicBezTo>
                  <a:pt x="538" y="282"/>
                  <a:pt x="503" y="287"/>
                  <a:pt x="470" y="298"/>
                </a:cubicBezTo>
                <a:cubicBezTo>
                  <a:pt x="266" y="361"/>
                  <a:pt x="173" y="589"/>
                  <a:pt x="104" y="790"/>
                </a:cubicBezTo>
                <a:cubicBezTo>
                  <a:pt x="52" y="940"/>
                  <a:pt x="1" y="1109"/>
                  <a:pt x="74" y="1251"/>
                </a:cubicBezTo>
                <a:lnTo>
                  <a:pt x="3027" y="1331"/>
                </a:lnTo>
                <a:cubicBezTo>
                  <a:pt x="3133" y="985"/>
                  <a:pt x="3040" y="586"/>
                  <a:pt x="2793" y="322"/>
                </a:cubicBezTo>
                <a:cubicBezTo>
                  <a:pt x="2718" y="243"/>
                  <a:pt x="2626" y="172"/>
                  <a:pt x="2518" y="152"/>
                </a:cubicBezTo>
                <a:cubicBezTo>
                  <a:pt x="2501" y="150"/>
                  <a:pt x="2484" y="148"/>
                  <a:pt x="2467" y="148"/>
                </a:cubicBezTo>
                <a:cubicBezTo>
                  <a:pt x="2372" y="148"/>
                  <a:pt x="2277" y="191"/>
                  <a:pt x="2235" y="275"/>
                </a:cubicBezTo>
                <a:cubicBezTo>
                  <a:pt x="2182" y="377"/>
                  <a:pt x="2221" y="515"/>
                  <a:pt x="2152" y="607"/>
                </a:cubicBezTo>
                <a:cubicBezTo>
                  <a:pt x="2121" y="447"/>
                  <a:pt x="2086" y="284"/>
                  <a:pt x="1984" y="157"/>
                </a:cubicBezTo>
                <a:cubicBezTo>
                  <a:pt x="1912" y="65"/>
                  <a:pt x="1795" y="1"/>
                  <a:pt x="16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873;p16">
            <a:extLst>
              <a:ext uri="{FF2B5EF4-FFF2-40B4-BE49-F238E27FC236}">
                <a16:creationId xmlns:a16="http://schemas.microsoft.com/office/drawing/2014/main" id="{B25AB97A-B4E8-877F-099C-49D3A83F8926}"/>
              </a:ext>
            </a:extLst>
          </p:cNvPr>
          <p:cNvSpPr/>
          <p:nvPr userDrawn="1"/>
        </p:nvSpPr>
        <p:spPr>
          <a:xfrm>
            <a:off x="9870144" y="6646604"/>
            <a:ext cx="203277" cy="86416"/>
          </a:xfrm>
          <a:custGeom>
            <a:avLst/>
            <a:gdLst/>
            <a:ahLst/>
            <a:cxnLst/>
            <a:rect l="l" t="t" r="r" b="b"/>
            <a:pathLst>
              <a:path w="3133" h="1332" extrusionOk="0">
                <a:moveTo>
                  <a:pt x="1683" y="1"/>
                </a:moveTo>
                <a:cubicBezTo>
                  <a:pt x="1638" y="1"/>
                  <a:pt x="1595" y="11"/>
                  <a:pt x="1555" y="33"/>
                </a:cubicBezTo>
                <a:cubicBezTo>
                  <a:pt x="1501" y="62"/>
                  <a:pt x="1456" y="112"/>
                  <a:pt x="1419" y="163"/>
                </a:cubicBezTo>
                <a:cubicBezTo>
                  <a:pt x="1263" y="374"/>
                  <a:pt x="1167" y="630"/>
                  <a:pt x="1148" y="894"/>
                </a:cubicBezTo>
                <a:cubicBezTo>
                  <a:pt x="1096" y="733"/>
                  <a:pt x="1037" y="570"/>
                  <a:pt x="922" y="446"/>
                </a:cubicBezTo>
                <a:cubicBezTo>
                  <a:pt x="833" y="350"/>
                  <a:pt x="703" y="281"/>
                  <a:pt x="572" y="281"/>
                </a:cubicBezTo>
                <a:cubicBezTo>
                  <a:pt x="537" y="281"/>
                  <a:pt x="502" y="286"/>
                  <a:pt x="468" y="297"/>
                </a:cubicBezTo>
                <a:cubicBezTo>
                  <a:pt x="266" y="360"/>
                  <a:pt x="172" y="587"/>
                  <a:pt x="104" y="789"/>
                </a:cubicBezTo>
                <a:cubicBezTo>
                  <a:pt x="52" y="939"/>
                  <a:pt x="1" y="1108"/>
                  <a:pt x="73" y="1249"/>
                </a:cubicBezTo>
                <a:lnTo>
                  <a:pt x="3027" y="1331"/>
                </a:lnTo>
                <a:cubicBezTo>
                  <a:pt x="3133" y="985"/>
                  <a:pt x="3040" y="585"/>
                  <a:pt x="2793" y="322"/>
                </a:cubicBezTo>
                <a:cubicBezTo>
                  <a:pt x="2718" y="242"/>
                  <a:pt x="2625" y="171"/>
                  <a:pt x="2517" y="153"/>
                </a:cubicBezTo>
                <a:cubicBezTo>
                  <a:pt x="2500" y="150"/>
                  <a:pt x="2482" y="148"/>
                  <a:pt x="2464" y="148"/>
                </a:cubicBezTo>
                <a:cubicBezTo>
                  <a:pt x="2370" y="148"/>
                  <a:pt x="2277" y="191"/>
                  <a:pt x="2235" y="274"/>
                </a:cubicBezTo>
                <a:cubicBezTo>
                  <a:pt x="2181" y="376"/>
                  <a:pt x="2221" y="514"/>
                  <a:pt x="2152" y="606"/>
                </a:cubicBezTo>
                <a:cubicBezTo>
                  <a:pt x="2119" y="446"/>
                  <a:pt x="2084" y="283"/>
                  <a:pt x="1984" y="155"/>
                </a:cubicBezTo>
                <a:cubicBezTo>
                  <a:pt x="1912" y="64"/>
                  <a:pt x="1795" y="1"/>
                  <a:pt x="16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976122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 userDrawn="1">
  <p:cSld name="Title and text 1"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9" name="Google Shape;1109;p20"/>
          <p:cNvGrpSpPr/>
          <p:nvPr/>
        </p:nvGrpSpPr>
        <p:grpSpPr>
          <a:xfrm>
            <a:off x="4011083" y="5842095"/>
            <a:ext cx="8371979" cy="2849269"/>
            <a:chOff x="715728" y="1849983"/>
            <a:chExt cx="3985391" cy="1356364"/>
          </a:xfrm>
        </p:grpSpPr>
        <p:sp>
          <p:nvSpPr>
            <p:cNvPr id="1110" name="Google Shape;1110;p20"/>
            <p:cNvSpPr/>
            <p:nvPr/>
          </p:nvSpPr>
          <p:spPr>
            <a:xfrm>
              <a:off x="715728" y="1917465"/>
              <a:ext cx="3985391" cy="1288882"/>
            </a:xfrm>
            <a:custGeom>
              <a:avLst/>
              <a:gdLst/>
              <a:ahLst/>
              <a:cxnLst/>
              <a:rect l="l" t="t" r="r" b="b"/>
              <a:pathLst>
                <a:path w="72340" h="23397" extrusionOk="0">
                  <a:moveTo>
                    <a:pt x="56104" y="1"/>
                  </a:moveTo>
                  <a:cubicBezTo>
                    <a:pt x="50157" y="1"/>
                    <a:pt x="42266" y="622"/>
                    <a:pt x="32019" y="2509"/>
                  </a:cubicBezTo>
                  <a:cubicBezTo>
                    <a:pt x="3954" y="7679"/>
                    <a:pt x="0" y="11476"/>
                    <a:pt x="0" y="11476"/>
                  </a:cubicBezTo>
                  <a:lnTo>
                    <a:pt x="359" y="23396"/>
                  </a:lnTo>
                  <a:lnTo>
                    <a:pt x="72339" y="20007"/>
                  </a:lnTo>
                  <a:lnTo>
                    <a:pt x="71807" y="2304"/>
                  </a:lnTo>
                  <a:cubicBezTo>
                    <a:pt x="71807" y="2304"/>
                    <a:pt x="67559" y="1"/>
                    <a:pt x="56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20"/>
            <p:cNvSpPr/>
            <p:nvPr/>
          </p:nvSpPr>
          <p:spPr>
            <a:xfrm>
              <a:off x="2003951" y="2074354"/>
              <a:ext cx="81427" cy="102242"/>
            </a:xfrm>
            <a:custGeom>
              <a:avLst/>
              <a:gdLst/>
              <a:ahLst/>
              <a:cxnLst/>
              <a:rect l="l" t="t" r="r" b="b"/>
              <a:pathLst>
                <a:path w="1478" h="1856" extrusionOk="0">
                  <a:moveTo>
                    <a:pt x="413" y="0"/>
                  </a:moveTo>
                  <a:cubicBezTo>
                    <a:pt x="292" y="0"/>
                    <a:pt x="167" y="88"/>
                    <a:pt x="99" y="209"/>
                  </a:cubicBezTo>
                  <a:cubicBezTo>
                    <a:pt x="11" y="365"/>
                    <a:pt x="0" y="562"/>
                    <a:pt x="10" y="746"/>
                  </a:cubicBezTo>
                  <a:cubicBezTo>
                    <a:pt x="28" y="1136"/>
                    <a:pt x="131" y="1520"/>
                    <a:pt x="302" y="1856"/>
                  </a:cubicBezTo>
                  <a:lnTo>
                    <a:pt x="1129" y="1705"/>
                  </a:lnTo>
                  <a:cubicBezTo>
                    <a:pt x="1211" y="1698"/>
                    <a:pt x="1262" y="1605"/>
                    <a:pt x="1294" y="1520"/>
                  </a:cubicBezTo>
                  <a:cubicBezTo>
                    <a:pt x="1405" y="1233"/>
                    <a:pt x="1467" y="924"/>
                    <a:pt x="1475" y="614"/>
                  </a:cubicBezTo>
                  <a:cubicBezTo>
                    <a:pt x="1478" y="540"/>
                    <a:pt x="1475" y="463"/>
                    <a:pt x="1443" y="398"/>
                  </a:cubicBezTo>
                  <a:cubicBezTo>
                    <a:pt x="1417" y="349"/>
                    <a:pt x="1366" y="313"/>
                    <a:pt x="1318" y="313"/>
                  </a:cubicBezTo>
                  <a:cubicBezTo>
                    <a:pt x="1304" y="313"/>
                    <a:pt x="1289" y="316"/>
                    <a:pt x="1276" y="323"/>
                  </a:cubicBezTo>
                  <a:cubicBezTo>
                    <a:pt x="1234" y="346"/>
                    <a:pt x="1211" y="401"/>
                    <a:pt x="1191" y="450"/>
                  </a:cubicBezTo>
                  <a:cubicBezTo>
                    <a:pt x="1094" y="701"/>
                    <a:pt x="995" y="951"/>
                    <a:pt x="899" y="1204"/>
                  </a:cubicBezTo>
                  <a:cubicBezTo>
                    <a:pt x="879" y="923"/>
                    <a:pt x="829" y="646"/>
                    <a:pt x="747" y="379"/>
                  </a:cubicBezTo>
                  <a:cubicBezTo>
                    <a:pt x="703" y="237"/>
                    <a:pt x="641" y="87"/>
                    <a:pt x="520" y="25"/>
                  </a:cubicBezTo>
                  <a:cubicBezTo>
                    <a:pt x="485" y="8"/>
                    <a:pt x="449" y="0"/>
                    <a:pt x="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20"/>
            <p:cNvSpPr/>
            <p:nvPr/>
          </p:nvSpPr>
          <p:spPr>
            <a:xfrm>
              <a:off x="2211099" y="2049124"/>
              <a:ext cx="54376" cy="82576"/>
            </a:xfrm>
            <a:custGeom>
              <a:avLst/>
              <a:gdLst/>
              <a:ahLst/>
              <a:cxnLst/>
              <a:rect l="l" t="t" r="r" b="b"/>
              <a:pathLst>
                <a:path w="987" h="1499" extrusionOk="0">
                  <a:moveTo>
                    <a:pt x="842" y="0"/>
                  </a:moveTo>
                  <a:cubicBezTo>
                    <a:pt x="837" y="0"/>
                    <a:pt x="832" y="1"/>
                    <a:pt x="826" y="2"/>
                  </a:cubicBezTo>
                  <a:cubicBezTo>
                    <a:pt x="768" y="13"/>
                    <a:pt x="736" y="82"/>
                    <a:pt x="715" y="146"/>
                  </a:cubicBezTo>
                  <a:cubicBezTo>
                    <a:pt x="654" y="321"/>
                    <a:pt x="597" y="497"/>
                    <a:pt x="548" y="677"/>
                  </a:cubicBezTo>
                  <a:cubicBezTo>
                    <a:pt x="506" y="489"/>
                    <a:pt x="436" y="301"/>
                    <a:pt x="312" y="168"/>
                  </a:cubicBezTo>
                  <a:cubicBezTo>
                    <a:pt x="276" y="129"/>
                    <a:pt x="225" y="96"/>
                    <a:pt x="178" y="96"/>
                  </a:cubicBezTo>
                  <a:cubicBezTo>
                    <a:pt x="157" y="96"/>
                    <a:pt x="138" y="102"/>
                    <a:pt x="120" y="118"/>
                  </a:cubicBezTo>
                  <a:cubicBezTo>
                    <a:pt x="105" y="132"/>
                    <a:pt x="93" y="151"/>
                    <a:pt x="84" y="171"/>
                  </a:cubicBezTo>
                  <a:cubicBezTo>
                    <a:pt x="12" y="317"/>
                    <a:pt x="0" y="492"/>
                    <a:pt x="23" y="657"/>
                  </a:cubicBezTo>
                  <a:cubicBezTo>
                    <a:pt x="47" y="822"/>
                    <a:pt x="103" y="977"/>
                    <a:pt x="157" y="1132"/>
                  </a:cubicBezTo>
                  <a:cubicBezTo>
                    <a:pt x="202" y="1254"/>
                    <a:pt x="245" y="1375"/>
                    <a:pt x="288" y="1498"/>
                  </a:cubicBezTo>
                  <a:lnTo>
                    <a:pt x="747" y="1241"/>
                  </a:lnTo>
                  <a:cubicBezTo>
                    <a:pt x="908" y="938"/>
                    <a:pt x="987" y="582"/>
                    <a:pt x="973" y="229"/>
                  </a:cubicBezTo>
                  <a:cubicBezTo>
                    <a:pt x="971" y="175"/>
                    <a:pt x="966" y="119"/>
                    <a:pt x="943" y="74"/>
                  </a:cubicBezTo>
                  <a:cubicBezTo>
                    <a:pt x="922" y="33"/>
                    <a:pt x="884" y="0"/>
                    <a:pt x="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20"/>
            <p:cNvSpPr/>
            <p:nvPr/>
          </p:nvSpPr>
          <p:spPr>
            <a:xfrm>
              <a:off x="3319280" y="1849983"/>
              <a:ext cx="81482" cy="102297"/>
            </a:xfrm>
            <a:custGeom>
              <a:avLst/>
              <a:gdLst/>
              <a:ahLst/>
              <a:cxnLst/>
              <a:rect l="l" t="t" r="r" b="b"/>
              <a:pathLst>
                <a:path w="1479" h="1857" extrusionOk="0">
                  <a:moveTo>
                    <a:pt x="414" y="1"/>
                  </a:moveTo>
                  <a:cubicBezTo>
                    <a:pt x="292" y="1"/>
                    <a:pt x="168" y="89"/>
                    <a:pt x="99" y="210"/>
                  </a:cubicBezTo>
                  <a:cubicBezTo>
                    <a:pt x="12" y="366"/>
                    <a:pt x="1" y="562"/>
                    <a:pt x="10" y="747"/>
                  </a:cubicBezTo>
                  <a:cubicBezTo>
                    <a:pt x="29" y="1137"/>
                    <a:pt x="130" y="1521"/>
                    <a:pt x="303" y="1857"/>
                  </a:cubicBezTo>
                  <a:lnTo>
                    <a:pt x="1130" y="1706"/>
                  </a:lnTo>
                  <a:cubicBezTo>
                    <a:pt x="1212" y="1699"/>
                    <a:pt x="1262" y="1605"/>
                    <a:pt x="1295" y="1521"/>
                  </a:cubicBezTo>
                  <a:cubicBezTo>
                    <a:pt x="1405" y="1234"/>
                    <a:pt x="1467" y="925"/>
                    <a:pt x="1476" y="615"/>
                  </a:cubicBezTo>
                  <a:cubicBezTo>
                    <a:pt x="1478" y="541"/>
                    <a:pt x="1476" y="464"/>
                    <a:pt x="1443" y="399"/>
                  </a:cubicBezTo>
                  <a:cubicBezTo>
                    <a:pt x="1417" y="350"/>
                    <a:pt x="1367" y="313"/>
                    <a:pt x="1319" y="313"/>
                  </a:cubicBezTo>
                  <a:cubicBezTo>
                    <a:pt x="1304" y="313"/>
                    <a:pt x="1290" y="317"/>
                    <a:pt x="1277" y="324"/>
                  </a:cubicBezTo>
                  <a:cubicBezTo>
                    <a:pt x="1234" y="346"/>
                    <a:pt x="1212" y="401"/>
                    <a:pt x="1192" y="451"/>
                  </a:cubicBezTo>
                  <a:cubicBezTo>
                    <a:pt x="1094" y="702"/>
                    <a:pt x="996" y="952"/>
                    <a:pt x="900" y="1205"/>
                  </a:cubicBezTo>
                  <a:cubicBezTo>
                    <a:pt x="880" y="924"/>
                    <a:pt x="829" y="647"/>
                    <a:pt x="747" y="380"/>
                  </a:cubicBezTo>
                  <a:cubicBezTo>
                    <a:pt x="703" y="238"/>
                    <a:pt x="641" y="88"/>
                    <a:pt x="520" y="26"/>
                  </a:cubicBezTo>
                  <a:cubicBezTo>
                    <a:pt x="486" y="9"/>
                    <a:pt x="450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20"/>
            <p:cNvSpPr/>
            <p:nvPr/>
          </p:nvSpPr>
          <p:spPr>
            <a:xfrm>
              <a:off x="4526958" y="1924131"/>
              <a:ext cx="87377" cy="105548"/>
            </a:xfrm>
            <a:custGeom>
              <a:avLst/>
              <a:gdLst/>
              <a:ahLst/>
              <a:cxnLst/>
              <a:rect l="l" t="t" r="r" b="b"/>
              <a:pathLst>
                <a:path w="1586" h="1916" extrusionOk="0">
                  <a:moveTo>
                    <a:pt x="619" y="1"/>
                  </a:moveTo>
                  <a:cubicBezTo>
                    <a:pt x="534" y="1"/>
                    <a:pt x="446" y="34"/>
                    <a:pt x="378" y="93"/>
                  </a:cubicBezTo>
                  <a:cubicBezTo>
                    <a:pt x="247" y="206"/>
                    <a:pt x="176" y="384"/>
                    <a:pt x="127" y="563"/>
                  </a:cubicBezTo>
                  <a:cubicBezTo>
                    <a:pt x="25" y="937"/>
                    <a:pt x="0" y="1336"/>
                    <a:pt x="59" y="1722"/>
                  </a:cubicBezTo>
                  <a:lnTo>
                    <a:pt x="879" y="1911"/>
                  </a:lnTo>
                  <a:cubicBezTo>
                    <a:pt x="890" y="1914"/>
                    <a:pt x="902" y="1916"/>
                    <a:pt x="913" y="1916"/>
                  </a:cubicBezTo>
                  <a:cubicBezTo>
                    <a:pt x="978" y="1916"/>
                    <a:pt x="1041" y="1859"/>
                    <a:pt x="1090" y="1802"/>
                  </a:cubicBezTo>
                  <a:cubicBezTo>
                    <a:pt x="1282" y="1581"/>
                    <a:pt x="1436" y="1314"/>
                    <a:pt x="1537" y="1025"/>
                  </a:cubicBezTo>
                  <a:cubicBezTo>
                    <a:pt x="1561" y="955"/>
                    <a:pt x="1585" y="882"/>
                    <a:pt x="1572" y="807"/>
                  </a:cubicBezTo>
                  <a:cubicBezTo>
                    <a:pt x="1562" y="739"/>
                    <a:pt x="1510" y="671"/>
                    <a:pt x="1449" y="671"/>
                  </a:cubicBezTo>
                  <a:cubicBezTo>
                    <a:pt x="1446" y="671"/>
                    <a:pt x="1443" y="671"/>
                    <a:pt x="1440" y="672"/>
                  </a:cubicBezTo>
                  <a:cubicBezTo>
                    <a:pt x="1392" y="677"/>
                    <a:pt x="1355" y="718"/>
                    <a:pt x="1321" y="756"/>
                  </a:cubicBezTo>
                  <a:cubicBezTo>
                    <a:pt x="1152" y="953"/>
                    <a:pt x="985" y="1150"/>
                    <a:pt x="816" y="1346"/>
                  </a:cubicBezTo>
                  <a:cubicBezTo>
                    <a:pt x="884" y="1074"/>
                    <a:pt x="922" y="793"/>
                    <a:pt x="929" y="514"/>
                  </a:cubicBezTo>
                  <a:cubicBezTo>
                    <a:pt x="932" y="363"/>
                    <a:pt x="919" y="196"/>
                    <a:pt x="826" y="90"/>
                  </a:cubicBezTo>
                  <a:cubicBezTo>
                    <a:pt x="771" y="28"/>
                    <a:pt x="696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20"/>
            <p:cNvSpPr/>
            <p:nvPr/>
          </p:nvSpPr>
          <p:spPr>
            <a:xfrm>
              <a:off x="3239562" y="1879124"/>
              <a:ext cx="55148" cy="85771"/>
            </a:xfrm>
            <a:custGeom>
              <a:avLst/>
              <a:gdLst/>
              <a:ahLst/>
              <a:cxnLst/>
              <a:rect l="l" t="t" r="r" b="b"/>
              <a:pathLst>
                <a:path w="1001" h="1557" extrusionOk="0">
                  <a:moveTo>
                    <a:pt x="809" y="1"/>
                  </a:moveTo>
                  <a:cubicBezTo>
                    <a:pt x="800" y="1"/>
                    <a:pt x="792" y="2"/>
                    <a:pt x="783" y="5"/>
                  </a:cubicBezTo>
                  <a:cubicBezTo>
                    <a:pt x="726" y="25"/>
                    <a:pt x="702" y="98"/>
                    <a:pt x="685" y="162"/>
                  </a:cubicBezTo>
                  <a:cubicBezTo>
                    <a:pt x="642" y="343"/>
                    <a:pt x="603" y="526"/>
                    <a:pt x="571" y="710"/>
                  </a:cubicBezTo>
                  <a:cubicBezTo>
                    <a:pt x="512" y="527"/>
                    <a:pt x="424" y="351"/>
                    <a:pt x="289" y="234"/>
                  </a:cubicBezTo>
                  <a:cubicBezTo>
                    <a:pt x="252" y="203"/>
                    <a:pt x="205" y="179"/>
                    <a:pt x="162" y="179"/>
                  </a:cubicBezTo>
                  <a:cubicBezTo>
                    <a:pt x="136" y="179"/>
                    <a:pt x="111" y="187"/>
                    <a:pt x="91" y="208"/>
                  </a:cubicBezTo>
                  <a:cubicBezTo>
                    <a:pt x="77" y="224"/>
                    <a:pt x="67" y="245"/>
                    <a:pt x="60" y="266"/>
                  </a:cubicBezTo>
                  <a:cubicBezTo>
                    <a:pt x="1" y="420"/>
                    <a:pt x="8" y="597"/>
                    <a:pt x="47" y="756"/>
                  </a:cubicBezTo>
                  <a:cubicBezTo>
                    <a:pt x="85" y="917"/>
                    <a:pt x="156" y="1064"/>
                    <a:pt x="227" y="1211"/>
                  </a:cubicBezTo>
                  <a:cubicBezTo>
                    <a:pt x="282" y="1325"/>
                    <a:pt x="337" y="1441"/>
                    <a:pt x="393" y="1556"/>
                  </a:cubicBezTo>
                  <a:lnTo>
                    <a:pt x="826" y="1246"/>
                  </a:lnTo>
                  <a:cubicBezTo>
                    <a:pt x="956" y="924"/>
                    <a:pt x="1000" y="558"/>
                    <a:pt x="952" y="211"/>
                  </a:cubicBezTo>
                  <a:cubicBezTo>
                    <a:pt x="945" y="159"/>
                    <a:pt x="935" y="104"/>
                    <a:pt x="907" y="62"/>
                  </a:cubicBezTo>
                  <a:cubicBezTo>
                    <a:pt x="884" y="26"/>
                    <a:pt x="847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20"/>
            <p:cNvSpPr/>
            <p:nvPr/>
          </p:nvSpPr>
          <p:spPr>
            <a:xfrm>
              <a:off x="3213393" y="2120628"/>
              <a:ext cx="185717" cy="101416"/>
            </a:xfrm>
            <a:custGeom>
              <a:avLst/>
              <a:gdLst/>
              <a:ahLst/>
              <a:cxnLst/>
              <a:rect l="l" t="t" r="r" b="b"/>
              <a:pathLst>
                <a:path w="3371" h="1841" extrusionOk="0">
                  <a:moveTo>
                    <a:pt x="1943" y="0"/>
                  </a:moveTo>
                  <a:cubicBezTo>
                    <a:pt x="1612" y="0"/>
                    <a:pt x="1281" y="60"/>
                    <a:pt x="966" y="179"/>
                  </a:cubicBezTo>
                  <a:cubicBezTo>
                    <a:pt x="182" y="472"/>
                    <a:pt x="0" y="1736"/>
                    <a:pt x="950" y="1832"/>
                  </a:cubicBezTo>
                  <a:cubicBezTo>
                    <a:pt x="1005" y="1837"/>
                    <a:pt x="1063" y="1840"/>
                    <a:pt x="1123" y="1840"/>
                  </a:cubicBezTo>
                  <a:cubicBezTo>
                    <a:pt x="1788" y="1840"/>
                    <a:pt x="2698" y="1495"/>
                    <a:pt x="3118" y="988"/>
                  </a:cubicBezTo>
                  <a:cubicBezTo>
                    <a:pt x="3262" y="815"/>
                    <a:pt x="3371" y="529"/>
                    <a:pt x="3232" y="353"/>
                  </a:cubicBezTo>
                  <a:cubicBezTo>
                    <a:pt x="3184" y="293"/>
                    <a:pt x="3118" y="261"/>
                    <a:pt x="3052" y="231"/>
                  </a:cubicBezTo>
                  <a:cubicBezTo>
                    <a:pt x="2700" y="78"/>
                    <a:pt x="2322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20"/>
            <p:cNvSpPr/>
            <p:nvPr/>
          </p:nvSpPr>
          <p:spPr>
            <a:xfrm>
              <a:off x="3088498" y="2066807"/>
              <a:ext cx="136189" cy="76076"/>
            </a:xfrm>
            <a:custGeom>
              <a:avLst/>
              <a:gdLst/>
              <a:ahLst/>
              <a:cxnLst/>
              <a:rect l="l" t="t" r="r" b="b"/>
              <a:pathLst>
                <a:path w="2472" h="1381" extrusionOk="0">
                  <a:moveTo>
                    <a:pt x="1475" y="0"/>
                  </a:moveTo>
                  <a:cubicBezTo>
                    <a:pt x="1045" y="0"/>
                    <a:pt x="615" y="149"/>
                    <a:pt x="257" y="425"/>
                  </a:cubicBezTo>
                  <a:cubicBezTo>
                    <a:pt x="222" y="453"/>
                    <a:pt x="185" y="485"/>
                    <a:pt x="171" y="531"/>
                  </a:cubicBezTo>
                  <a:cubicBezTo>
                    <a:pt x="1" y="1099"/>
                    <a:pt x="602" y="1381"/>
                    <a:pt x="1229" y="1381"/>
                  </a:cubicBezTo>
                  <a:cubicBezTo>
                    <a:pt x="1760" y="1381"/>
                    <a:pt x="2309" y="1179"/>
                    <a:pt x="2424" y="779"/>
                  </a:cubicBezTo>
                  <a:cubicBezTo>
                    <a:pt x="2472" y="612"/>
                    <a:pt x="2397" y="428"/>
                    <a:pt x="2285" y="305"/>
                  </a:cubicBezTo>
                  <a:cubicBezTo>
                    <a:pt x="2092" y="87"/>
                    <a:pt x="1806" y="10"/>
                    <a:pt x="1533" y="1"/>
                  </a:cubicBezTo>
                  <a:cubicBezTo>
                    <a:pt x="1514" y="1"/>
                    <a:pt x="149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20"/>
            <p:cNvSpPr/>
            <p:nvPr/>
          </p:nvSpPr>
          <p:spPr>
            <a:xfrm>
              <a:off x="3687737" y="1961921"/>
              <a:ext cx="189408" cy="85220"/>
            </a:xfrm>
            <a:custGeom>
              <a:avLst/>
              <a:gdLst/>
              <a:ahLst/>
              <a:cxnLst/>
              <a:rect l="l" t="t" r="r" b="b"/>
              <a:pathLst>
                <a:path w="3438" h="1547" extrusionOk="0">
                  <a:moveTo>
                    <a:pt x="1991" y="0"/>
                  </a:moveTo>
                  <a:cubicBezTo>
                    <a:pt x="1842" y="0"/>
                    <a:pt x="1693" y="4"/>
                    <a:pt x="1544" y="12"/>
                  </a:cubicBezTo>
                  <a:cubicBezTo>
                    <a:pt x="967" y="46"/>
                    <a:pt x="0" y="477"/>
                    <a:pt x="761" y="1177"/>
                  </a:cubicBezTo>
                  <a:cubicBezTo>
                    <a:pt x="1044" y="1438"/>
                    <a:pt x="1559" y="1546"/>
                    <a:pt x="2048" y="1546"/>
                  </a:cubicBezTo>
                  <a:cubicBezTo>
                    <a:pt x="2391" y="1546"/>
                    <a:pt x="2721" y="1493"/>
                    <a:pt x="2952" y="1401"/>
                  </a:cubicBezTo>
                  <a:cubicBezTo>
                    <a:pt x="3151" y="1321"/>
                    <a:pt x="3334" y="1144"/>
                    <a:pt x="3381" y="910"/>
                  </a:cubicBezTo>
                  <a:cubicBezTo>
                    <a:pt x="3437" y="622"/>
                    <a:pt x="3269" y="329"/>
                    <a:pt x="3045" y="185"/>
                  </a:cubicBezTo>
                  <a:cubicBezTo>
                    <a:pt x="2822" y="41"/>
                    <a:pt x="2554" y="15"/>
                    <a:pt x="2295" y="5"/>
                  </a:cubicBezTo>
                  <a:cubicBezTo>
                    <a:pt x="2194" y="2"/>
                    <a:pt x="2093" y="0"/>
                    <a:pt x="1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20"/>
            <p:cNvSpPr/>
            <p:nvPr/>
          </p:nvSpPr>
          <p:spPr>
            <a:xfrm>
              <a:off x="4230837" y="2329134"/>
              <a:ext cx="190289" cy="66546"/>
            </a:xfrm>
            <a:custGeom>
              <a:avLst/>
              <a:gdLst/>
              <a:ahLst/>
              <a:cxnLst/>
              <a:rect l="l" t="t" r="r" b="b"/>
              <a:pathLst>
                <a:path w="3454" h="1208" extrusionOk="0">
                  <a:moveTo>
                    <a:pt x="1626" y="1"/>
                  </a:moveTo>
                  <a:cubicBezTo>
                    <a:pt x="1219" y="1"/>
                    <a:pt x="812" y="69"/>
                    <a:pt x="494" y="259"/>
                  </a:cubicBezTo>
                  <a:cubicBezTo>
                    <a:pt x="88" y="501"/>
                    <a:pt x="0" y="837"/>
                    <a:pt x="432" y="1048"/>
                  </a:cubicBezTo>
                  <a:cubicBezTo>
                    <a:pt x="693" y="1174"/>
                    <a:pt x="1027" y="1208"/>
                    <a:pt x="1348" y="1208"/>
                  </a:cubicBezTo>
                  <a:cubicBezTo>
                    <a:pt x="1532" y="1208"/>
                    <a:pt x="1711" y="1197"/>
                    <a:pt x="1870" y="1186"/>
                  </a:cubicBezTo>
                  <a:cubicBezTo>
                    <a:pt x="2114" y="1166"/>
                    <a:pt x="3454" y="700"/>
                    <a:pt x="2837" y="199"/>
                  </a:cubicBezTo>
                  <a:cubicBezTo>
                    <a:pt x="2785" y="158"/>
                    <a:pt x="2724" y="141"/>
                    <a:pt x="2662" y="127"/>
                  </a:cubicBezTo>
                  <a:cubicBezTo>
                    <a:pt x="2359" y="56"/>
                    <a:pt x="1992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20"/>
            <p:cNvSpPr/>
            <p:nvPr/>
          </p:nvSpPr>
          <p:spPr>
            <a:xfrm>
              <a:off x="4030026" y="2399205"/>
              <a:ext cx="219213" cy="115518"/>
            </a:xfrm>
            <a:custGeom>
              <a:avLst/>
              <a:gdLst/>
              <a:ahLst/>
              <a:cxnLst/>
              <a:rect l="l" t="t" r="r" b="b"/>
              <a:pathLst>
                <a:path w="3979" h="2097" extrusionOk="0">
                  <a:moveTo>
                    <a:pt x="2234" y="0"/>
                  </a:moveTo>
                  <a:cubicBezTo>
                    <a:pt x="2209" y="0"/>
                    <a:pt x="2185" y="1"/>
                    <a:pt x="2160" y="1"/>
                  </a:cubicBezTo>
                  <a:cubicBezTo>
                    <a:pt x="1610" y="21"/>
                    <a:pt x="1066" y="261"/>
                    <a:pt x="648" y="670"/>
                  </a:cubicBezTo>
                  <a:cubicBezTo>
                    <a:pt x="1" y="1305"/>
                    <a:pt x="436" y="1978"/>
                    <a:pt x="1088" y="1978"/>
                  </a:cubicBezTo>
                  <a:cubicBezTo>
                    <a:pt x="1142" y="1978"/>
                    <a:pt x="1198" y="1973"/>
                    <a:pt x="1254" y="1963"/>
                  </a:cubicBezTo>
                  <a:cubicBezTo>
                    <a:pt x="2059" y="1826"/>
                    <a:pt x="2997" y="2096"/>
                    <a:pt x="3706" y="1526"/>
                  </a:cubicBezTo>
                  <a:cubicBezTo>
                    <a:pt x="3847" y="1413"/>
                    <a:pt x="3978" y="1248"/>
                    <a:pt x="3978" y="1053"/>
                  </a:cubicBezTo>
                  <a:cubicBezTo>
                    <a:pt x="3978" y="850"/>
                    <a:pt x="3840" y="686"/>
                    <a:pt x="3699" y="565"/>
                  </a:cubicBezTo>
                  <a:cubicBezTo>
                    <a:pt x="3285" y="202"/>
                    <a:pt x="2760" y="0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20"/>
            <p:cNvSpPr/>
            <p:nvPr/>
          </p:nvSpPr>
          <p:spPr>
            <a:xfrm>
              <a:off x="3124253" y="2202763"/>
              <a:ext cx="28262" cy="53325"/>
            </a:xfrm>
            <a:custGeom>
              <a:avLst/>
              <a:gdLst/>
              <a:ahLst/>
              <a:cxnLst/>
              <a:rect l="l" t="t" r="r" b="b"/>
              <a:pathLst>
                <a:path w="513" h="968" extrusionOk="0">
                  <a:moveTo>
                    <a:pt x="375" y="1"/>
                  </a:moveTo>
                  <a:cubicBezTo>
                    <a:pt x="326" y="1"/>
                    <a:pt x="280" y="35"/>
                    <a:pt x="260" y="90"/>
                  </a:cubicBezTo>
                  <a:lnTo>
                    <a:pt x="24" y="777"/>
                  </a:lnTo>
                  <a:cubicBezTo>
                    <a:pt x="0" y="849"/>
                    <a:pt x="32" y="928"/>
                    <a:pt x="94" y="956"/>
                  </a:cubicBezTo>
                  <a:cubicBezTo>
                    <a:pt x="111" y="965"/>
                    <a:pt x="128" y="967"/>
                    <a:pt x="143" y="967"/>
                  </a:cubicBezTo>
                  <a:cubicBezTo>
                    <a:pt x="190" y="965"/>
                    <a:pt x="235" y="932"/>
                    <a:pt x="252" y="877"/>
                  </a:cubicBezTo>
                  <a:lnTo>
                    <a:pt x="489" y="191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20"/>
            <p:cNvSpPr/>
            <p:nvPr/>
          </p:nvSpPr>
          <p:spPr>
            <a:xfrm>
              <a:off x="3099352" y="2181885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8" y="1"/>
                  </a:moveTo>
                  <a:cubicBezTo>
                    <a:pt x="124" y="1"/>
                    <a:pt x="121" y="1"/>
                    <a:pt x="118" y="1"/>
                  </a:cubicBezTo>
                  <a:cubicBezTo>
                    <a:pt x="52" y="8"/>
                    <a:pt x="1" y="76"/>
                    <a:pt x="8" y="154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5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8"/>
                    <a:pt x="325" y="1142"/>
                    <a:pt x="318" y="1064"/>
                  </a:cubicBezTo>
                  <a:lnTo>
                    <a:pt x="251" y="128"/>
                  </a:lnTo>
                  <a:cubicBezTo>
                    <a:pt x="245" y="56"/>
                    <a:pt x="194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20"/>
            <p:cNvSpPr/>
            <p:nvPr/>
          </p:nvSpPr>
          <p:spPr>
            <a:xfrm>
              <a:off x="4468781" y="2357999"/>
              <a:ext cx="28262" cy="53270"/>
            </a:xfrm>
            <a:custGeom>
              <a:avLst/>
              <a:gdLst/>
              <a:ahLst/>
              <a:cxnLst/>
              <a:rect l="l" t="t" r="r" b="b"/>
              <a:pathLst>
                <a:path w="513" h="967" extrusionOk="0">
                  <a:moveTo>
                    <a:pt x="376" y="0"/>
                  </a:moveTo>
                  <a:cubicBezTo>
                    <a:pt x="326" y="0"/>
                    <a:pt x="280" y="36"/>
                    <a:pt x="261" y="90"/>
                  </a:cubicBezTo>
                  <a:lnTo>
                    <a:pt x="24" y="776"/>
                  </a:lnTo>
                  <a:cubicBezTo>
                    <a:pt x="0" y="848"/>
                    <a:pt x="31" y="927"/>
                    <a:pt x="93" y="956"/>
                  </a:cubicBezTo>
                  <a:cubicBezTo>
                    <a:pt x="109" y="964"/>
                    <a:pt x="127" y="967"/>
                    <a:pt x="143" y="967"/>
                  </a:cubicBezTo>
                  <a:cubicBezTo>
                    <a:pt x="191" y="965"/>
                    <a:pt x="235" y="932"/>
                    <a:pt x="251" y="876"/>
                  </a:cubicBezTo>
                  <a:lnTo>
                    <a:pt x="489" y="190"/>
                  </a:lnTo>
                  <a:cubicBezTo>
                    <a:pt x="513" y="118"/>
                    <a:pt x="482" y="38"/>
                    <a:pt x="419" y="10"/>
                  </a:cubicBezTo>
                  <a:cubicBezTo>
                    <a:pt x="405" y="3"/>
                    <a:pt x="390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20"/>
            <p:cNvSpPr/>
            <p:nvPr/>
          </p:nvSpPr>
          <p:spPr>
            <a:xfrm>
              <a:off x="4443879" y="2337121"/>
              <a:ext cx="17960" cy="66931"/>
            </a:xfrm>
            <a:custGeom>
              <a:avLst/>
              <a:gdLst/>
              <a:ahLst/>
              <a:cxnLst/>
              <a:rect l="l" t="t" r="r" b="b"/>
              <a:pathLst>
                <a:path w="326" h="1215" extrusionOk="0">
                  <a:moveTo>
                    <a:pt x="125" y="0"/>
                  </a:moveTo>
                  <a:cubicBezTo>
                    <a:pt x="123" y="0"/>
                    <a:pt x="120" y="0"/>
                    <a:pt x="118" y="1"/>
                  </a:cubicBezTo>
                  <a:cubicBezTo>
                    <a:pt x="51" y="8"/>
                    <a:pt x="1" y="75"/>
                    <a:pt x="8" y="153"/>
                  </a:cubicBezTo>
                  <a:lnTo>
                    <a:pt x="74" y="1087"/>
                  </a:lnTo>
                  <a:cubicBezTo>
                    <a:pt x="81" y="1160"/>
                    <a:pt x="132" y="1215"/>
                    <a:pt x="194" y="1215"/>
                  </a:cubicBezTo>
                  <a:cubicBezTo>
                    <a:pt x="196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7"/>
                    <a:pt x="325" y="1141"/>
                    <a:pt x="318" y="1063"/>
                  </a:cubicBezTo>
                  <a:lnTo>
                    <a:pt x="250" y="128"/>
                  </a:lnTo>
                  <a:cubicBezTo>
                    <a:pt x="245" y="56"/>
                    <a:pt x="192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20"/>
            <p:cNvSpPr/>
            <p:nvPr/>
          </p:nvSpPr>
          <p:spPr>
            <a:xfrm>
              <a:off x="3875878" y="2472581"/>
              <a:ext cx="28318" cy="53215"/>
            </a:xfrm>
            <a:custGeom>
              <a:avLst/>
              <a:gdLst/>
              <a:ahLst/>
              <a:cxnLst/>
              <a:rect l="l" t="t" r="r" b="b"/>
              <a:pathLst>
                <a:path w="514" h="966" extrusionOk="0">
                  <a:moveTo>
                    <a:pt x="376" y="1"/>
                  </a:moveTo>
                  <a:cubicBezTo>
                    <a:pt x="327" y="1"/>
                    <a:pt x="281" y="35"/>
                    <a:pt x="262" y="89"/>
                  </a:cubicBezTo>
                  <a:lnTo>
                    <a:pt x="25" y="777"/>
                  </a:lnTo>
                  <a:cubicBezTo>
                    <a:pt x="1" y="849"/>
                    <a:pt x="32" y="928"/>
                    <a:pt x="94" y="956"/>
                  </a:cubicBezTo>
                  <a:cubicBezTo>
                    <a:pt x="110" y="963"/>
                    <a:pt x="128" y="966"/>
                    <a:pt x="144" y="966"/>
                  </a:cubicBezTo>
                  <a:cubicBezTo>
                    <a:pt x="192" y="965"/>
                    <a:pt x="235" y="931"/>
                    <a:pt x="254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6" y="4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20"/>
            <p:cNvSpPr/>
            <p:nvPr/>
          </p:nvSpPr>
          <p:spPr>
            <a:xfrm>
              <a:off x="3851031" y="2451648"/>
              <a:ext cx="17905" cy="66931"/>
            </a:xfrm>
            <a:custGeom>
              <a:avLst/>
              <a:gdLst/>
              <a:ahLst/>
              <a:cxnLst/>
              <a:rect l="l" t="t" r="r" b="b"/>
              <a:pathLst>
                <a:path w="325" h="1215" extrusionOk="0">
                  <a:moveTo>
                    <a:pt x="129" y="0"/>
                  </a:moveTo>
                  <a:cubicBezTo>
                    <a:pt x="125" y="0"/>
                    <a:pt x="122" y="1"/>
                    <a:pt x="119" y="1"/>
                  </a:cubicBezTo>
                  <a:cubicBezTo>
                    <a:pt x="51" y="8"/>
                    <a:pt x="0" y="74"/>
                    <a:pt x="7" y="152"/>
                  </a:cubicBezTo>
                  <a:lnTo>
                    <a:pt x="74" y="1088"/>
                  </a:lnTo>
                  <a:cubicBezTo>
                    <a:pt x="81" y="1162"/>
                    <a:pt x="133" y="1215"/>
                    <a:pt x="196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6" y="1215"/>
                  </a:lnTo>
                  <a:cubicBezTo>
                    <a:pt x="274" y="1208"/>
                    <a:pt x="325" y="1140"/>
                    <a:pt x="318" y="1062"/>
                  </a:cubicBezTo>
                  <a:lnTo>
                    <a:pt x="250" y="128"/>
                  </a:lnTo>
                  <a:cubicBezTo>
                    <a:pt x="246" y="55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20"/>
            <p:cNvSpPr/>
            <p:nvPr/>
          </p:nvSpPr>
          <p:spPr>
            <a:xfrm>
              <a:off x="4419473" y="2103165"/>
              <a:ext cx="28262" cy="53215"/>
            </a:xfrm>
            <a:custGeom>
              <a:avLst/>
              <a:gdLst/>
              <a:ahLst/>
              <a:cxnLst/>
              <a:rect l="l" t="t" r="r" b="b"/>
              <a:pathLst>
                <a:path w="513" h="966" extrusionOk="0">
                  <a:moveTo>
                    <a:pt x="375" y="1"/>
                  </a:moveTo>
                  <a:cubicBezTo>
                    <a:pt x="326" y="1"/>
                    <a:pt x="280" y="35"/>
                    <a:pt x="261" y="89"/>
                  </a:cubicBezTo>
                  <a:lnTo>
                    <a:pt x="24" y="775"/>
                  </a:lnTo>
                  <a:cubicBezTo>
                    <a:pt x="0" y="849"/>
                    <a:pt x="31" y="928"/>
                    <a:pt x="94" y="956"/>
                  </a:cubicBezTo>
                  <a:cubicBezTo>
                    <a:pt x="109" y="965"/>
                    <a:pt x="127" y="966"/>
                    <a:pt x="143" y="966"/>
                  </a:cubicBezTo>
                  <a:cubicBezTo>
                    <a:pt x="191" y="965"/>
                    <a:pt x="235" y="931"/>
                    <a:pt x="253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20"/>
            <p:cNvSpPr/>
            <p:nvPr/>
          </p:nvSpPr>
          <p:spPr>
            <a:xfrm>
              <a:off x="4394572" y="2082287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9" y="1"/>
                  </a:moveTo>
                  <a:cubicBezTo>
                    <a:pt x="126" y="1"/>
                    <a:pt x="122" y="1"/>
                    <a:pt x="119" y="1"/>
                  </a:cubicBezTo>
                  <a:cubicBezTo>
                    <a:pt x="51" y="8"/>
                    <a:pt x="1" y="75"/>
                    <a:pt x="8" y="152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6" y="1215"/>
                  </a:cubicBezTo>
                  <a:cubicBezTo>
                    <a:pt x="198" y="1215"/>
                    <a:pt x="200" y="1215"/>
                    <a:pt x="201" y="1215"/>
                  </a:cubicBezTo>
                  <a:lnTo>
                    <a:pt x="207" y="1215"/>
                  </a:lnTo>
                  <a:cubicBezTo>
                    <a:pt x="274" y="1208"/>
                    <a:pt x="325" y="1140"/>
                    <a:pt x="318" y="1063"/>
                  </a:cubicBezTo>
                  <a:lnTo>
                    <a:pt x="251" y="128"/>
                  </a:lnTo>
                  <a:cubicBezTo>
                    <a:pt x="246" y="56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20"/>
            <p:cNvSpPr/>
            <p:nvPr/>
          </p:nvSpPr>
          <p:spPr>
            <a:xfrm>
              <a:off x="2746320" y="2121399"/>
              <a:ext cx="30521" cy="51892"/>
            </a:xfrm>
            <a:custGeom>
              <a:avLst/>
              <a:gdLst/>
              <a:ahLst/>
              <a:cxnLst/>
              <a:rect l="l" t="t" r="r" b="b"/>
              <a:pathLst>
                <a:path w="554" h="942" extrusionOk="0">
                  <a:moveTo>
                    <a:pt x="139" y="1"/>
                  </a:moveTo>
                  <a:cubicBezTo>
                    <a:pt x="122" y="1"/>
                    <a:pt x="104" y="5"/>
                    <a:pt x="87" y="14"/>
                  </a:cubicBezTo>
                  <a:cubicBezTo>
                    <a:pt x="25" y="48"/>
                    <a:pt x="1" y="131"/>
                    <a:pt x="29" y="200"/>
                  </a:cubicBezTo>
                  <a:lnTo>
                    <a:pt x="306" y="861"/>
                  </a:lnTo>
                  <a:cubicBezTo>
                    <a:pt x="326" y="913"/>
                    <a:pt x="370" y="941"/>
                    <a:pt x="416" y="941"/>
                  </a:cubicBezTo>
                  <a:cubicBezTo>
                    <a:pt x="418" y="941"/>
                    <a:pt x="419" y="941"/>
                    <a:pt x="420" y="941"/>
                  </a:cubicBezTo>
                  <a:cubicBezTo>
                    <a:pt x="438" y="941"/>
                    <a:pt x="454" y="936"/>
                    <a:pt x="468" y="927"/>
                  </a:cubicBezTo>
                  <a:cubicBezTo>
                    <a:pt x="530" y="893"/>
                    <a:pt x="554" y="810"/>
                    <a:pt x="526" y="741"/>
                  </a:cubicBezTo>
                  <a:lnTo>
                    <a:pt x="249" y="80"/>
                  </a:lnTo>
                  <a:cubicBezTo>
                    <a:pt x="229" y="3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20"/>
            <p:cNvSpPr/>
            <p:nvPr/>
          </p:nvSpPr>
          <p:spPr>
            <a:xfrm>
              <a:off x="2783673" y="2096995"/>
              <a:ext cx="14214" cy="67041"/>
            </a:xfrm>
            <a:custGeom>
              <a:avLst/>
              <a:gdLst/>
              <a:ahLst/>
              <a:cxnLst/>
              <a:rect l="l" t="t" r="r" b="b"/>
              <a:pathLst>
                <a:path w="258" h="1217" extrusionOk="0">
                  <a:moveTo>
                    <a:pt x="136" y="1"/>
                  </a:moveTo>
                  <a:cubicBezTo>
                    <a:pt x="65" y="1"/>
                    <a:pt x="14" y="60"/>
                    <a:pt x="11" y="138"/>
                  </a:cubicBezTo>
                  <a:lnTo>
                    <a:pt x="2" y="1077"/>
                  </a:lnTo>
                  <a:cubicBezTo>
                    <a:pt x="0" y="1153"/>
                    <a:pt x="54" y="1216"/>
                    <a:pt x="122" y="1216"/>
                  </a:cubicBezTo>
                  <a:lnTo>
                    <a:pt x="127" y="1216"/>
                  </a:lnTo>
                  <a:cubicBezTo>
                    <a:pt x="192" y="1212"/>
                    <a:pt x="244" y="1153"/>
                    <a:pt x="244" y="1078"/>
                  </a:cubicBezTo>
                  <a:lnTo>
                    <a:pt x="256" y="139"/>
                  </a:lnTo>
                  <a:cubicBezTo>
                    <a:pt x="257" y="64"/>
                    <a:pt x="202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20"/>
            <p:cNvSpPr/>
            <p:nvPr/>
          </p:nvSpPr>
          <p:spPr>
            <a:xfrm>
              <a:off x="3668731" y="2168664"/>
              <a:ext cx="30631" cy="51727"/>
            </a:xfrm>
            <a:custGeom>
              <a:avLst/>
              <a:gdLst/>
              <a:ahLst/>
              <a:cxnLst/>
              <a:rect l="l" t="t" r="r" b="b"/>
              <a:pathLst>
                <a:path w="556" h="939" extrusionOk="0">
                  <a:moveTo>
                    <a:pt x="141" y="0"/>
                  </a:moveTo>
                  <a:cubicBezTo>
                    <a:pt x="123" y="0"/>
                    <a:pt x="104" y="5"/>
                    <a:pt x="87" y="14"/>
                  </a:cubicBezTo>
                  <a:cubicBezTo>
                    <a:pt x="26" y="48"/>
                    <a:pt x="1" y="130"/>
                    <a:pt x="29" y="199"/>
                  </a:cubicBezTo>
                  <a:lnTo>
                    <a:pt x="306" y="861"/>
                  </a:lnTo>
                  <a:cubicBezTo>
                    <a:pt x="326" y="911"/>
                    <a:pt x="371" y="939"/>
                    <a:pt x="418" y="939"/>
                  </a:cubicBezTo>
                  <a:cubicBezTo>
                    <a:pt x="419" y="939"/>
                    <a:pt x="420" y="939"/>
                    <a:pt x="421" y="939"/>
                  </a:cubicBezTo>
                  <a:cubicBezTo>
                    <a:pt x="437" y="939"/>
                    <a:pt x="452" y="933"/>
                    <a:pt x="468" y="926"/>
                  </a:cubicBezTo>
                  <a:cubicBezTo>
                    <a:pt x="530" y="892"/>
                    <a:pt x="555" y="810"/>
                    <a:pt x="527" y="741"/>
                  </a:cubicBezTo>
                  <a:lnTo>
                    <a:pt x="249" y="79"/>
                  </a:lnTo>
                  <a:cubicBezTo>
                    <a:pt x="229" y="29"/>
                    <a:pt x="18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20"/>
            <p:cNvSpPr/>
            <p:nvPr/>
          </p:nvSpPr>
          <p:spPr>
            <a:xfrm>
              <a:off x="3706083" y="2144205"/>
              <a:ext cx="14269" cy="67041"/>
            </a:xfrm>
            <a:custGeom>
              <a:avLst/>
              <a:gdLst/>
              <a:ahLst/>
              <a:cxnLst/>
              <a:rect l="l" t="t" r="r" b="b"/>
              <a:pathLst>
                <a:path w="259" h="1217" extrusionOk="0">
                  <a:moveTo>
                    <a:pt x="136" y="1"/>
                  </a:moveTo>
                  <a:cubicBezTo>
                    <a:pt x="65" y="1"/>
                    <a:pt x="14" y="60"/>
                    <a:pt x="13" y="139"/>
                  </a:cubicBezTo>
                  <a:lnTo>
                    <a:pt x="2" y="1078"/>
                  </a:lnTo>
                  <a:cubicBezTo>
                    <a:pt x="0" y="1153"/>
                    <a:pt x="55" y="1216"/>
                    <a:pt x="122" y="1216"/>
                  </a:cubicBezTo>
                  <a:lnTo>
                    <a:pt x="127" y="1216"/>
                  </a:lnTo>
                  <a:cubicBezTo>
                    <a:pt x="191" y="1213"/>
                    <a:pt x="244" y="1153"/>
                    <a:pt x="246" y="1079"/>
                  </a:cubicBezTo>
                  <a:lnTo>
                    <a:pt x="256" y="140"/>
                  </a:lnTo>
                  <a:cubicBezTo>
                    <a:pt x="259" y="64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3" name="Google Shape;1133;p20"/>
          <p:cNvGrpSpPr/>
          <p:nvPr/>
        </p:nvGrpSpPr>
        <p:grpSpPr>
          <a:xfrm>
            <a:off x="-188901" y="5997623"/>
            <a:ext cx="9544449" cy="3003872"/>
            <a:chOff x="-1192669" y="1924020"/>
            <a:chExt cx="4543534" cy="1429961"/>
          </a:xfrm>
        </p:grpSpPr>
        <p:sp>
          <p:nvSpPr>
            <p:cNvPr id="1134" name="Google Shape;1134;p20"/>
            <p:cNvSpPr/>
            <p:nvPr/>
          </p:nvSpPr>
          <p:spPr>
            <a:xfrm>
              <a:off x="751648" y="2433965"/>
              <a:ext cx="85669" cy="100480"/>
            </a:xfrm>
            <a:custGeom>
              <a:avLst/>
              <a:gdLst/>
              <a:ahLst/>
              <a:cxnLst/>
              <a:rect l="l" t="t" r="r" b="b"/>
              <a:pathLst>
                <a:path w="1555" h="1824" extrusionOk="0">
                  <a:moveTo>
                    <a:pt x="370" y="0"/>
                  </a:moveTo>
                  <a:cubicBezTo>
                    <a:pt x="222" y="0"/>
                    <a:pt x="89" y="146"/>
                    <a:pt x="47" y="310"/>
                  </a:cubicBezTo>
                  <a:cubicBezTo>
                    <a:pt x="0" y="490"/>
                    <a:pt x="38" y="680"/>
                    <a:pt x="92" y="854"/>
                  </a:cubicBezTo>
                  <a:cubicBezTo>
                    <a:pt x="208" y="1221"/>
                    <a:pt x="400" y="1557"/>
                    <a:pt x="648" y="1824"/>
                  </a:cubicBezTo>
                  <a:lnTo>
                    <a:pt x="1403" y="1414"/>
                  </a:lnTo>
                  <a:cubicBezTo>
                    <a:pt x="1480" y="1380"/>
                    <a:pt x="1506" y="1276"/>
                    <a:pt x="1516" y="1184"/>
                  </a:cubicBezTo>
                  <a:cubicBezTo>
                    <a:pt x="1554" y="875"/>
                    <a:pt x="1536" y="560"/>
                    <a:pt x="1467" y="260"/>
                  </a:cubicBezTo>
                  <a:cubicBezTo>
                    <a:pt x="1451" y="188"/>
                    <a:pt x="1430" y="113"/>
                    <a:pt x="1382" y="62"/>
                  </a:cubicBezTo>
                  <a:cubicBezTo>
                    <a:pt x="1355" y="33"/>
                    <a:pt x="1316" y="15"/>
                    <a:pt x="1279" y="15"/>
                  </a:cubicBezTo>
                  <a:cubicBezTo>
                    <a:pt x="1252" y="15"/>
                    <a:pt x="1225" y="24"/>
                    <a:pt x="1204" y="45"/>
                  </a:cubicBezTo>
                  <a:cubicBezTo>
                    <a:pt x="1169" y="82"/>
                    <a:pt x="1161" y="140"/>
                    <a:pt x="1155" y="193"/>
                  </a:cubicBezTo>
                  <a:lnTo>
                    <a:pt x="1059" y="1008"/>
                  </a:lnTo>
                  <a:cubicBezTo>
                    <a:pt x="971" y="745"/>
                    <a:pt x="853" y="497"/>
                    <a:pt x="710" y="268"/>
                  </a:cubicBezTo>
                  <a:cubicBezTo>
                    <a:pt x="633" y="147"/>
                    <a:pt x="535" y="21"/>
                    <a:pt x="405" y="3"/>
                  </a:cubicBezTo>
                  <a:cubicBezTo>
                    <a:pt x="394" y="1"/>
                    <a:pt x="38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20"/>
            <p:cNvSpPr/>
            <p:nvPr/>
          </p:nvSpPr>
          <p:spPr>
            <a:xfrm>
              <a:off x="-1192669" y="1976574"/>
              <a:ext cx="4543534" cy="1377408"/>
            </a:xfrm>
            <a:custGeom>
              <a:avLst/>
              <a:gdLst/>
              <a:ahLst/>
              <a:cxnLst/>
              <a:rect l="l" t="t" r="r" b="b"/>
              <a:pathLst>
                <a:path w="82471" h="25004" extrusionOk="0">
                  <a:moveTo>
                    <a:pt x="16498" y="0"/>
                  </a:moveTo>
                  <a:cubicBezTo>
                    <a:pt x="5420" y="0"/>
                    <a:pt x="1175" y="1891"/>
                    <a:pt x="1175" y="1891"/>
                  </a:cubicBezTo>
                  <a:lnTo>
                    <a:pt x="1" y="19569"/>
                  </a:lnTo>
                  <a:lnTo>
                    <a:pt x="81678" y="25004"/>
                  </a:lnTo>
                  <a:lnTo>
                    <a:pt x="82470" y="13098"/>
                  </a:lnTo>
                  <a:cubicBezTo>
                    <a:pt x="82470" y="13098"/>
                    <a:pt x="78100" y="9189"/>
                    <a:pt x="46378" y="3226"/>
                  </a:cubicBezTo>
                  <a:cubicBezTo>
                    <a:pt x="33247" y="757"/>
                    <a:pt x="23506" y="0"/>
                    <a:pt x="16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20"/>
            <p:cNvSpPr/>
            <p:nvPr/>
          </p:nvSpPr>
          <p:spPr>
            <a:xfrm>
              <a:off x="1808925" y="2185686"/>
              <a:ext cx="92390" cy="102353"/>
            </a:xfrm>
            <a:custGeom>
              <a:avLst/>
              <a:gdLst/>
              <a:ahLst/>
              <a:cxnLst/>
              <a:rect l="l" t="t" r="r" b="b"/>
              <a:pathLst>
                <a:path w="1677" h="1858" extrusionOk="0">
                  <a:moveTo>
                    <a:pt x="1220" y="0"/>
                  </a:moveTo>
                  <a:cubicBezTo>
                    <a:pt x="1181" y="0"/>
                    <a:pt x="1143" y="7"/>
                    <a:pt x="1105" y="23"/>
                  </a:cubicBezTo>
                  <a:cubicBezTo>
                    <a:pt x="967" y="81"/>
                    <a:pt x="891" y="229"/>
                    <a:pt x="836" y="370"/>
                  </a:cubicBezTo>
                  <a:cubicBezTo>
                    <a:pt x="735" y="632"/>
                    <a:pt x="668" y="908"/>
                    <a:pt x="637" y="1189"/>
                  </a:cubicBezTo>
                  <a:cubicBezTo>
                    <a:pt x="534" y="934"/>
                    <a:pt x="431" y="682"/>
                    <a:pt x="328" y="428"/>
                  </a:cubicBezTo>
                  <a:cubicBezTo>
                    <a:pt x="308" y="378"/>
                    <a:pt x="284" y="325"/>
                    <a:pt x="236" y="299"/>
                  </a:cubicBezTo>
                  <a:cubicBezTo>
                    <a:pt x="219" y="291"/>
                    <a:pt x="202" y="287"/>
                    <a:pt x="184" y="287"/>
                  </a:cubicBezTo>
                  <a:cubicBezTo>
                    <a:pt x="130" y="287"/>
                    <a:pt x="75" y="321"/>
                    <a:pt x="45" y="368"/>
                  </a:cubicBezTo>
                  <a:cubicBezTo>
                    <a:pt x="7" y="432"/>
                    <a:pt x="1" y="510"/>
                    <a:pt x="1" y="583"/>
                  </a:cubicBezTo>
                  <a:cubicBezTo>
                    <a:pt x="0" y="894"/>
                    <a:pt x="61" y="1207"/>
                    <a:pt x="178" y="1493"/>
                  </a:cubicBezTo>
                  <a:cubicBezTo>
                    <a:pt x="212" y="1578"/>
                    <a:pt x="265" y="1673"/>
                    <a:pt x="357" y="1683"/>
                  </a:cubicBezTo>
                  <a:lnTo>
                    <a:pt x="1293" y="1858"/>
                  </a:lnTo>
                  <a:cubicBezTo>
                    <a:pt x="1499" y="1526"/>
                    <a:pt x="1626" y="1145"/>
                    <a:pt x="1661" y="757"/>
                  </a:cubicBezTo>
                  <a:cubicBezTo>
                    <a:pt x="1677" y="570"/>
                    <a:pt x="1673" y="376"/>
                    <a:pt x="1577" y="216"/>
                  </a:cubicBezTo>
                  <a:cubicBezTo>
                    <a:pt x="1503" y="92"/>
                    <a:pt x="1361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20"/>
            <p:cNvSpPr/>
            <p:nvPr/>
          </p:nvSpPr>
          <p:spPr>
            <a:xfrm>
              <a:off x="1605028" y="2153845"/>
              <a:ext cx="62034" cy="83017"/>
            </a:xfrm>
            <a:custGeom>
              <a:avLst/>
              <a:gdLst/>
              <a:ahLst/>
              <a:cxnLst/>
              <a:rect l="l" t="t" r="r" b="b"/>
              <a:pathLst>
                <a:path w="1126" h="1507" extrusionOk="0">
                  <a:moveTo>
                    <a:pt x="181" y="0"/>
                  </a:moveTo>
                  <a:cubicBezTo>
                    <a:pt x="135" y="0"/>
                    <a:pt x="91" y="30"/>
                    <a:pt x="66" y="71"/>
                  </a:cubicBezTo>
                  <a:cubicBezTo>
                    <a:pt x="38" y="116"/>
                    <a:pt x="31" y="173"/>
                    <a:pt x="27" y="227"/>
                  </a:cubicBezTo>
                  <a:cubicBezTo>
                    <a:pt x="0" y="578"/>
                    <a:pt x="81" y="935"/>
                    <a:pt x="251" y="1244"/>
                  </a:cubicBezTo>
                  <a:lnTo>
                    <a:pt x="767" y="1507"/>
                  </a:lnTo>
                  <a:lnTo>
                    <a:pt x="925" y="1147"/>
                  </a:lnTo>
                  <a:cubicBezTo>
                    <a:pt x="994" y="996"/>
                    <a:pt x="1062" y="842"/>
                    <a:pt x="1093" y="678"/>
                  </a:cubicBezTo>
                  <a:cubicBezTo>
                    <a:pt x="1125" y="516"/>
                    <a:pt x="1118" y="340"/>
                    <a:pt x="1040" y="191"/>
                  </a:cubicBezTo>
                  <a:cubicBezTo>
                    <a:pt x="1029" y="172"/>
                    <a:pt x="1016" y="150"/>
                    <a:pt x="999" y="136"/>
                  </a:cubicBezTo>
                  <a:cubicBezTo>
                    <a:pt x="979" y="120"/>
                    <a:pt x="956" y="113"/>
                    <a:pt x="931" y="113"/>
                  </a:cubicBezTo>
                  <a:cubicBezTo>
                    <a:pt x="879" y="113"/>
                    <a:pt x="821" y="145"/>
                    <a:pt x="779" y="181"/>
                  </a:cubicBezTo>
                  <a:cubicBezTo>
                    <a:pt x="634" y="311"/>
                    <a:pt x="551" y="496"/>
                    <a:pt x="497" y="682"/>
                  </a:cubicBezTo>
                  <a:cubicBezTo>
                    <a:pt x="445" y="503"/>
                    <a:pt x="387" y="325"/>
                    <a:pt x="322" y="149"/>
                  </a:cubicBezTo>
                  <a:cubicBezTo>
                    <a:pt x="299" y="87"/>
                    <a:pt x="265" y="16"/>
                    <a:pt x="201" y="2"/>
                  </a:cubicBezTo>
                  <a:cubicBezTo>
                    <a:pt x="194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20"/>
            <p:cNvSpPr/>
            <p:nvPr/>
          </p:nvSpPr>
          <p:spPr>
            <a:xfrm>
              <a:off x="321543" y="1924020"/>
              <a:ext cx="92500" cy="102353"/>
            </a:xfrm>
            <a:custGeom>
              <a:avLst/>
              <a:gdLst/>
              <a:ahLst/>
              <a:cxnLst/>
              <a:rect l="l" t="t" r="r" b="b"/>
              <a:pathLst>
                <a:path w="1679" h="1858" extrusionOk="0">
                  <a:moveTo>
                    <a:pt x="1221" y="1"/>
                  </a:moveTo>
                  <a:cubicBezTo>
                    <a:pt x="1183" y="1"/>
                    <a:pt x="1144" y="8"/>
                    <a:pt x="1107" y="23"/>
                  </a:cubicBezTo>
                  <a:cubicBezTo>
                    <a:pt x="967" y="81"/>
                    <a:pt x="891" y="229"/>
                    <a:pt x="837" y="370"/>
                  </a:cubicBezTo>
                  <a:cubicBezTo>
                    <a:pt x="736" y="633"/>
                    <a:pt x="669" y="908"/>
                    <a:pt x="638" y="1189"/>
                  </a:cubicBezTo>
                  <a:cubicBezTo>
                    <a:pt x="535" y="935"/>
                    <a:pt x="431" y="682"/>
                    <a:pt x="329" y="428"/>
                  </a:cubicBezTo>
                  <a:cubicBezTo>
                    <a:pt x="310" y="379"/>
                    <a:pt x="286" y="325"/>
                    <a:pt x="238" y="300"/>
                  </a:cubicBezTo>
                  <a:cubicBezTo>
                    <a:pt x="221" y="291"/>
                    <a:pt x="203" y="287"/>
                    <a:pt x="185" y="287"/>
                  </a:cubicBezTo>
                  <a:cubicBezTo>
                    <a:pt x="131" y="287"/>
                    <a:pt x="75" y="321"/>
                    <a:pt x="47" y="369"/>
                  </a:cubicBezTo>
                  <a:cubicBezTo>
                    <a:pt x="7" y="432"/>
                    <a:pt x="3" y="510"/>
                    <a:pt x="3" y="583"/>
                  </a:cubicBezTo>
                  <a:cubicBezTo>
                    <a:pt x="0" y="897"/>
                    <a:pt x="63" y="1207"/>
                    <a:pt x="180" y="1494"/>
                  </a:cubicBezTo>
                  <a:cubicBezTo>
                    <a:pt x="212" y="1578"/>
                    <a:pt x="267" y="1673"/>
                    <a:pt x="359" y="1683"/>
                  </a:cubicBezTo>
                  <a:lnTo>
                    <a:pt x="1293" y="1858"/>
                  </a:lnTo>
                  <a:cubicBezTo>
                    <a:pt x="1501" y="1526"/>
                    <a:pt x="1628" y="1145"/>
                    <a:pt x="1663" y="757"/>
                  </a:cubicBezTo>
                  <a:cubicBezTo>
                    <a:pt x="1679" y="571"/>
                    <a:pt x="1673" y="376"/>
                    <a:pt x="1578" y="216"/>
                  </a:cubicBezTo>
                  <a:cubicBezTo>
                    <a:pt x="1503" y="92"/>
                    <a:pt x="1361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20"/>
            <p:cNvSpPr/>
            <p:nvPr/>
          </p:nvSpPr>
          <p:spPr>
            <a:xfrm>
              <a:off x="-1060558" y="1963408"/>
              <a:ext cx="98505" cy="105162"/>
            </a:xfrm>
            <a:custGeom>
              <a:avLst/>
              <a:gdLst/>
              <a:ahLst/>
              <a:cxnLst/>
              <a:rect l="l" t="t" r="r" b="b"/>
              <a:pathLst>
                <a:path w="1788" h="1909" extrusionOk="0">
                  <a:moveTo>
                    <a:pt x="1116" y="1"/>
                  </a:moveTo>
                  <a:cubicBezTo>
                    <a:pt x="1033" y="1"/>
                    <a:pt x="952" y="26"/>
                    <a:pt x="890" y="84"/>
                  </a:cubicBezTo>
                  <a:cubicBezTo>
                    <a:pt x="779" y="186"/>
                    <a:pt x="760" y="352"/>
                    <a:pt x="759" y="503"/>
                  </a:cubicBezTo>
                  <a:cubicBezTo>
                    <a:pt x="756" y="786"/>
                    <a:pt x="791" y="1067"/>
                    <a:pt x="859" y="1341"/>
                  </a:cubicBezTo>
                  <a:lnTo>
                    <a:pt x="304" y="736"/>
                  </a:lnTo>
                  <a:cubicBezTo>
                    <a:pt x="266" y="698"/>
                    <a:pt x="224" y="656"/>
                    <a:pt x="172" y="649"/>
                  </a:cubicBezTo>
                  <a:cubicBezTo>
                    <a:pt x="167" y="648"/>
                    <a:pt x="163" y="648"/>
                    <a:pt x="159" y="648"/>
                  </a:cubicBezTo>
                  <a:cubicBezTo>
                    <a:pt x="89" y="648"/>
                    <a:pt x="30" y="712"/>
                    <a:pt x="16" y="782"/>
                  </a:cubicBezTo>
                  <a:cubicBezTo>
                    <a:pt x="1" y="854"/>
                    <a:pt x="23" y="927"/>
                    <a:pt x="50" y="998"/>
                  </a:cubicBezTo>
                  <a:cubicBezTo>
                    <a:pt x="158" y="1291"/>
                    <a:pt x="323" y="1561"/>
                    <a:pt x="534" y="1788"/>
                  </a:cubicBezTo>
                  <a:cubicBezTo>
                    <a:pt x="590" y="1848"/>
                    <a:pt x="661" y="1908"/>
                    <a:pt x="737" y="1908"/>
                  </a:cubicBezTo>
                  <a:cubicBezTo>
                    <a:pt x="748" y="1908"/>
                    <a:pt x="760" y="1907"/>
                    <a:pt x="772" y="1904"/>
                  </a:cubicBezTo>
                  <a:lnTo>
                    <a:pt x="1710" y="1737"/>
                  </a:lnTo>
                  <a:cubicBezTo>
                    <a:pt x="1788" y="1355"/>
                    <a:pt x="1774" y="952"/>
                    <a:pt x="1669" y="577"/>
                  </a:cubicBezTo>
                  <a:cubicBezTo>
                    <a:pt x="1620" y="396"/>
                    <a:pt x="1544" y="217"/>
                    <a:pt x="1400" y="100"/>
                  </a:cubicBezTo>
                  <a:cubicBezTo>
                    <a:pt x="1321" y="38"/>
                    <a:pt x="1217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20"/>
            <p:cNvSpPr/>
            <p:nvPr/>
          </p:nvSpPr>
          <p:spPr>
            <a:xfrm>
              <a:off x="441038" y="1954704"/>
              <a:ext cx="62530" cy="86212"/>
            </a:xfrm>
            <a:custGeom>
              <a:avLst/>
              <a:gdLst/>
              <a:ahLst/>
              <a:cxnLst/>
              <a:rect l="l" t="t" r="r" b="b"/>
              <a:pathLst>
                <a:path w="1135" h="1565" extrusionOk="0">
                  <a:moveTo>
                    <a:pt x="232" y="0"/>
                  </a:moveTo>
                  <a:cubicBezTo>
                    <a:pt x="191" y="0"/>
                    <a:pt x="149" y="25"/>
                    <a:pt x="122" y="59"/>
                  </a:cubicBezTo>
                  <a:cubicBezTo>
                    <a:pt x="88" y="101"/>
                    <a:pt x="76" y="156"/>
                    <a:pt x="66" y="208"/>
                  </a:cubicBezTo>
                  <a:cubicBezTo>
                    <a:pt x="1" y="554"/>
                    <a:pt x="39" y="921"/>
                    <a:pt x="174" y="1246"/>
                  </a:cubicBezTo>
                  <a:lnTo>
                    <a:pt x="654" y="1565"/>
                  </a:lnTo>
                  <a:cubicBezTo>
                    <a:pt x="722" y="1452"/>
                    <a:pt x="787" y="1338"/>
                    <a:pt x="855" y="1225"/>
                  </a:cubicBezTo>
                  <a:cubicBezTo>
                    <a:pt x="940" y="1082"/>
                    <a:pt x="1024" y="935"/>
                    <a:pt x="1074" y="777"/>
                  </a:cubicBezTo>
                  <a:cubicBezTo>
                    <a:pt x="1123" y="618"/>
                    <a:pt x="1134" y="441"/>
                    <a:pt x="1075" y="286"/>
                  </a:cubicBezTo>
                  <a:cubicBezTo>
                    <a:pt x="1068" y="265"/>
                    <a:pt x="1057" y="244"/>
                    <a:pt x="1041" y="228"/>
                  </a:cubicBezTo>
                  <a:cubicBezTo>
                    <a:pt x="1019" y="206"/>
                    <a:pt x="991" y="197"/>
                    <a:pt x="961" y="197"/>
                  </a:cubicBezTo>
                  <a:cubicBezTo>
                    <a:pt x="912" y="197"/>
                    <a:pt x="858" y="220"/>
                    <a:pt x="817" y="249"/>
                  </a:cubicBezTo>
                  <a:cubicBezTo>
                    <a:pt x="659" y="362"/>
                    <a:pt x="554" y="537"/>
                    <a:pt x="481" y="717"/>
                  </a:cubicBezTo>
                  <a:cubicBezTo>
                    <a:pt x="450" y="532"/>
                    <a:pt x="412" y="348"/>
                    <a:pt x="368" y="166"/>
                  </a:cubicBezTo>
                  <a:cubicBezTo>
                    <a:pt x="351" y="101"/>
                    <a:pt x="327" y="26"/>
                    <a:pt x="263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20"/>
            <p:cNvSpPr/>
            <p:nvPr/>
          </p:nvSpPr>
          <p:spPr>
            <a:xfrm>
              <a:off x="1567235" y="2458093"/>
              <a:ext cx="231995" cy="113976"/>
            </a:xfrm>
            <a:custGeom>
              <a:avLst/>
              <a:gdLst/>
              <a:ahLst/>
              <a:cxnLst/>
              <a:rect l="l" t="t" r="r" b="b"/>
              <a:pathLst>
                <a:path w="4211" h="2069" extrusionOk="0">
                  <a:moveTo>
                    <a:pt x="1721" y="0"/>
                  </a:moveTo>
                  <a:cubicBezTo>
                    <a:pt x="1277" y="0"/>
                    <a:pt x="832" y="74"/>
                    <a:pt x="414" y="223"/>
                  </a:cubicBezTo>
                  <a:cubicBezTo>
                    <a:pt x="330" y="252"/>
                    <a:pt x="244" y="286"/>
                    <a:pt x="182" y="351"/>
                  </a:cubicBezTo>
                  <a:cubicBezTo>
                    <a:pt x="0" y="542"/>
                    <a:pt x="131" y="861"/>
                    <a:pt x="305" y="1058"/>
                  </a:cubicBezTo>
                  <a:cubicBezTo>
                    <a:pt x="832" y="1652"/>
                    <a:pt x="2021" y="2069"/>
                    <a:pt x="2863" y="2069"/>
                  </a:cubicBezTo>
                  <a:cubicBezTo>
                    <a:pt x="2912" y="2069"/>
                    <a:pt x="2960" y="2067"/>
                    <a:pt x="3007" y="2065"/>
                  </a:cubicBezTo>
                  <a:cubicBezTo>
                    <a:pt x="4211" y="1988"/>
                    <a:pt x="4024" y="581"/>
                    <a:pt x="3048" y="230"/>
                  </a:cubicBezTo>
                  <a:cubicBezTo>
                    <a:pt x="2623" y="77"/>
                    <a:pt x="2172" y="0"/>
                    <a:pt x="1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20"/>
            <p:cNvSpPr/>
            <p:nvPr/>
          </p:nvSpPr>
          <p:spPr>
            <a:xfrm>
              <a:off x="1809531" y="2321752"/>
              <a:ext cx="170456" cy="84835"/>
            </a:xfrm>
            <a:custGeom>
              <a:avLst/>
              <a:gdLst/>
              <a:ahLst/>
              <a:cxnLst/>
              <a:rect l="l" t="t" r="r" b="b"/>
              <a:pathLst>
                <a:path w="3094" h="1540" extrusionOk="0">
                  <a:moveTo>
                    <a:pt x="1217" y="0"/>
                  </a:moveTo>
                  <a:cubicBezTo>
                    <a:pt x="1213" y="0"/>
                    <a:pt x="1209" y="0"/>
                    <a:pt x="1204" y="0"/>
                  </a:cubicBezTo>
                  <a:cubicBezTo>
                    <a:pt x="860" y="0"/>
                    <a:pt x="497" y="78"/>
                    <a:pt x="245" y="312"/>
                  </a:cubicBezTo>
                  <a:cubicBezTo>
                    <a:pt x="103" y="446"/>
                    <a:pt x="0" y="647"/>
                    <a:pt x="55" y="834"/>
                  </a:cubicBezTo>
                  <a:cubicBezTo>
                    <a:pt x="192" y="1298"/>
                    <a:pt x="923" y="1540"/>
                    <a:pt x="1615" y="1540"/>
                  </a:cubicBezTo>
                  <a:cubicBezTo>
                    <a:pt x="2379" y="1540"/>
                    <a:pt x="3093" y="1245"/>
                    <a:pt x="2904" y="630"/>
                  </a:cubicBezTo>
                  <a:cubicBezTo>
                    <a:pt x="2887" y="579"/>
                    <a:pt x="2842" y="541"/>
                    <a:pt x="2798" y="510"/>
                  </a:cubicBezTo>
                  <a:cubicBezTo>
                    <a:pt x="2340" y="182"/>
                    <a:pt x="1779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20"/>
            <p:cNvSpPr/>
            <p:nvPr/>
          </p:nvSpPr>
          <p:spPr>
            <a:xfrm>
              <a:off x="-210539" y="2511528"/>
              <a:ext cx="170346" cy="84835"/>
            </a:xfrm>
            <a:custGeom>
              <a:avLst/>
              <a:gdLst/>
              <a:ahLst/>
              <a:cxnLst/>
              <a:rect l="l" t="t" r="r" b="b"/>
              <a:pathLst>
                <a:path w="3092" h="1540" extrusionOk="0">
                  <a:moveTo>
                    <a:pt x="1210" y="1"/>
                  </a:moveTo>
                  <a:cubicBezTo>
                    <a:pt x="1208" y="1"/>
                    <a:pt x="1206" y="1"/>
                    <a:pt x="1204" y="1"/>
                  </a:cubicBezTo>
                  <a:cubicBezTo>
                    <a:pt x="861" y="1"/>
                    <a:pt x="496" y="78"/>
                    <a:pt x="244" y="313"/>
                  </a:cubicBezTo>
                  <a:cubicBezTo>
                    <a:pt x="103" y="447"/>
                    <a:pt x="1" y="648"/>
                    <a:pt x="56" y="835"/>
                  </a:cubicBezTo>
                  <a:cubicBezTo>
                    <a:pt x="191" y="1298"/>
                    <a:pt x="922" y="1539"/>
                    <a:pt x="1614" y="1539"/>
                  </a:cubicBezTo>
                  <a:cubicBezTo>
                    <a:pt x="2377" y="1539"/>
                    <a:pt x="3092" y="1245"/>
                    <a:pt x="2903" y="630"/>
                  </a:cubicBezTo>
                  <a:cubicBezTo>
                    <a:pt x="2887" y="579"/>
                    <a:pt x="2841" y="543"/>
                    <a:pt x="2797" y="510"/>
                  </a:cubicBezTo>
                  <a:cubicBezTo>
                    <a:pt x="2339" y="181"/>
                    <a:pt x="1775" y="1"/>
                    <a:pt x="1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20"/>
            <p:cNvSpPr/>
            <p:nvPr/>
          </p:nvSpPr>
          <p:spPr>
            <a:xfrm>
              <a:off x="600861" y="2109665"/>
              <a:ext cx="239267" cy="94751"/>
            </a:xfrm>
            <a:custGeom>
              <a:avLst/>
              <a:gdLst/>
              <a:ahLst/>
              <a:cxnLst/>
              <a:rect l="l" t="t" r="r" b="b"/>
              <a:pathLst>
                <a:path w="4343" h="1720" extrusionOk="0">
                  <a:moveTo>
                    <a:pt x="1516" y="1"/>
                  </a:moveTo>
                  <a:cubicBezTo>
                    <a:pt x="1498" y="1"/>
                    <a:pt x="1480" y="1"/>
                    <a:pt x="1463" y="1"/>
                  </a:cubicBezTo>
                  <a:cubicBezTo>
                    <a:pt x="1137" y="4"/>
                    <a:pt x="798" y="22"/>
                    <a:pt x="510" y="176"/>
                  </a:cubicBezTo>
                  <a:cubicBezTo>
                    <a:pt x="222" y="328"/>
                    <a:pt x="0" y="649"/>
                    <a:pt x="60" y="971"/>
                  </a:cubicBezTo>
                  <a:cubicBezTo>
                    <a:pt x="109" y="1232"/>
                    <a:pt x="335" y="1432"/>
                    <a:pt x="583" y="1528"/>
                  </a:cubicBezTo>
                  <a:cubicBezTo>
                    <a:pt x="898" y="1648"/>
                    <a:pt x="1364" y="1720"/>
                    <a:pt x="1839" y="1720"/>
                  </a:cubicBezTo>
                  <a:cubicBezTo>
                    <a:pt x="2420" y="1720"/>
                    <a:pt x="3014" y="1612"/>
                    <a:pt x="3357" y="1349"/>
                  </a:cubicBezTo>
                  <a:cubicBezTo>
                    <a:pt x="4342" y="597"/>
                    <a:pt x="3138" y="87"/>
                    <a:pt x="2411" y="33"/>
                  </a:cubicBezTo>
                  <a:cubicBezTo>
                    <a:pt x="2114" y="12"/>
                    <a:pt x="1814" y="1"/>
                    <a:pt x="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20"/>
            <p:cNvSpPr/>
            <p:nvPr/>
          </p:nvSpPr>
          <p:spPr>
            <a:xfrm>
              <a:off x="177036" y="2325002"/>
              <a:ext cx="239983" cy="74478"/>
            </a:xfrm>
            <a:custGeom>
              <a:avLst/>
              <a:gdLst/>
              <a:ahLst/>
              <a:cxnLst/>
              <a:rect l="l" t="t" r="r" b="b"/>
              <a:pathLst>
                <a:path w="4356" h="1352" extrusionOk="0">
                  <a:moveTo>
                    <a:pt x="2191" y="0"/>
                  </a:moveTo>
                  <a:cubicBezTo>
                    <a:pt x="1776" y="0"/>
                    <a:pt x="1366" y="46"/>
                    <a:pt x="1020" y="108"/>
                  </a:cubicBezTo>
                  <a:cubicBezTo>
                    <a:pt x="941" y="122"/>
                    <a:pt x="862" y="139"/>
                    <a:pt x="796" y="183"/>
                  </a:cubicBezTo>
                  <a:cubicBezTo>
                    <a:pt x="1" y="719"/>
                    <a:pt x="1673" y="1278"/>
                    <a:pt x="1981" y="1307"/>
                  </a:cubicBezTo>
                  <a:cubicBezTo>
                    <a:pt x="2226" y="1329"/>
                    <a:pt x="2509" y="1351"/>
                    <a:pt x="2794" y="1351"/>
                  </a:cubicBezTo>
                  <a:cubicBezTo>
                    <a:pt x="3150" y="1351"/>
                    <a:pt x="3509" y="1316"/>
                    <a:pt x="3801" y="1200"/>
                  </a:cubicBezTo>
                  <a:cubicBezTo>
                    <a:pt x="4355" y="980"/>
                    <a:pt x="4254" y="605"/>
                    <a:pt x="3751" y="324"/>
                  </a:cubicBezTo>
                  <a:cubicBezTo>
                    <a:pt x="3321" y="84"/>
                    <a:pt x="2751" y="0"/>
                    <a:pt x="2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20"/>
            <p:cNvSpPr/>
            <p:nvPr/>
          </p:nvSpPr>
          <p:spPr>
            <a:xfrm>
              <a:off x="390298" y="2407799"/>
              <a:ext cx="275738" cy="127032"/>
            </a:xfrm>
            <a:custGeom>
              <a:avLst/>
              <a:gdLst/>
              <a:ahLst/>
              <a:cxnLst/>
              <a:rect l="l" t="t" r="r" b="b"/>
              <a:pathLst>
                <a:path w="5005" h="2306" extrusionOk="0">
                  <a:moveTo>
                    <a:pt x="2169" y="0"/>
                  </a:moveTo>
                  <a:cubicBezTo>
                    <a:pt x="1531" y="0"/>
                    <a:pt x="894" y="207"/>
                    <a:pt x="376" y="581"/>
                  </a:cubicBezTo>
                  <a:cubicBezTo>
                    <a:pt x="194" y="713"/>
                    <a:pt x="14" y="891"/>
                    <a:pt x="7" y="1116"/>
                  </a:cubicBezTo>
                  <a:cubicBezTo>
                    <a:pt x="0" y="1333"/>
                    <a:pt x="161" y="1519"/>
                    <a:pt x="333" y="1651"/>
                  </a:cubicBezTo>
                  <a:cubicBezTo>
                    <a:pt x="1207" y="2306"/>
                    <a:pt x="2404" y="2035"/>
                    <a:pt x="3410" y="2210"/>
                  </a:cubicBezTo>
                  <a:cubicBezTo>
                    <a:pt x="3493" y="2224"/>
                    <a:pt x="3574" y="2231"/>
                    <a:pt x="3653" y="2231"/>
                  </a:cubicBezTo>
                  <a:cubicBezTo>
                    <a:pt x="4457" y="2231"/>
                    <a:pt x="5005" y="1510"/>
                    <a:pt x="4221" y="795"/>
                  </a:cubicBezTo>
                  <a:cubicBezTo>
                    <a:pt x="3707" y="327"/>
                    <a:pt x="3029" y="43"/>
                    <a:pt x="2336" y="5"/>
                  </a:cubicBezTo>
                  <a:cubicBezTo>
                    <a:pt x="2281" y="2"/>
                    <a:pt x="2225" y="0"/>
                    <a:pt x="2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20"/>
            <p:cNvSpPr/>
            <p:nvPr/>
          </p:nvSpPr>
          <p:spPr>
            <a:xfrm>
              <a:off x="1523492" y="2603579"/>
              <a:ext cx="34268" cy="59439"/>
            </a:xfrm>
            <a:custGeom>
              <a:avLst/>
              <a:gdLst/>
              <a:ahLst/>
              <a:cxnLst/>
              <a:rect l="l" t="t" r="r" b="b"/>
              <a:pathLst>
                <a:path w="622" h="1079" extrusionOk="0">
                  <a:moveTo>
                    <a:pt x="174" y="1"/>
                  </a:moveTo>
                  <a:cubicBezTo>
                    <a:pt x="157" y="1"/>
                    <a:pt x="139" y="3"/>
                    <a:pt x="122" y="9"/>
                  </a:cubicBezTo>
                  <a:cubicBezTo>
                    <a:pt x="43" y="38"/>
                    <a:pt x="1" y="125"/>
                    <a:pt x="29" y="207"/>
                  </a:cubicBezTo>
                  <a:lnTo>
                    <a:pt x="302" y="976"/>
                  </a:lnTo>
                  <a:cubicBezTo>
                    <a:pt x="323" y="1035"/>
                    <a:pt x="378" y="1075"/>
                    <a:pt x="438" y="1078"/>
                  </a:cubicBezTo>
                  <a:cubicBezTo>
                    <a:pt x="443" y="1078"/>
                    <a:pt x="447" y="1079"/>
                    <a:pt x="452" y="1079"/>
                  </a:cubicBezTo>
                  <a:cubicBezTo>
                    <a:pt x="469" y="1079"/>
                    <a:pt x="485" y="1075"/>
                    <a:pt x="499" y="1069"/>
                  </a:cubicBezTo>
                  <a:cubicBezTo>
                    <a:pt x="580" y="1041"/>
                    <a:pt x="622" y="954"/>
                    <a:pt x="594" y="872"/>
                  </a:cubicBezTo>
                  <a:lnTo>
                    <a:pt x="320" y="102"/>
                  </a:lnTo>
                  <a:cubicBezTo>
                    <a:pt x="298" y="40"/>
                    <a:pt x="23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20"/>
            <p:cNvSpPr/>
            <p:nvPr/>
          </p:nvSpPr>
          <p:spPr>
            <a:xfrm>
              <a:off x="1566739" y="2581655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4" y="0"/>
                  </a:moveTo>
                  <a:cubicBezTo>
                    <a:pt x="203" y="0"/>
                    <a:pt x="137" y="58"/>
                    <a:pt x="129" y="138"/>
                  </a:cubicBezTo>
                  <a:lnTo>
                    <a:pt x="11" y="1172"/>
                  </a:lnTo>
                  <a:cubicBezTo>
                    <a:pt x="1" y="1257"/>
                    <a:pt x="61" y="1335"/>
                    <a:pt x="147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5" y="173"/>
                  </a:lnTo>
                  <a:cubicBezTo>
                    <a:pt x="447" y="88"/>
                    <a:pt x="385" y="11"/>
                    <a:pt x="300" y="1"/>
                  </a:cubicBezTo>
                  <a:cubicBezTo>
                    <a:pt x="294" y="0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20"/>
            <p:cNvSpPr/>
            <p:nvPr/>
          </p:nvSpPr>
          <p:spPr>
            <a:xfrm>
              <a:off x="-271195" y="2270410"/>
              <a:ext cx="34323" cy="59439"/>
            </a:xfrm>
            <a:custGeom>
              <a:avLst/>
              <a:gdLst/>
              <a:ahLst/>
              <a:cxnLst/>
              <a:rect l="l" t="t" r="r" b="b"/>
              <a:pathLst>
                <a:path w="623" h="1079" extrusionOk="0">
                  <a:moveTo>
                    <a:pt x="174" y="0"/>
                  </a:moveTo>
                  <a:cubicBezTo>
                    <a:pt x="157" y="0"/>
                    <a:pt x="139" y="3"/>
                    <a:pt x="122" y="9"/>
                  </a:cubicBezTo>
                  <a:cubicBezTo>
                    <a:pt x="43" y="37"/>
                    <a:pt x="1" y="125"/>
                    <a:pt x="29" y="207"/>
                  </a:cubicBezTo>
                  <a:lnTo>
                    <a:pt x="303" y="976"/>
                  </a:lnTo>
                  <a:cubicBezTo>
                    <a:pt x="324" y="1035"/>
                    <a:pt x="378" y="1075"/>
                    <a:pt x="439" y="1078"/>
                  </a:cubicBezTo>
                  <a:cubicBezTo>
                    <a:pt x="444" y="1078"/>
                    <a:pt x="449" y="1079"/>
                    <a:pt x="454" y="1079"/>
                  </a:cubicBezTo>
                  <a:cubicBezTo>
                    <a:pt x="470" y="1079"/>
                    <a:pt x="486" y="1075"/>
                    <a:pt x="501" y="1068"/>
                  </a:cubicBezTo>
                  <a:cubicBezTo>
                    <a:pt x="580" y="1039"/>
                    <a:pt x="622" y="951"/>
                    <a:pt x="594" y="870"/>
                  </a:cubicBezTo>
                  <a:lnTo>
                    <a:pt x="320" y="102"/>
                  </a:lnTo>
                  <a:cubicBezTo>
                    <a:pt x="298" y="40"/>
                    <a:pt x="238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20"/>
            <p:cNvSpPr/>
            <p:nvPr/>
          </p:nvSpPr>
          <p:spPr>
            <a:xfrm>
              <a:off x="-227948" y="2248430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5" y="1"/>
                  </a:moveTo>
                  <a:cubicBezTo>
                    <a:pt x="204" y="1"/>
                    <a:pt x="138" y="59"/>
                    <a:pt x="129" y="138"/>
                  </a:cubicBezTo>
                  <a:lnTo>
                    <a:pt x="12" y="1173"/>
                  </a:lnTo>
                  <a:cubicBezTo>
                    <a:pt x="1" y="1258"/>
                    <a:pt x="63" y="1335"/>
                    <a:pt x="148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7" y="174"/>
                  </a:lnTo>
                  <a:cubicBezTo>
                    <a:pt x="447" y="89"/>
                    <a:pt x="386" y="11"/>
                    <a:pt x="301" y="2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20"/>
            <p:cNvSpPr/>
            <p:nvPr/>
          </p:nvSpPr>
          <p:spPr>
            <a:xfrm>
              <a:off x="264633" y="2653103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3" y="1"/>
                  </a:moveTo>
                  <a:cubicBezTo>
                    <a:pt x="156" y="1"/>
                    <a:pt x="139" y="3"/>
                    <a:pt x="122" y="9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7" y="1075"/>
                    <a:pt x="438" y="1079"/>
                  </a:cubicBezTo>
                  <a:cubicBezTo>
                    <a:pt x="441" y="1080"/>
                    <a:pt x="443" y="1080"/>
                    <a:pt x="446" y="1080"/>
                  </a:cubicBezTo>
                  <a:cubicBezTo>
                    <a:pt x="464" y="1080"/>
                    <a:pt x="483" y="1076"/>
                    <a:pt x="500" y="1071"/>
                  </a:cubicBezTo>
                  <a:cubicBezTo>
                    <a:pt x="579" y="1043"/>
                    <a:pt x="621" y="954"/>
                    <a:pt x="593" y="873"/>
                  </a:cubicBezTo>
                  <a:lnTo>
                    <a:pt x="319" y="104"/>
                  </a:lnTo>
                  <a:cubicBezTo>
                    <a:pt x="297" y="40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20"/>
            <p:cNvSpPr/>
            <p:nvPr/>
          </p:nvSpPr>
          <p:spPr>
            <a:xfrm>
              <a:off x="307825" y="2631233"/>
              <a:ext cx="24681" cy="74093"/>
            </a:xfrm>
            <a:custGeom>
              <a:avLst/>
              <a:gdLst/>
              <a:ahLst/>
              <a:cxnLst/>
              <a:rect l="l" t="t" r="r" b="b"/>
              <a:pathLst>
                <a:path w="448" h="1345" extrusionOk="0">
                  <a:moveTo>
                    <a:pt x="285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1" y="1173"/>
                  </a:lnTo>
                  <a:cubicBezTo>
                    <a:pt x="1" y="1258"/>
                    <a:pt x="63" y="1335"/>
                    <a:pt x="148" y="1344"/>
                  </a:cubicBezTo>
                  <a:lnTo>
                    <a:pt x="155" y="1344"/>
                  </a:lnTo>
                  <a:cubicBezTo>
                    <a:pt x="158" y="1344"/>
                    <a:pt x="162" y="1344"/>
                    <a:pt x="165" y="1344"/>
                  </a:cubicBezTo>
                  <a:cubicBezTo>
                    <a:pt x="242" y="1344"/>
                    <a:pt x="309" y="1285"/>
                    <a:pt x="319" y="1208"/>
                  </a:cubicBezTo>
                  <a:lnTo>
                    <a:pt x="437" y="172"/>
                  </a:lnTo>
                  <a:cubicBezTo>
                    <a:pt x="447" y="87"/>
                    <a:pt x="385" y="10"/>
                    <a:pt x="302" y="1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20"/>
            <p:cNvSpPr/>
            <p:nvPr/>
          </p:nvSpPr>
          <p:spPr>
            <a:xfrm>
              <a:off x="103432" y="2363067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4" y="1"/>
                  </a:moveTo>
                  <a:cubicBezTo>
                    <a:pt x="157" y="1"/>
                    <a:pt x="140" y="4"/>
                    <a:pt x="123" y="10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8" y="1075"/>
                    <a:pt x="438" y="1079"/>
                  </a:cubicBezTo>
                  <a:cubicBezTo>
                    <a:pt x="441" y="1080"/>
                    <a:pt x="445" y="1080"/>
                    <a:pt x="448" y="1080"/>
                  </a:cubicBezTo>
                  <a:cubicBezTo>
                    <a:pt x="466" y="1080"/>
                    <a:pt x="483" y="1077"/>
                    <a:pt x="500" y="1070"/>
                  </a:cubicBezTo>
                  <a:cubicBezTo>
                    <a:pt x="579" y="1041"/>
                    <a:pt x="621" y="954"/>
                    <a:pt x="593" y="872"/>
                  </a:cubicBezTo>
                  <a:lnTo>
                    <a:pt x="321" y="104"/>
                  </a:lnTo>
                  <a:cubicBezTo>
                    <a:pt x="298" y="4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20"/>
            <p:cNvSpPr/>
            <p:nvPr/>
          </p:nvSpPr>
          <p:spPr>
            <a:xfrm>
              <a:off x="146735" y="2341198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3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0" y="1173"/>
                  </a:lnTo>
                  <a:cubicBezTo>
                    <a:pt x="0" y="1258"/>
                    <a:pt x="61" y="1335"/>
                    <a:pt x="146" y="1344"/>
                  </a:cubicBezTo>
                  <a:lnTo>
                    <a:pt x="153" y="1344"/>
                  </a:lnTo>
                  <a:cubicBezTo>
                    <a:pt x="156" y="1344"/>
                    <a:pt x="160" y="1344"/>
                    <a:pt x="164" y="1344"/>
                  </a:cubicBezTo>
                  <a:cubicBezTo>
                    <a:pt x="242" y="1344"/>
                    <a:pt x="309" y="1285"/>
                    <a:pt x="318" y="1208"/>
                  </a:cubicBezTo>
                  <a:lnTo>
                    <a:pt x="435" y="172"/>
                  </a:lnTo>
                  <a:cubicBezTo>
                    <a:pt x="446" y="88"/>
                    <a:pt x="384" y="10"/>
                    <a:pt x="300" y="1"/>
                  </a:cubicBezTo>
                  <a:cubicBezTo>
                    <a:pt x="294" y="1"/>
                    <a:pt x="288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20"/>
            <p:cNvSpPr/>
            <p:nvPr/>
          </p:nvSpPr>
          <p:spPr>
            <a:xfrm>
              <a:off x="-295271" y="2789114"/>
              <a:ext cx="34268" cy="59384"/>
            </a:xfrm>
            <a:custGeom>
              <a:avLst/>
              <a:gdLst/>
              <a:ahLst/>
              <a:cxnLst/>
              <a:rect l="l" t="t" r="r" b="b"/>
              <a:pathLst>
                <a:path w="622" h="1078" extrusionOk="0">
                  <a:moveTo>
                    <a:pt x="173" y="0"/>
                  </a:moveTo>
                  <a:cubicBezTo>
                    <a:pt x="156" y="0"/>
                    <a:pt x="139" y="3"/>
                    <a:pt x="122" y="9"/>
                  </a:cubicBezTo>
                  <a:cubicBezTo>
                    <a:pt x="43" y="37"/>
                    <a:pt x="0" y="125"/>
                    <a:pt x="29" y="207"/>
                  </a:cubicBezTo>
                  <a:lnTo>
                    <a:pt x="302" y="976"/>
                  </a:lnTo>
                  <a:cubicBezTo>
                    <a:pt x="324" y="1035"/>
                    <a:pt x="377" y="1075"/>
                    <a:pt x="438" y="1078"/>
                  </a:cubicBezTo>
                  <a:cubicBezTo>
                    <a:pt x="459" y="1078"/>
                    <a:pt x="479" y="1076"/>
                    <a:pt x="500" y="1069"/>
                  </a:cubicBezTo>
                  <a:cubicBezTo>
                    <a:pt x="579" y="1041"/>
                    <a:pt x="621" y="953"/>
                    <a:pt x="593" y="872"/>
                  </a:cubicBezTo>
                  <a:lnTo>
                    <a:pt x="319" y="102"/>
                  </a:lnTo>
                  <a:cubicBezTo>
                    <a:pt x="297" y="40"/>
                    <a:pt x="237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20"/>
            <p:cNvSpPr/>
            <p:nvPr/>
          </p:nvSpPr>
          <p:spPr>
            <a:xfrm>
              <a:off x="-252023" y="2767079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3" y="0"/>
                  </a:moveTo>
                  <a:cubicBezTo>
                    <a:pt x="203" y="0"/>
                    <a:pt x="137" y="59"/>
                    <a:pt x="129" y="138"/>
                  </a:cubicBezTo>
                  <a:lnTo>
                    <a:pt x="10" y="1173"/>
                  </a:lnTo>
                  <a:cubicBezTo>
                    <a:pt x="0" y="1257"/>
                    <a:pt x="62" y="1335"/>
                    <a:pt x="147" y="1345"/>
                  </a:cubicBezTo>
                  <a:lnTo>
                    <a:pt x="154" y="1345"/>
                  </a:lnTo>
                  <a:cubicBezTo>
                    <a:pt x="157" y="1345"/>
                    <a:pt x="160" y="1345"/>
                    <a:pt x="162" y="1345"/>
                  </a:cubicBezTo>
                  <a:cubicBezTo>
                    <a:pt x="240" y="1345"/>
                    <a:pt x="308" y="1288"/>
                    <a:pt x="318" y="1208"/>
                  </a:cubicBezTo>
                  <a:lnTo>
                    <a:pt x="436" y="173"/>
                  </a:lnTo>
                  <a:cubicBezTo>
                    <a:pt x="446" y="89"/>
                    <a:pt x="384" y="11"/>
                    <a:pt x="299" y="1"/>
                  </a:cubicBezTo>
                  <a:cubicBezTo>
                    <a:pt x="294" y="1"/>
                    <a:pt x="28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20"/>
            <p:cNvSpPr/>
            <p:nvPr/>
          </p:nvSpPr>
          <p:spPr>
            <a:xfrm>
              <a:off x="2090777" y="2429778"/>
              <a:ext cx="35920" cy="62965"/>
            </a:xfrm>
            <a:custGeom>
              <a:avLst/>
              <a:gdLst/>
              <a:ahLst/>
              <a:cxnLst/>
              <a:rect l="l" t="t" r="r" b="b"/>
              <a:pathLst>
                <a:path w="652" h="1143" extrusionOk="0">
                  <a:moveTo>
                    <a:pt x="183" y="0"/>
                  </a:moveTo>
                  <a:cubicBezTo>
                    <a:pt x="165" y="0"/>
                    <a:pt x="147" y="3"/>
                    <a:pt x="129" y="10"/>
                  </a:cubicBezTo>
                  <a:cubicBezTo>
                    <a:pt x="44" y="39"/>
                    <a:pt x="1" y="135"/>
                    <a:pt x="30" y="220"/>
                  </a:cubicBezTo>
                  <a:lnTo>
                    <a:pt x="315" y="1034"/>
                  </a:lnTo>
                  <a:cubicBezTo>
                    <a:pt x="337" y="1098"/>
                    <a:pt x="396" y="1139"/>
                    <a:pt x="457" y="1142"/>
                  </a:cubicBezTo>
                  <a:cubicBezTo>
                    <a:pt x="461" y="1142"/>
                    <a:pt x="466" y="1142"/>
                    <a:pt x="470" y="1142"/>
                  </a:cubicBezTo>
                  <a:cubicBezTo>
                    <a:pt x="487" y="1142"/>
                    <a:pt x="504" y="1140"/>
                    <a:pt x="523" y="1133"/>
                  </a:cubicBezTo>
                  <a:cubicBezTo>
                    <a:pt x="606" y="1104"/>
                    <a:pt x="651" y="1008"/>
                    <a:pt x="622" y="923"/>
                  </a:cubicBezTo>
                  <a:lnTo>
                    <a:pt x="335" y="108"/>
                  </a:lnTo>
                  <a:cubicBezTo>
                    <a:pt x="312" y="42"/>
                    <a:pt x="250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20"/>
            <p:cNvSpPr/>
            <p:nvPr/>
          </p:nvSpPr>
          <p:spPr>
            <a:xfrm>
              <a:off x="2136063" y="2406311"/>
              <a:ext cx="25728" cy="78610"/>
            </a:xfrm>
            <a:custGeom>
              <a:avLst/>
              <a:gdLst/>
              <a:ahLst/>
              <a:cxnLst/>
              <a:rect l="l" t="t" r="r" b="b"/>
              <a:pathLst>
                <a:path w="467" h="1427" extrusionOk="0">
                  <a:moveTo>
                    <a:pt x="297" y="0"/>
                  </a:moveTo>
                  <a:cubicBezTo>
                    <a:pt x="212" y="0"/>
                    <a:pt x="144" y="61"/>
                    <a:pt x="134" y="146"/>
                  </a:cubicBezTo>
                  <a:lnTo>
                    <a:pt x="9" y="1244"/>
                  </a:lnTo>
                  <a:cubicBezTo>
                    <a:pt x="0" y="1335"/>
                    <a:pt x="64" y="1417"/>
                    <a:pt x="153" y="1426"/>
                  </a:cubicBezTo>
                  <a:lnTo>
                    <a:pt x="160" y="1426"/>
                  </a:lnTo>
                  <a:cubicBezTo>
                    <a:pt x="163" y="1427"/>
                    <a:pt x="167" y="1427"/>
                    <a:pt x="170" y="1427"/>
                  </a:cubicBezTo>
                  <a:cubicBezTo>
                    <a:pt x="250" y="1427"/>
                    <a:pt x="320" y="1365"/>
                    <a:pt x="331" y="1283"/>
                  </a:cubicBezTo>
                  <a:lnTo>
                    <a:pt x="455" y="183"/>
                  </a:lnTo>
                  <a:cubicBezTo>
                    <a:pt x="466" y="93"/>
                    <a:pt x="402" y="12"/>
                    <a:pt x="314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20"/>
            <p:cNvSpPr/>
            <p:nvPr/>
          </p:nvSpPr>
          <p:spPr>
            <a:xfrm>
              <a:off x="532601" y="2322688"/>
              <a:ext cx="39997" cy="57016"/>
            </a:xfrm>
            <a:custGeom>
              <a:avLst/>
              <a:gdLst/>
              <a:ahLst/>
              <a:cxnLst/>
              <a:rect l="l" t="t" r="r" b="b"/>
              <a:pathLst>
                <a:path w="726" h="1035" extrusionOk="0">
                  <a:moveTo>
                    <a:pt x="548" y="1"/>
                  </a:moveTo>
                  <a:cubicBezTo>
                    <a:pt x="492" y="1"/>
                    <a:pt x="439" y="31"/>
                    <a:pt x="411" y="85"/>
                  </a:cubicBezTo>
                  <a:lnTo>
                    <a:pt x="38" y="810"/>
                  </a:lnTo>
                  <a:cubicBezTo>
                    <a:pt x="0" y="887"/>
                    <a:pt x="30" y="980"/>
                    <a:pt x="106" y="1018"/>
                  </a:cubicBezTo>
                  <a:cubicBezTo>
                    <a:pt x="126" y="1028"/>
                    <a:pt x="146" y="1032"/>
                    <a:pt x="167" y="1035"/>
                  </a:cubicBezTo>
                  <a:cubicBezTo>
                    <a:pt x="169" y="1035"/>
                    <a:pt x="172" y="1035"/>
                    <a:pt x="175" y="1035"/>
                  </a:cubicBezTo>
                  <a:cubicBezTo>
                    <a:pt x="231" y="1035"/>
                    <a:pt x="285" y="1005"/>
                    <a:pt x="315" y="951"/>
                  </a:cubicBezTo>
                  <a:lnTo>
                    <a:pt x="686" y="226"/>
                  </a:lnTo>
                  <a:cubicBezTo>
                    <a:pt x="726" y="150"/>
                    <a:pt x="696" y="57"/>
                    <a:pt x="620" y="18"/>
                  </a:cubicBezTo>
                  <a:cubicBezTo>
                    <a:pt x="597" y="7"/>
                    <a:pt x="573" y="1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20"/>
            <p:cNvSpPr/>
            <p:nvPr/>
          </p:nvSpPr>
          <p:spPr>
            <a:xfrm>
              <a:off x="507314" y="2294263"/>
              <a:ext cx="18346" cy="74588"/>
            </a:xfrm>
            <a:custGeom>
              <a:avLst/>
              <a:gdLst/>
              <a:ahLst/>
              <a:cxnLst/>
              <a:rect l="l" t="t" r="r" b="b"/>
              <a:pathLst>
                <a:path w="333" h="1354" extrusionOk="0">
                  <a:moveTo>
                    <a:pt x="176" y="1"/>
                  </a:moveTo>
                  <a:cubicBezTo>
                    <a:pt x="92" y="1"/>
                    <a:pt x="23" y="70"/>
                    <a:pt x="22" y="153"/>
                  </a:cubicBezTo>
                  <a:lnTo>
                    <a:pt x="2" y="1195"/>
                  </a:lnTo>
                  <a:cubicBezTo>
                    <a:pt x="0" y="1278"/>
                    <a:pt x="64" y="1347"/>
                    <a:pt x="147" y="1353"/>
                  </a:cubicBezTo>
                  <a:lnTo>
                    <a:pt x="154" y="1353"/>
                  </a:lnTo>
                  <a:cubicBezTo>
                    <a:pt x="155" y="1353"/>
                    <a:pt x="156" y="1353"/>
                    <a:pt x="157" y="1353"/>
                  </a:cubicBezTo>
                  <a:cubicBezTo>
                    <a:pt x="240" y="1353"/>
                    <a:pt x="310" y="1285"/>
                    <a:pt x="311" y="1201"/>
                  </a:cubicBezTo>
                  <a:lnTo>
                    <a:pt x="331" y="158"/>
                  </a:lnTo>
                  <a:cubicBezTo>
                    <a:pt x="332" y="73"/>
                    <a:pt x="267" y="5"/>
                    <a:pt x="178" y="1"/>
                  </a:cubicBezTo>
                  <a:cubicBezTo>
                    <a:pt x="177" y="1"/>
                    <a:pt x="177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20"/>
            <p:cNvSpPr/>
            <p:nvPr/>
          </p:nvSpPr>
          <p:spPr>
            <a:xfrm>
              <a:off x="1847214" y="2418651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5"/>
                  </a:cubicBezTo>
                  <a:lnTo>
                    <a:pt x="40" y="810"/>
                  </a:lnTo>
                  <a:cubicBezTo>
                    <a:pt x="1" y="885"/>
                    <a:pt x="32" y="979"/>
                    <a:pt x="107" y="1018"/>
                  </a:cubicBezTo>
                  <a:cubicBezTo>
                    <a:pt x="127" y="1026"/>
                    <a:pt x="146" y="1032"/>
                    <a:pt x="167" y="1033"/>
                  </a:cubicBezTo>
                  <a:cubicBezTo>
                    <a:pt x="171" y="1033"/>
                    <a:pt x="175" y="1033"/>
                    <a:pt x="179" y="1033"/>
                  </a:cubicBezTo>
                  <a:cubicBezTo>
                    <a:pt x="234" y="1033"/>
                    <a:pt x="288" y="1004"/>
                    <a:pt x="316" y="951"/>
                  </a:cubicBezTo>
                  <a:lnTo>
                    <a:pt x="688" y="226"/>
                  </a:lnTo>
                  <a:cubicBezTo>
                    <a:pt x="726" y="150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20"/>
            <p:cNvSpPr/>
            <p:nvPr/>
          </p:nvSpPr>
          <p:spPr>
            <a:xfrm>
              <a:off x="1821982" y="2390171"/>
              <a:ext cx="18236" cy="74478"/>
            </a:xfrm>
            <a:custGeom>
              <a:avLst/>
              <a:gdLst/>
              <a:ahLst/>
              <a:cxnLst/>
              <a:rect l="l" t="t" r="r" b="b"/>
              <a:pathLst>
                <a:path w="331" h="1352" extrusionOk="0">
                  <a:moveTo>
                    <a:pt x="172" y="0"/>
                  </a:moveTo>
                  <a:cubicBezTo>
                    <a:pt x="89" y="0"/>
                    <a:pt x="21" y="68"/>
                    <a:pt x="20" y="151"/>
                  </a:cubicBezTo>
                  <a:lnTo>
                    <a:pt x="0" y="1194"/>
                  </a:lnTo>
                  <a:cubicBezTo>
                    <a:pt x="0" y="1278"/>
                    <a:pt x="64" y="1345"/>
                    <a:pt x="146" y="1351"/>
                  </a:cubicBezTo>
                  <a:lnTo>
                    <a:pt x="153" y="1351"/>
                  </a:lnTo>
                  <a:cubicBezTo>
                    <a:pt x="153" y="1351"/>
                    <a:pt x="154" y="1351"/>
                    <a:pt x="155" y="1351"/>
                  </a:cubicBezTo>
                  <a:cubicBezTo>
                    <a:pt x="239" y="1351"/>
                    <a:pt x="308" y="1282"/>
                    <a:pt x="309" y="1200"/>
                  </a:cubicBezTo>
                  <a:lnTo>
                    <a:pt x="329" y="157"/>
                  </a:lnTo>
                  <a:cubicBezTo>
                    <a:pt x="330" y="72"/>
                    <a:pt x="266" y="2"/>
                    <a:pt x="177" y="0"/>
                  </a:cubicBezTo>
                  <a:cubicBezTo>
                    <a:pt x="175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20"/>
            <p:cNvSpPr/>
            <p:nvPr/>
          </p:nvSpPr>
          <p:spPr>
            <a:xfrm>
              <a:off x="1895034" y="2677892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4"/>
                  </a:cubicBezTo>
                  <a:lnTo>
                    <a:pt x="41" y="809"/>
                  </a:lnTo>
                  <a:cubicBezTo>
                    <a:pt x="1" y="885"/>
                    <a:pt x="31" y="978"/>
                    <a:pt x="107" y="1017"/>
                  </a:cubicBezTo>
                  <a:cubicBezTo>
                    <a:pt x="127" y="1026"/>
                    <a:pt x="148" y="1032"/>
                    <a:pt x="168" y="1033"/>
                  </a:cubicBezTo>
                  <a:cubicBezTo>
                    <a:pt x="170" y="1033"/>
                    <a:pt x="173" y="1033"/>
                    <a:pt x="175" y="1033"/>
                  </a:cubicBezTo>
                  <a:cubicBezTo>
                    <a:pt x="232" y="1033"/>
                    <a:pt x="286" y="1004"/>
                    <a:pt x="316" y="950"/>
                  </a:cubicBezTo>
                  <a:lnTo>
                    <a:pt x="688" y="226"/>
                  </a:lnTo>
                  <a:cubicBezTo>
                    <a:pt x="727" y="149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20"/>
            <p:cNvSpPr/>
            <p:nvPr/>
          </p:nvSpPr>
          <p:spPr>
            <a:xfrm>
              <a:off x="1869802" y="2649467"/>
              <a:ext cx="18291" cy="74478"/>
            </a:xfrm>
            <a:custGeom>
              <a:avLst/>
              <a:gdLst/>
              <a:ahLst/>
              <a:cxnLst/>
              <a:rect l="l" t="t" r="r" b="b"/>
              <a:pathLst>
                <a:path w="332" h="1352" extrusionOk="0">
                  <a:moveTo>
                    <a:pt x="175" y="1"/>
                  </a:moveTo>
                  <a:cubicBezTo>
                    <a:pt x="92" y="1"/>
                    <a:pt x="24" y="69"/>
                    <a:pt x="21" y="152"/>
                  </a:cubicBezTo>
                  <a:lnTo>
                    <a:pt x="3" y="1195"/>
                  </a:lnTo>
                  <a:cubicBezTo>
                    <a:pt x="0" y="1278"/>
                    <a:pt x="67" y="1346"/>
                    <a:pt x="147" y="1351"/>
                  </a:cubicBezTo>
                  <a:lnTo>
                    <a:pt x="154" y="1351"/>
                  </a:lnTo>
                  <a:cubicBezTo>
                    <a:pt x="155" y="1351"/>
                    <a:pt x="156" y="1351"/>
                    <a:pt x="157" y="1351"/>
                  </a:cubicBezTo>
                  <a:cubicBezTo>
                    <a:pt x="240" y="1351"/>
                    <a:pt x="309" y="1283"/>
                    <a:pt x="311" y="1200"/>
                  </a:cubicBezTo>
                  <a:lnTo>
                    <a:pt x="331" y="157"/>
                  </a:lnTo>
                  <a:cubicBezTo>
                    <a:pt x="332" y="73"/>
                    <a:pt x="267" y="2"/>
                    <a:pt x="180" y="1"/>
                  </a:cubicBezTo>
                  <a:cubicBezTo>
                    <a:pt x="178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65" name="Google Shape;1165;p20"/>
          <p:cNvSpPr/>
          <p:nvPr/>
        </p:nvSpPr>
        <p:spPr>
          <a:xfrm rot="10800000" flipH="1">
            <a:off x="1" y="-52"/>
            <a:ext cx="12222585" cy="1612099"/>
          </a:xfrm>
          <a:custGeom>
            <a:avLst/>
            <a:gdLst/>
            <a:ahLst/>
            <a:cxnLst/>
            <a:rect l="l" t="t" r="r" b="b"/>
            <a:pathLst>
              <a:path w="69850" h="24762" extrusionOk="0">
                <a:moveTo>
                  <a:pt x="37590" y="1"/>
                </a:moveTo>
                <a:cubicBezTo>
                  <a:pt x="33519" y="1"/>
                  <a:pt x="33240" y="3079"/>
                  <a:pt x="33240" y="3079"/>
                </a:cubicBezTo>
                <a:cubicBezTo>
                  <a:pt x="33240" y="3079"/>
                  <a:pt x="33111" y="2110"/>
                  <a:pt x="32231" y="2023"/>
                </a:cubicBezTo>
                <a:cubicBezTo>
                  <a:pt x="32199" y="2020"/>
                  <a:pt x="32167" y="2018"/>
                  <a:pt x="32137" y="2018"/>
                </a:cubicBezTo>
                <a:cubicBezTo>
                  <a:pt x="31341" y="2018"/>
                  <a:pt x="31231" y="3110"/>
                  <a:pt x="31231" y="3110"/>
                </a:cubicBezTo>
                <a:cubicBezTo>
                  <a:pt x="31231" y="3110"/>
                  <a:pt x="30702" y="1854"/>
                  <a:pt x="29832" y="1854"/>
                </a:cubicBezTo>
                <a:cubicBezTo>
                  <a:pt x="29810" y="1854"/>
                  <a:pt x="29787" y="1854"/>
                  <a:pt x="29763" y="1856"/>
                </a:cubicBezTo>
                <a:cubicBezTo>
                  <a:pt x="28853" y="1927"/>
                  <a:pt x="28321" y="3162"/>
                  <a:pt x="28321" y="3162"/>
                </a:cubicBezTo>
                <a:cubicBezTo>
                  <a:pt x="28321" y="3162"/>
                  <a:pt x="27079" y="1577"/>
                  <a:pt x="25041" y="1577"/>
                </a:cubicBezTo>
                <a:cubicBezTo>
                  <a:pt x="24350" y="1577"/>
                  <a:pt x="23566" y="1760"/>
                  <a:pt x="22709" y="2249"/>
                </a:cubicBezTo>
                <a:cubicBezTo>
                  <a:pt x="19323" y="4177"/>
                  <a:pt x="21993" y="8948"/>
                  <a:pt x="21993" y="8948"/>
                </a:cubicBezTo>
                <a:cubicBezTo>
                  <a:pt x="21789" y="8794"/>
                  <a:pt x="21534" y="8719"/>
                  <a:pt x="21280" y="8719"/>
                </a:cubicBezTo>
                <a:cubicBezTo>
                  <a:pt x="20971" y="8719"/>
                  <a:pt x="20662" y="8829"/>
                  <a:pt x="20439" y="9045"/>
                </a:cubicBezTo>
                <a:cubicBezTo>
                  <a:pt x="20034" y="9437"/>
                  <a:pt x="19966" y="10133"/>
                  <a:pt x="20291" y="10595"/>
                </a:cubicBezTo>
                <a:cubicBezTo>
                  <a:pt x="20126" y="10508"/>
                  <a:pt x="19940" y="10466"/>
                  <a:pt x="19754" y="10466"/>
                </a:cubicBezTo>
                <a:cubicBezTo>
                  <a:pt x="19377" y="10466"/>
                  <a:pt x="18996" y="10636"/>
                  <a:pt x="18772" y="10941"/>
                </a:cubicBezTo>
                <a:cubicBezTo>
                  <a:pt x="18466" y="11356"/>
                  <a:pt x="18483" y="11973"/>
                  <a:pt x="18793" y="12380"/>
                </a:cubicBezTo>
                <a:lnTo>
                  <a:pt x="18793" y="12380"/>
                </a:lnTo>
                <a:cubicBezTo>
                  <a:pt x="18676" y="12280"/>
                  <a:pt x="18520" y="12232"/>
                  <a:pt x="18359" y="12232"/>
                </a:cubicBezTo>
                <a:cubicBezTo>
                  <a:pt x="18183" y="12232"/>
                  <a:pt x="18003" y="12289"/>
                  <a:pt x="17864" y="12397"/>
                </a:cubicBezTo>
                <a:cubicBezTo>
                  <a:pt x="17561" y="12634"/>
                  <a:pt x="17434" y="13039"/>
                  <a:pt x="17406" y="13423"/>
                </a:cubicBezTo>
                <a:cubicBezTo>
                  <a:pt x="17375" y="13865"/>
                  <a:pt x="17452" y="14314"/>
                  <a:pt x="17630" y="14719"/>
                </a:cubicBezTo>
                <a:cubicBezTo>
                  <a:pt x="16725" y="14170"/>
                  <a:pt x="15684" y="13612"/>
                  <a:pt x="14669" y="13612"/>
                </a:cubicBezTo>
                <a:cubicBezTo>
                  <a:pt x="14361" y="13612"/>
                  <a:pt x="14056" y="13663"/>
                  <a:pt x="13757" y="13782"/>
                </a:cubicBezTo>
                <a:cubicBezTo>
                  <a:pt x="12818" y="14156"/>
                  <a:pt x="12226" y="15137"/>
                  <a:pt x="12069" y="16135"/>
                </a:cubicBezTo>
                <a:cubicBezTo>
                  <a:pt x="11912" y="17133"/>
                  <a:pt x="12120" y="18150"/>
                  <a:pt x="12385" y="19126"/>
                </a:cubicBezTo>
                <a:cubicBezTo>
                  <a:pt x="12182" y="18837"/>
                  <a:pt x="11833" y="18663"/>
                  <a:pt x="11483" y="18663"/>
                </a:cubicBezTo>
                <a:cubicBezTo>
                  <a:pt x="11424" y="18663"/>
                  <a:pt x="11365" y="18668"/>
                  <a:pt x="11307" y="18678"/>
                </a:cubicBezTo>
                <a:cubicBezTo>
                  <a:pt x="10902" y="18749"/>
                  <a:pt x="10550" y="19067"/>
                  <a:pt x="10440" y="19462"/>
                </a:cubicBezTo>
                <a:cubicBezTo>
                  <a:pt x="10236" y="19000"/>
                  <a:pt x="9742" y="18682"/>
                  <a:pt x="9237" y="18682"/>
                </a:cubicBezTo>
                <a:cubicBezTo>
                  <a:pt x="9225" y="18682"/>
                  <a:pt x="9213" y="18682"/>
                  <a:pt x="9201" y="18683"/>
                </a:cubicBezTo>
                <a:cubicBezTo>
                  <a:pt x="8681" y="18700"/>
                  <a:pt x="8191" y="19052"/>
                  <a:pt x="8009" y="19537"/>
                </a:cubicBezTo>
                <a:cubicBezTo>
                  <a:pt x="7785" y="18951"/>
                  <a:pt x="7189" y="18527"/>
                  <a:pt x="6561" y="18509"/>
                </a:cubicBezTo>
                <a:cubicBezTo>
                  <a:pt x="6547" y="18509"/>
                  <a:pt x="6533" y="18508"/>
                  <a:pt x="6518" y="18508"/>
                </a:cubicBezTo>
                <a:cubicBezTo>
                  <a:pt x="5904" y="18508"/>
                  <a:pt x="5306" y="18890"/>
                  <a:pt x="5052" y="19449"/>
                </a:cubicBezTo>
                <a:cubicBezTo>
                  <a:pt x="4791" y="18427"/>
                  <a:pt x="4006" y="17556"/>
                  <a:pt x="3016" y="17191"/>
                </a:cubicBezTo>
                <a:cubicBezTo>
                  <a:pt x="2659" y="17059"/>
                  <a:pt x="2280" y="16995"/>
                  <a:pt x="1901" y="16995"/>
                </a:cubicBezTo>
                <a:cubicBezTo>
                  <a:pt x="1227" y="16995"/>
                  <a:pt x="551" y="17198"/>
                  <a:pt x="1" y="17586"/>
                </a:cubicBezTo>
                <a:lnTo>
                  <a:pt x="1" y="24762"/>
                </a:lnTo>
                <a:lnTo>
                  <a:pt x="69850" y="24762"/>
                </a:lnTo>
                <a:lnTo>
                  <a:pt x="69850" y="19264"/>
                </a:lnTo>
                <a:cubicBezTo>
                  <a:pt x="69762" y="19264"/>
                  <a:pt x="69234" y="18001"/>
                  <a:pt x="67795" y="17942"/>
                </a:cubicBezTo>
                <a:cubicBezTo>
                  <a:pt x="67766" y="17940"/>
                  <a:pt x="67737" y="17940"/>
                  <a:pt x="67709" y="17940"/>
                </a:cubicBezTo>
                <a:cubicBezTo>
                  <a:pt x="66342" y="17940"/>
                  <a:pt x="66003" y="19294"/>
                  <a:pt x="66003" y="19294"/>
                </a:cubicBezTo>
                <a:cubicBezTo>
                  <a:pt x="66003" y="19294"/>
                  <a:pt x="66003" y="18560"/>
                  <a:pt x="65317" y="18502"/>
                </a:cubicBezTo>
                <a:cubicBezTo>
                  <a:pt x="65293" y="18500"/>
                  <a:pt x="65269" y="18499"/>
                  <a:pt x="65246" y="18499"/>
                </a:cubicBezTo>
                <a:cubicBezTo>
                  <a:pt x="64629" y="18499"/>
                  <a:pt x="64595" y="19236"/>
                  <a:pt x="64595" y="19236"/>
                </a:cubicBezTo>
                <a:cubicBezTo>
                  <a:pt x="64595" y="19236"/>
                  <a:pt x="63861" y="18032"/>
                  <a:pt x="62634" y="17944"/>
                </a:cubicBezTo>
                <a:cubicBezTo>
                  <a:pt x="62591" y="17941"/>
                  <a:pt x="62547" y="17940"/>
                  <a:pt x="62505" y="17940"/>
                </a:cubicBezTo>
                <a:cubicBezTo>
                  <a:pt x="61349" y="17940"/>
                  <a:pt x="60572" y="19059"/>
                  <a:pt x="60572" y="19059"/>
                </a:cubicBezTo>
                <a:cubicBezTo>
                  <a:pt x="60572" y="19059"/>
                  <a:pt x="60513" y="18471"/>
                  <a:pt x="60067" y="18383"/>
                </a:cubicBezTo>
                <a:cubicBezTo>
                  <a:pt x="60037" y="18378"/>
                  <a:pt x="60008" y="18375"/>
                  <a:pt x="59980" y="18375"/>
                </a:cubicBezTo>
                <a:cubicBezTo>
                  <a:pt x="59581" y="18375"/>
                  <a:pt x="59309" y="18921"/>
                  <a:pt x="59309" y="18921"/>
                </a:cubicBezTo>
                <a:cubicBezTo>
                  <a:pt x="59309" y="18921"/>
                  <a:pt x="59425" y="18237"/>
                  <a:pt x="58720" y="17973"/>
                </a:cubicBezTo>
                <a:cubicBezTo>
                  <a:pt x="58612" y="17932"/>
                  <a:pt x="58509" y="17915"/>
                  <a:pt x="58412" y="17915"/>
                </a:cubicBezTo>
                <a:cubicBezTo>
                  <a:pt x="57875" y="17915"/>
                  <a:pt x="57518" y="18441"/>
                  <a:pt x="57518" y="18441"/>
                </a:cubicBezTo>
                <a:cubicBezTo>
                  <a:pt x="57518" y="18441"/>
                  <a:pt x="58105" y="16886"/>
                  <a:pt x="57076" y="16328"/>
                </a:cubicBezTo>
                <a:cubicBezTo>
                  <a:pt x="56745" y="16149"/>
                  <a:pt x="56433" y="16088"/>
                  <a:pt x="56161" y="16088"/>
                </a:cubicBezTo>
                <a:cubicBezTo>
                  <a:pt x="55589" y="16088"/>
                  <a:pt x="55197" y="16358"/>
                  <a:pt x="55197" y="16358"/>
                </a:cubicBezTo>
                <a:cubicBezTo>
                  <a:pt x="55197" y="16358"/>
                  <a:pt x="56549" y="15271"/>
                  <a:pt x="56000" y="14272"/>
                </a:cubicBezTo>
                <a:cubicBezTo>
                  <a:pt x="55741" y="13800"/>
                  <a:pt x="55227" y="13676"/>
                  <a:pt x="54756" y="13676"/>
                </a:cubicBezTo>
                <a:cubicBezTo>
                  <a:pt x="54413" y="13676"/>
                  <a:pt x="54094" y="13742"/>
                  <a:pt x="53913" y="13788"/>
                </a:cubicBezTo>
                <a:lnTo>
                  <a:pt x="53913" y="13788"/>
                </a:lnTo>
                <a:cubicBezTo>
                  <a:pt x="54489" y="13612"/>
                  <a:pt x="56457" y="12881"/>
                  <a:pt x="55903" y="11247"/>
                </a:cubicBezTo>
                <a:cubicBezTo>
                  <a:pt x="55358" y="9635"/>
                  <a:pt x="53851" y="9509"/>
                  <a:pt x="53394" y="9509"/>
                </a:cubicBezTo>
                <a:cubicBezTo>
                  <a:pt x="53309" y="9509"/>
                  <a:pt x="53261" y="9514"/>
                  <a:pt x="53261" y="9514"/>
                </a:cubicBezTo>
                <a:cubicBezTo>
                  <a:pt x="53261" y="9514"/>
                  <a:pt x="55930" y="6895"/>
                  <a:pt x="53729" y="4874"/>
                </a:cubicBezTo>
                <a:cubicBezTo>
                  <a:pt x="53165" y="4355"/>
                  <a:pt x="52529" y="4163"/>
                  <a:pt x="51895" y="4163"/>
                </a:cubicBezTo>
                <a:cubicBezTo>
                  <a:pt x="50057" y="4163"/>
                  <a:pt x="48237" y="5784"/>
                  <a:pt x="48237" y="5784"/>
                </a:cubicBezTo>
                <a:cubicBezTo>
                  <a:pt x="48237" y="5784"/>
                  <a:pt x="49471" y="2347"/>
                  <a:pt x="46708" y="1413"/>
                </a:cubicBezTo>
                <a:cubicBezTo>
                  <a:pt x="46307" y="1277"/>
                  <a:pt x="45931" y="1219"/>
                  <a:pt x="45581" y="1219"/>
                </a:cubicBezTo>
                <a:cubicBezTo>
                  <a:pt x="43522" y="1219"/>
                  <a:pt x="42364" y="3227"/>
                  <a:pt x="42364" y="3227"/>
                </a:cubicBezTo>
                <a:cubicBezTo>
                  <a:pt x="42364" y="3227"/>
                  <a:pt x="41864" y="55"/>
                  <a:pt x="37693" y="2"/>
                </a:cubicBezTo>
                <a:cubicBezTo>
                  <a:pt x="37659" y="1"/>
                  <a:pt x="37624" y="1"/>
                  <a:pt x="37590" y="1"/>
                </a:cubicBezTo>
                <a:close/>
              </a:path>
            </a:pathLst>
          </a:custGeom>
          <a:solidFill>
            <a:srgbClr val="FFFFFF">
              <a:alpha val="89804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73" name="Google Shape;1173;p20"/>
          <p:cNvGrpSpPr/>
          <p:nvPr/>
        </p:nvGrpSpPr>
        <p:grpSpPr>
          <a:xfrm>
            <a:off x="11757972" y="2675365"/>
            <a:ext cx="328619" cy="308425"/>
            <a:chOff x="5946283" y="1650903"/>
            <a:chExt cx="246464" cy="231319"/>
          </a:xfrm>
        </p:grpSpPr>
        <p:sp>
          <p:nvSpPr>
            <p:cNvPr id="1174" name="Google Shape;1174;p20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20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93" name="Google Shape;1193;p20"/>
          <p:cNvGrpSpPr/>
          <p:nvPr/>
        </p:nvGrpSpPr>
        <p:grpSpPr>
          <a:xfrm>
            <a:off x="11268911" y="1009572"/>
            <a:ext cx="328619" cy="308425"/>
            <a:chOff x="5946283" y="1650903"/>
            <a:chExt cx="246464" cy="231319"/>
          </a:xfrm>
        </p:grpSpPr>
        <p:sp>
          <p:nvSpPr>
            <p:cNvPr id="1194" name="Google Shape;1194;p20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20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96" name="Google Shape;1196;p20"/>
          <p:cNvGrpSpPr/>
          <p:nvPr/>
        </p:nvGrpSpPr>
        <p:grpSpPr>
          <a:xfrm>
            <a:off x="362547" y="1503777"/>
            <a:ext cx="328619" cy="308425"/>
            <a:chOff x="5946283" y="1650903"/>
            <a:chExt cx="246464" cy="231319"/>
          </a:xfrm>
        </p:grpSpPr>
        <p:sp>
          <p:nvSpPr>
            <p:cNvPr id="1197" name="Google Shape;1197;p20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20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9" name="Google Shape;1199;p20"/>
          <p:cNvSpPr/>
          <p:nvPr/>
        </p:nvSpPr>
        <p:spPr>
          <a:xfrm>
            <a:off x="227183" y="4047649"/>
            <a:ext cx="1179511" cy="602712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0" name="Google Shape;1200;p20"/>
          <p:cNvSpPr/>
          <p:nvPr/>
        </p:nvSpPr>
        <p:spPr>
          <a:xfrm>
            <a:off x="10592689" y="1598493"/>
            <a:ext cx="1179511" cy="602712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Google Shape;1199;p20">
            <a:extLst>
              <a:ext uri="{FF2B5EF4-FFF2-40B4-BE49-F238E27FC236}">
                <a16:creationId xmlns:a16="http://schemas.microsoft.com/office/drawing/2014/main" id="{4CC09862-83CB-BDAF-5EE4-98EB375574A5}"/>
              </a:ext>
            </a:extLst>
          </p:cNvPr>
          <p:cNvSpPr/>
          <p:nvPr userDrawn="1"/>
        </p:nvSpPr>
        <p:spPr>
          <a:xfrm>
            <a:off x="6072195" y="5511712"/>
            <a:ext cx="1179511" cy="602712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" name="Google Shape;1199;p20">
            <a:extLst>
              <a:ext uri="{FF2B5EF4-FFF2-40B4-BE49-F238E27FC236}">
                <a16:creationId xmlns:a16="http://schemas.microsoft.com/office/drawing/2014/main" id="{3419C192-24BE-AA94-26D3-B85A0C9ADBA4}"/>
              </a:ext>
            </a:extLst>
          </p:cNvPr>
          <p:cNvSpPr/>
          <p:nvPr userDrawn="1"/>
        </p:nvSpPr>
        <p:spPr>
          <a:xfrm>
            <a:off x="11568367" y="4124397"/>
            <a:ext cx="1179511" cy="602712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" name="Google Shape;1173;p20">
            <a:extLst>
              <a:ext uri="{FF2B5EF4-FFF2-40B4-BE49-F238E27FC236}">
                <a16:creationId xmlns:a16="http://schemas.microsoft.com/office/drawing/2014/main" id="{0317B1EE-1C3C-9946-C62E-B95FD70214DB}"/>
              </a:ext>
            </a:extLst>
          </p:cNvPr>
          <p:cNvGrpSpPr/>
          <p:nvPr userDrawn="1"/>
        </p:nvGrpSpPr>
        <p:grpSpPr>
          <a:xfrm>
            <a:off x="1429500" y="6501817"/>
            <a:ext cx="328619" cy="308425"/>
            <a:chOff x="5946283" y="1650903"/>
            <a:chExt cx="246464" cy="231319"/>
          </a:xfrm>
        </p:grpSpPr>
        <p:sp>
          <p:nvSpPr>
            <p:cNvPr id="5" name="Google Shape;1174;p20">
              <a:extLst>
                <a:ext uri="{FF2B5EF4-FFF2-40B4-BE49-F238E27FC236}">
                  <a16:creationId xmlns:a16="http://schemas.microsoft.com/office/drawing/2014/main" id="{B305B969-01F6-F4FF-3D07-DC0D5B1D6145}"/>
                </a:ext>
              </a:extLst>
            </p:cNvPr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" name="Google Shape;1175;p20">
              <a:extLst>
                <a:ext uri="{FF2B5EF4-FFF2-40B4-BE49-F238E27FC236}">
                  <a16:creationId xmlns:a16="http://schemas.microsoft.com/office/drawing/2014/main" id="{BC68B150-02CB-EFE6-80AC-792516D99C49}"/>
                </a:ext>
              </a:extLst>
            </p:cNvPr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338074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7" name="Google Shape;2057;p32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2058" name="Google Shape;2058;p32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9" name="Google Shape;2059;p32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0" name="Google Shape;2060;p32"/>
          <p:cNvGrpSpPr/>
          <p:nvPr/>
        </p:nvGrpSpPr>
        <p:grpSpPr>
          <a:xfrm>
            <a:off x="1584706" y="1759115"/>
            <a:ext cx="2495293" cy="1461548"/>
            <a:chOff x="6479176" y="2546587"/>
            <a:chExt cx="992401" cy="581271"/>
          </a:xfrm>
        </p:grpSpPr>
        <p:sp>
          <p:nvSpPr>
            <p:cNvPr id="2061" name="Google Shape;2061;p32"/>
            <p:cNvSpPr/>
            <p:nvPr/>
          </p:nvSpPr>
          <p:spPr>
            <a:xfrm>
              <a:off x="6479176" y="2546587"/>
              <a:ext cx="992401" cy="581271"/>
            </a:xfrm>
            <a:custGeom>
              <a:avLst/>
              <a:gdLst/>
              <a:ahLst/>
              <a:cxnLst/>
              <a:rect l="l" t="t" r="r" b="b"/>
              <a:pathLst>
                <a:path w="33199" h="19447" extrusionOk="0">
                  <a:moveTo>
                    <a:pt x="18221" y="11659"/>
                  </a:moveTo>
                  <a:cubicBezTo>
                    <a:pt x="18283" y="11659"/>
                    <a:pt x="18347" y="11668"/>
                    <a:pt x="18413" y="11688"/>
                  </a:cubicBezTo>
                  <a:cubicBezTo>
                    <a:pt x="18584" y="11739"/>
                    <a:pt x="18762" y="11795"/>
                    <a:pt x="18948" y="11856"/>
                  </a:cubicBezTo>
                  <a:cubicBezTo>
                    <a:pt x="19304" y="11972"/>
                    <a:pt x="19661" y="12096"/>
                    <a:pt x="20011" y="12228"/>
                  </a:cubicBezTo>
                  <a:cubicBezTo>
                    <a:pt x="20433" y="12387"/>
                    <a:pt x="20556" y="12927"/>
                    <a:pt x="20250" y="13256"/>
                  </a:cubicBezTo>
                  <a:lnTo>
                    <a:pt x="18365" y="15282"/>
                  </a:lnTo>
                  <a:cubicBezTo>
                    <a:pt x="18372" y="15138"/>
                    <a:pt x="18372" y="14992"/>
                    <a:pt x="18365" y="14847"/>
                  </a:cubicBezTo>
                  <a:cubicBezTo>
                    <a:pt x="18330" y="14065"/>
                    <a:pt x="18091" y="13313"/>
                    <a:pt x="17686" y="12631"/>
                  </a:cubicBezTo>
                  <a:cubicBezTo>
                    <a:pt x="17421" y="12184"/>
                    <a:pt x="17752" y="11659"/>
                    <a:pt x="18221" y="11659"/>
                  </a:cubicBezTo>
                  <a:close/>
                  <a:moveTo>
                    <a:pt x="11153" y="12694"/>
                  </a:moveTo>
                  <a:cubicBezTo>
                    <a:pt x="11188" y="12694"/>
                    <a:pt x="11223" y="12697"/>
                    <a:pt x="11258" y="12703"/>
                  </a:cubicBezTo>
                  <a:lnTo>
                    <a:pt x="11439" y="12734"/>
                  </a:lnTo>
                  <a:cubicBezTo>
                    <a:pt x="13168" y="13037"/>
                    <a:pt x="14170" y="13510"/>
                    <a:pt x="14685" y="14270"/>
                  </a:cubicBezTo>
                  <a:cubicBezTo>
                    <a:pt x="14829" y="14477"/>
                    <a:pt x="14989" y="14809"/>
                    <a:pt x="14941" y="15208"/>
                  </a:cubicBezTo>
                  <a:cubicBezTo>
                    <a:pt x="14923" y="15352"/>
                    <a:pt x="14859" y="15617"/>
                    <a:pt x="14622" y="15752"/>
                  </a:cubicBezTo>
                  <a:cubicBezTo>
                    <a:pt x="14131" y="16027"/>
                    <a:pt x="13289" y="16028"/>
                    <a:pt x="13003" y="16028"/>
                  </a:cubicBezTo>
                  <a:cubicBezTo>
                    <a:pt x="12330" y="16028"/>
                    <a:pt x="11745" y="15914"/>
                    <a:pt x="11267" y="15688"/>
                  </a:cubicBezTo>
                  <a:cubicBezTo>
                    <a:pt x="10547" y="15349"/>
                    <a:pt x="9898" y="14555"/>
                    <a:pt x="10059" y="13816"/>
                  </a:cubicBezTo>
                  <a:cubicBezTo>
                    <a:pt x="10131" y="13485"/>
                    <a:pt x="10363" y="13156"/>
                    <a:pt x="10752" y="12837"/>
                  </a:cubicBezTo>
                  <a:cubicBezTo>
                    <a:pt x="10865" y="12743"/>
                    <a:pt x="11009" y="12694"/>
                    <a:pt x="11153" y="12694"/>
                  </a:cubicBezTo>
                  <a:close/>
                  <a:moveTo>
                    <a:pt x="1837" y="1"/>
                  </a:moveTo>
                  <a:cubicBezTo>
                    <a:pt x="936" y="1"/>
                    <a:pt x="184" y="702"/>
                    <a:pt x="123" y="1599"/>
                  </a:cubicBezTo>
                  <a:cubicBezTo>
                    <a:pt x="0" y="3429"/>
                    <a:pt x="603" y="5323"/>
                    <a:pt x="1972" y="7388"/>
                  </a:cubicBezTo>
                  <a:cubicBezTo>
                    <a:pt x="3080" y="9061"/>
                    <a:pt x="4366" y="10334"/>
                    <a:pt x="5799" y="11174"/>
                  </a:cubicBezTo>
                  <a:cubicBezTo>
                    <a:pt x="6058" y="11327"/>
                    <a:pt x="6328" y="11465"/>
                    <a:pt x="6609" y="11592"/>
                  </a:cubicBezTo>
                  <a:cubicBezTo>
                    <a:pt x="6911" y="11730"/>
                    <a:pt x="7048" y="12083"/>
                    <a:pt x="6931" y="12394"/>
                  </a:cubicBezTo>
                  <a:cubicBezTo>
                    <a:pt x="6643" y="13143"/>
                    <a:pt x="6552" y="13959"/>
                    <a:pt x="6678" y="14758"/>
                  </a:cubicBezTo>
                  <a:cubicBezTo>
                    <a:pt x="6842" y="15802"/>
                    <a:pt x="7365" y="16819"/>
                    <a:pt x="8154" y="17619"/>
                  </a:cubicBezTo>
                  <a:cubicBezTo>
                    <a:pt x="9332" y="18816"/>
                    <a:pt x="11010" y="19447"/>
                    <a:pt x="13010" y="19447"/>
                  </a:cubicBezTo>
                  <a:cubicBezTo>
                    <a:pt x="13370" y="19447"/>
                    <a:pt x="13738" y="19426"/>
                    <a:pt x="14104" y="19383"/>
                  </a:cubicBezTo>
                  <a:cubicBezTo>
                    <a:pt x="15511" y="19220"/>
                    <a:pt x="16550" y="18755"/>
                    <a:pt x="17278" y="17963"/>
                  </a:cubicBezTo>
                  <a:cubicBezTo>
                    <a:pt x="17702" y="17505"/>
                    <a:pt x="18011" y="16937"/>
                    <a:pt x="18189" y="16319"/>
                  </a:cubicBezTo>
                  <a:cubicBezTo>
                    <a:pt x="18268" y="16046"/>
                    <a:pt x="18526" y="15865"/>
                    <a:pt x="18807" y="15865"/>
                  </a:cubicBezTo>
                  <a:cubicBezTo>
                    <a:pt x="18815" y="15865"/>
                    <a:pt x="18824" y="15866"/>
                    <a:pt x="18832" y="15866"/>
                  </a:cubicBezTo>
                  <a:lnTo>
                    <a:pt x="21192" y="15953"/>
                  </a:lnTo>
                  <a:cubicBezTo>
                    <a:pt x="21542" y="15966"/>
                    <a:pt x="21818" y="16265"/>
                    <a:pt x="21802" y="16615"/>
                  </a:cubicBezTo>
                  <a:cubicBezTo>
                    <a:pt x="21786" y="16982"/>
                    <a:pt x="22081" y="17281"/>
                    <a:pt x="22436" y="17281"/>
                  </a:cubicBezTo>
                  <a:cubicBezTo>
                    <a:pt x="22462" y="17281"/>
                    <a:pt x="22489" y="17279"/>
                    <a:pt x="22515" y="17276"/>
                  </a:cubicBezTo>
                  <a:lnTo>
                    <a:pt x="32460" y="16056"/>
                  </a:lnTo>
                  <a:cubicBezTo>
                    <a:pt x="32969" y="15994"/>
                    <a:pt x="33199" y="15387"/>
                    <a:pt x="32861" y="15005"/>
                  </a:cubicBezTo>
                  <a:lnTo>
                    <a:pt x="26580" y="7880"/>
                  </a:lnTo>
                  <a:cubicBezTo>
                    <a:pt x="26455" y="7738"/>
                    <a:pt x="26280" y="7665"/>
                    <a:pt x="26103" y="7665"/>
                  </a:cubicBezTo>
                  <a:cubicBezTo>
                    <a:pt x="25967" y="7665"/>
                    <a:pt x="25831" y="7708"/>
                    <a:pt x="25716" y="7795"/>
                  </a:cubicBezTo>
                  <a:lnTo>
                    <a:pt x="23392" y="9576"/>
                  </a:lnTo>
                  <a:cubicBezTo>
                    <a:pt x="23279" y="9662"/>
                    <a:pt x="23144" y="9706"/>
                    <a:pt x="23007" y="9706"/>
                  </a:cubicBezTo>
                  <a:cubicBezTo>
                    <a:pt x="22918" y="9706"/>
                    <a:pt x="22829" y="9687"/>
                    <a:pt x="22745" y="9650"/>
                  </a:cubicBezTo>
                  <a:cubicBezTo>
                    <a:pt x="21298" y="9006"/>
                    <a:pt x="19849" y="8499"/>
                    <a:pt x="18423" y="8144"/>
                  </a:cubicBezTo>
                  <a:cubicBezTo>
                    <a:pt x="17308" y="7864"/>
                    <a:pt x="16316" y="7729"/>
                    <a:pt x="15388" y="7729"/>
                  </a:cubicBezTo>
                  <a:cubicBezTo>
                    <a:pt x="15302" y="7729"/>
                    <a:pt x="15216" y="7730"/>
                    <a:pt x="15130" y="7731"/>
                  </a:cubicBezTo>
                  <a:cubicBezTo>
                    <a:pt x="14087" y="7760"/>
                    <a:pt x="13007" y="7993"/>
                    <a:pt x="11827" y="8444"/>
                  </a:cubicBezTo>
                  <a:cubicBezTo>
                    <a:pt x="11419" y="8600"/>
                    <a:pt x="10960" y="8783"/>
                    <a:pt x="10490" y="9005"/>
                  </a:cubicBezTo>
                  <a:cubicBezTo>
                    <a:pt x="10404" y="9046"/>
                    <a:pt x="10311" y="9068"/>
                    <a:pt x="10216" y="9068"/>
                  </a:cubicBezTo>
                  <a:cubicBezTo>
                    <a:pt x="10180" y="9068"/>
                    <a:pt x="10144" y="9065"/>
                    <a:pt x="10108" y="9058"/>
                  </a:cubicBezTo>
                  <a:cubicBezTo>
                    <a:pt x="9707" y="8991"/>
                    <a:pt x="9319" y="8913"/>
                    <a:pt x="8951" y="8811"/>
                  </a:cubicBezTo>
                  <a:cubicBezTo>
                    <a:pt x="8283" y="8631"/>
                    <a:pt x="7666" y="8343"/>
                    <a:pt x="7117" y="7960"/>
                  </a:cubicBezTo>
                  <a:cubicBezTo>
                    <a:pt x="6603" y="7602"/>
                    <a:pt x="6102" y="7136"/>
                    <a:pt x="5626" y="6574"/>
                  </a:cubicBezTo>
                  <a:cubicBezTo>
                    <a:pt x="5161" y="6026"/>
                    <a:pt x="4737" y="5414"/>
                    <a:pt x="4366" y="4752"/>
                  </a:cubicBezTo>
                  <a:cubicBezTo>
                    <a:pt x="3959" y="4023"/>
                    <a:pt x="3705" y="3366"/>
                    <a:pt x="3590" y="2742"/>
                  </a:cubicBezTo>
                  <a:cubicBezTo>
                    <a:pt x="3533" y="2434"/>
                    <a:pt x="3516" y="2124"/>
                    <a:pt x="3537" y="1817"/>
                  </a:cubicBezTo>
                  <a:cubicBezTo>
                    <a:pt x="3568" y="1349"/>
                    <a:pt x="3405" y="883"/>
                    <a:pt x="3086" y="540"/>
                  </a:cubicBezTo>
                  <a:cubicBezTo>
                    <a:pt x="2764" y="198"/>
                    <a:pt x="2309" y="1"/>
                    <a:pt x="18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2" name="Google Shape;2062;p32"/>
            <p:cNvSpPr/>
            <p:nvPr/>
          </p:nvSpPr>
          <p:spPr>
            <a:xfrm>
              <a:off x="7119713" y="2910677"/>
              <a:ext cx="269182" cy="74845"/>
            </a:xfrm>
            <a:custGeom>
              <a:avLst/>
              <a:gdLst/>
              <a:ahLst/>
              <a:cxnLst/>
              <a:rect l="l" t="t" r="r" b="b"/>
              <a:pathLst>
                <a:path w="9005" h="2504" extrusionOk="0">
                  <a:moveTo>
                    <a:pt x="2019" y="1"/>
                  </a:moveTo>
                  <a:lnTo>
                    <a:pt x="0" y="2169"/>
                  </a:lnTo>
                  <a:lnTo>
                    <a:pt x="9004" y="2503"/>
                  </a:lnTo>
                  <a:cubicBezTo>
                    <a:pt x="6684" y="1642"/>
                    <a:pt x="4355" y="807"/>
                    <a:pt x="20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3" name="Google Shape;2063;p32"/>
            <p:cNvSpPr/>
            <p:nvPr/>
          </p:nvSpPr>
          <p:spPr>
            <a:xfrm>
              <a:off x="7180454" y="2977810"/>
              <a:ext cx="208440" cy="33238"/>
            </a:xfrm>
            <a:custGeom>
              <a:avLst/>
              <a:gdLst/>
              <a:ahLst/>
              <a:cxnLst/>
              <a:rect l="l" t="t" r="r" b="b"/>
              <a:pathLst>
                <a:path w="6973" h="1112" extrusionOk="0">
                  <a:moveTo>
                    <a:pt x="50" y="1"/>
                  </a:moveTo>
                  <a:lnTo>
                    <a:pt x="1" y="1111"/>
                  </a:lnTo>
                  <a:lnTo>
                    <a:pt x="6972" y="25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4" name="Google Shape;2064;p32"/>
            <p:cNvSpPr/>
            <p:nvPr/>
          </p:nvSpPr>
          <p:spPr>
            <a:xfrm>
              <a:off x="7200751" y="2834338"/>
              <a:ext cx="188143" cy="151184"/>
            </a:xfrm>
            <a:custGeom>
              <a:avLst/>
              <a:gdLst/>
              <a:ahLst/>
              <a:cxnLst/>
              <a:rect l="l" t="t" r="r" b="b"/>
              <a:pathLst>
                <a:path w="6294" h="5058" extrusionOk="0">
                  <a:moveTo>
                    <a:pt x="1834" y="0"/>
                  </a:moveTo>
                  <a:lnTo>
                    <a:pt x="1" y="1405"/>
                  </a:lnTo>
                  <a:lnTo>
                    <a:pt x="6293" y="5057"/>
                  </a:lnTo>
                  <a:lnTo>
                    <a:pt x="18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5" name="Google Shape;2065;p32"/>
            <p:cNvSpPr/>
            <p:nvPr/>
          </p:nvSpPr>
          <p:spPr>
            <a:xfrm>
              <a:off x="7199586" y="2876303"/>
              <a:ext cx="189309" cy="109218"/>
            </a:xfrm>
            <a:custGeom>
              <a:avLst/>
              <a:gdLst/>
              <a:ahLst/>
              <a:cxnLst/>
              <a:rect l="l" t="t" r="r" b="b"/>
              <a:pathLst>
                <a:path w="6333" h="3654" extrusionOk="0">
                  <a:moveTo>
                    <a:pt x="40" y="1"/>
                  </a:moveTo>
                  <a:lnTo>
                    <a:pt x="0" y="1377"/>
                  </a:lnTo>
                  <a:lnTo>
                    <a:pt x="6332" y="3653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32"/>
            <p:cNvSpPr/>
            <p:nvPr/>
          </p:nvSpPr>
          <p:spPr>
            <a:xfrm>
              <a:off x="6527423" y="2594769"/>
              <a:ext cx="654018" cy="484995"/>
            </a:xfrm>
            <a:custGeom>
              <a:avLst/>
              <a:gdLst/>
              <a:ahLst/>
              <a:cxnLst/>
              <a:rect l="l" t="t" r="r" b="b"/>
              <a:pathLst>
                <a:path w="21879" h="16226" extrusionOk="0">
                  <a:moveTo>
                    <a:pt x="9027" y="9365"/>
                  </a:moveTo>
                  <a:lnTo>
                    <a:pt x="9027" y="9365"/>
                  </a:lnTo>
                  <a:cubicBezTo>
                    <a:pt x="9388" y="9420"/>
                    <a:pt x="9748" y="9474"/>
                    <a:pt x="10107" y="9537"/>
                  </a:cubicBezTo>
                  <a:cubicBezTo>
                    <a:pt x="11705" y="9816"/>
                    <a:pt x="13445" y="10338"/>
                    <a:pt x="14407" y="11753"/>
                  </a:cubicBezTo>
                  <a:cubicBezTo>
                    <a:pt x="14815" y="12350"/>
                    <a:pt x="15014" y="13063"/>
                    <a:pt x="14928" y="13787"/>
                  </a:cubicBezTo>
                  <a:cubicBezTo>
                    <a:pt x="14840" y="14519"/>
                    <a:pt x="14449" y="15176"/>
                    <a:pt x="13800" y="15540"/>
                  </a:cubicBezTo>
                  <a:cubicBezTo>
                    <a:pt x="13088" y="15941"/>
                    <a:pt x="12203" y="16024"/>
                    <a:pt x="11402" y="16025"/>
                  </a:cubicBezTo>
                  <a:cubicBezTo>
                    <a:pt x="11397" y="16025"/>
                    <a:pt x="11393" y="16025"/>
                    <a:pt x="11389" y="16025"/>
                  </a:cubicBezTo>
                  <a:cubicBezTo>
                    <a:pt x="10562" y="16025"/>
                    <a:pt x="9722" y="15887"/>
                    <a:pt x="8971" y="15531"/>
                  </a:cubicBezTo>
                  <a:cubicBezTo>
                    <a:pt x="7624" y="14896"/>
                    <a:pt x="6540" y="13406"/>
                    <a:pt x="6875" y="11863"/>
                  </a:cubicBezTo>
                  <a:cubicBezTo>
                    <a:pt x="7123" y="10718"/>
                    <a:pt x="8036" y="9930"/>
                    <a:pt x="9027" y="9365"/>
                  </a:cubicBezTo>
                  <a:close/>
                  <a:moveTo>
                    <a:pt x="224" y="0"/>
                  </a:moveTo>
                  <a:cubicBezTo>
                    <a:pt x="174" y="0"/>
                    <a:pt x="121" y="32"/>
                    <a:pt x="117" y="97"/>
                  </a:cubicBezTo>
                  <a:cubicBezTo>
                    <a:pt x="1" y="1827"/>
                    <a:pt x="767" y="3477"/>
                    <a:pt x="1702" y="4889"/>
                  </a:cubicBezTo>
                  <a:cubicBezTo>
                    <a:pt x="2563" y="6187"/>
                    <a:pt x="3645" y="7380"/>
                    <a:pt x="5001" y="8173"/>
                  </a:cubicBezTo>
                  <a:cubicBezTo>
                    <a:pt x="5742" y="8608"/>
                    <a:pt x="6548" y="8890"/>
                    <a:pt x="7385" y="9075"/>
                  </a:cubicBezTo>
                  <a:cubicBezTo>
                    <a:pt x="7818" y="9172"/>
                    <a:pt x="8256" y="9245"/>
                    <a:pt x="8694" y="9314"/>
                  </a:cubicBezTo>
                  <a:lnTo>
                    <a:pt x="8694" y="9314"/>
                  </a:lnTo>
                  <a:cubicBezTo>
                    <a:pt x="8057" y="9705"/>
                    <a:pt x="7488" y="10188"/>
                    <a:pt x="7090" y="10817"/>
                  </a:cubicBezTo>
                  <a:cubicBezTo>
                    <a:pt x="6696" y="11438"/>
                    <a:pt x="6538" y="12169"/>
                    <a:pt x="6652" y="12896"/>
                  </a:cubicBezTo>
                  <a:cubicBezTo>
                    <a:pt x="6771" y="13643"/>
                    <a:pt x="7159" y="14343"/>
                    <a:pt x="7687" y="14878"/>
                  </a:cubicBezTo>
                  <a:cubicBezTo>
                    <a:pt x="8650" y="15859"/>
                    <a:pt x="10040" y="16225"/>
                    <a:pt x="11395" y="16225"/>
                  </a:cubicBezTo>
                  <a:cubicBezTo>
                    <a:pt x="11701" y="16225"/>
                    <a:pt x="12005" y="16207"/>
                    <a:pt x="12302" y="16172"/>
                  </a:cubicBezTo>
                  <a:cubicBezTo>
                    <a:pt x="13088" y="16080"/>
                    <a:pt x="13923" y="15863"/>
                    <a:pt x="14479" y="15260"/>
                  </a:cubicBezTo>
                  <a:cubicBezTo>
                    <a:pt x="14963" y="14735"/>
                    <a:pt x="15175" y="14007"/>
                    <a:pt x="15142" y="13305"/>
                  </a:cubicBezTo>
                  <a:cubicBezTo>
                    <a:pt x="15070" y="11719"/>
                    <a:pt x="13787" y="10542"/>
                    <a:pt x="12408" y="9957"/>
                  </a:cubicBezTo>
                  <a:cubicBezTo>
                    <a:pt x="11419" y="9540"/>
                    <a:pt x="10369" y="9367"/>
                    <a:pt x="9316" y="9207"/>
                  </a:cubicBezTo>
                  <a:lnTo>
                    <a:pt x="9316" y="9207"/>
                  </a:lnTo>
                  <a:cubicBezTo>
                    <a:pt x="9480" y="9121"/>
                    <a:pt x="9643" y="9041"/>
                    <a:pt x="9805" y="8966"/>
                  </a:cubicBezTo>
                  <a:cubicBezTo>
                    <a:pt x="10603" y="8598"/>
                    <a:pt x="11438" y="8271"/>
                    <a:pt x="12298" y="8084"/>
                  </a:cubicBezTo>
                  <a:cubicBezTo>
                    <a:pt x="12790" y="7978"/>
                    <a:pt x="13290" y="7931"/>
                    <a:pt x="13791" y="7931"/>
                  </a:cubicBezTo>
                  <a:cubicBezTo>
                    <a:pt x="14228" y="7931"/>
                    <a:pt x="14666" y="7967"/>
                    <a:pt x="15100" y="8031"/>
                  </a:cubicBezTo>
                  <a:cubicBezTo>
                    <a:pt x="16029" y="8169"/>
                    <a:pt x="16939" y="8423"/>
                    <a:pt x="17830" y="8712"/>
                  </a:cubicBezTo>
                  <a:cubicBezTo>
                    <a:pt x="18717" y="9000"/>
                    <a:pt x="19590" y="9333"/>
                    <a:pt x="20444" y="9713"/>
                  </a:cubicBezTo>
                  <a:cubicBezTo>
                    <a:pt x="20860" y="9898"/>
                    <a:pt x="21272" y="10094"/>
                    <a:pt x="21677" y="10299"/>
                  </a:cubicBezTo>
                  <a:cubicBezTo>
                    <a:pt x="21693" y="10307"/>
                    <a:pt x="21709" y="10310"/>
                    <a:pt x="21724" y="10310"/>
                  </a:cubicBezTo>
                  <a:cubicBezTo>
                    <a:pt x="21816" y="10310"/>
                    <a:pt x="21878" y="10174"/>
                    <a:pt x="21778" y="10124"/>
                  </a:cubicBezTo>
                  <a:cubicBezTo>
                    <a:pt x="20075" y="9263"/>
                    <a:pt x="18273" y="8557"/>
                    <a:pt x="16419" y="8093"/>
                  </a:cubicBezTo>
                  <a:cubicBezTo>
                    <a:pt x="15556" y="7877"/>
                    <a:pt x="14669" y="7727"/>
                    <a:pt x="13776" y="7727"/>
                  </a:cubicBezTo>
                  <a:cubicBezTo>
                    <a:pt x="13704" y="7727"/>
                    <a:pt x="13632" y="7728"/>
                    <a:pt x="13560" y="7730"/>
                  </a:cubicBezTo>
                  <a:cubicBezTo>
                    <a:pt x="12601" y="7755"/>
                    <a:pt x="11678" y="7995"/>
                    <a:pt x="10786" y="8336"/>
                  </a:cubicBezTo>
                  <a:cubicBezTo>
                    <a:pt x="10186" y="8565"/>
                    <a:pt x="9555" y="8825"/>
                    <a:pt x="8967" y="9154"/>
                  </a:cubicBezTo>
                  <a:lnTo>
                    <a:pt x="8967" y="9154"/>
                  </a:lnTo>
                  <a:cubicBezTo>
                    <a:pt x="8276" y="9048"/>
                    <a:pt x="7586" y="8937"/>
                    <a:pt x="6913" y="8753"/>
                  </a:cubicBezTo>
                  <a:cubicBezTo>
                    <a:pt x="6077" y="8523"/>
                    <a:pt x="5294" y="8163"/>
                    <a:pt x="4583" y="7668"/>
                  </a:cubicBezTo>
                  <a:cubicBezTo>
                    <a:pt x="3912" y="7201"/>
                    <a:pt x="3315" y="6629"/>
                    <a:pt x="2786" y="6005"/>
                  </a:cubicBezTo>
                  <a:cubicBezTo>
                    <a:pt x="2241" y="5363"/>
                    <a:pt x="1760" y="4661"/>
                    <a:pt x="1349" y="3927"/>
                  </a:cubicBezTo>
                  <a:cubicBezTo>
                    <a:pt x="911" y="3145"/>
                    <a:pt x="556" y="2306"/>
                    <a:pt x="393" y="1419"/>
                  </a:cubicBezTo>
                  <a:cubicBezTo>
                    <a:pt x="314" y="984"/>
                    <a:pt x="288" y="540"/>
                    <a:pt x="319" y="97"/>
                  </a:cubicBezTo>
                  <a:cubicBezTo>
                    <a:pt x="323" y="32"/>
                    <a:pt x="274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7" name="Google Shape;2067;p32"/>
          <p:cNvGrpSpPr/>
          <p:nvPr/>
        </p:nvGrpSpPr>
        <p:grpSpPr>
          <a:xfrm>
            <a:off x="554011" y="1932138"/>
            <a:ext cx="328619" cy="308425"/>
            <a:chOff x="5946283" y="1650903"/>
            <a:chExt cx="246464" cy="231319"/>
          </a:xfrm>
        </p:grpSpPr>
        <p:sp>
          <p:nvSpPr>
            <p:cNvPr id="2068" name="Google Shape;2068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9" name="Google Shape;2069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70" name="Google Shape;2070;p32"/>
          <p:cNvSpPr/>
          <p:nvPr/>
        </p:nvSpPr>
        <p:spPr>
          <a:xfrm>
            <a:off x="2144417" y="1074477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1" name="Google Shape;2071;p32"/>
          <p:cNvGrpSpPr/>
          <p:nvPr/>
        </p:nvGrpSpPr>
        <p:grpSpPr>
          <a:xfrm>
            <a:off x="778945" y="3271892"/>
            <a:ext cx="2771460" cy="2895235"/>
            <a:chOff x="7391346" y="1205004"/>
            <a:chExt cx="1237848" cy="1293131"/>
          </a:xfrm>
        </p:grpSpPr>
        <p:sp>
          <p:nvSpPr>
            <p:cNvPr id="2072" name="Google Shape;2072;p32"/>
            <p:cNvSpPr/>
            <p:nvPr/>
          </p:nvSpPr>
          <p:spPr>
            <a:xfrm>
              <a:off x="7391346" y="1205004"/>
              <a:ext cx="1237848" cy="1293131"/>
            </a:xfrm>
            <a:custGeom>
              <a:avLst/>
              <a:gdLst/>
              <a:ahLst/>
              <a:cxnLst/>
              <a:rect l="l" t="t" r="r" b="b"/>
              <a:pathLst>
                <a:path w="41410" h="43263" extrusionOk="0">
                  <a:moveTo>
                    <a:pt x="12872" y="1"/>
                  </a:moveTo>
                  <a:cubicBezTo>
                    <a:pt x="11093" y="1"/>
                    <a:pt x="10052" y="500"/>
                    <a:pt x="9445" y="1123"/>
                  </a:cubicBezTo>
                  <a:lnTo>
                    <a:pt x="9377" y="1123"/>
                  </a:lnTo>
                  <a:cubicBezTo>
                    <a:pt x="6455" y="1123"/>
                    <a:pt x="2750" y="4098"/>
                    <a:pt x="2168" y="8079"/>
                  </a:cubicBezTo>
                  <a:cubicBezTo>
                    <a:pt x="1677" y="11429"/>
                    <a:pt x="2756" y="14697"/>
                    <a:pt x="4895" y="16641"/>
                  </a:cubicBezTo>
                  <a:cubicBezTo>
                    <a:pt x="4790" y="17320"/>
                    <a:pt x="4894" y="18011"/>
                    <a:pt x="5220" y="18617"/>
                  </a:cubicBezTo>
                  <a:cubicBezTo>
                    <a:pt x="5495" y="19129"/>
                    <a:pt x="5912" y="19546"/>
                    <a:pt x="6413" y="19836"/>
                  </a:cubicBezTo>
                  <a:cubicBezTo>
                    <a:pt x="5155" y="20600"/>
                    <a:pt x="3772" y="21663"/>
                    <a:pt x="2818" y="23032"/>
                  </a:cubicBezTo>
                  <a:cubicBezTo>
                    <a:pt x="2486" y="23176"/>
                    <a:pt x="2222" y="23364"/>
                    <a:pt x="2019" y="23509"/>
                  </a:cubicBezTo>
                  <a:lnTo>
                    <a:pt x="2013" y="23513"/>
                  </a:lnTo>
                  <a:lnTo>
                    <a:pt x="1969" y="23513"/>
                  </a:lnTo>
                  <a:cubicBezTo>
                    <a:pt x="1697" y="23513"/>
                    <a:pt x="1447" y="23563"/>
                    <a:pt x="1203" y="23663"/>
                  </a:cubicBezTo>
                  <a:cubicBezTo>
                    <a:pt x="476" y="23962"/>
                    <a:pt x="29" y="24594"/>
                    <a:pt x="7" y="25351"/>
                  </a:cubicBezTo>
                  <a:cubicBezTo>
                    <a:pt x="2" y="25522"/>
                    <a:pt x="22" y="25701"/>
                    <a:pt x="65" y="25880"/>
                  </a:cubicBezTo>
                  <a:cubicBezTo>
                    <a:pt x="0" y="26182"/>
                    <a:pt x="10" y="26500"/>
                    <a:pt x="101" y="26816"/>
                  </a:cubicBezTo>
                  <a:cubicBezTo>
                    <a:pt x="178" y="27080"/>
                    <a:pt x="322" y="27350"/>
                    <a:pt x="540" y="27585"/>
                  </a:cubicBezTo>
                  <a:cubicBezTo>
                    <a:pt x="602" y="27803"/>
                    <a:pt x="703" y="28009"/>
                    <a:pt x="844" y="28201"/>
                  </a:cubicBezTo>
                  <a:cubicBezTo>
                    <a:pt x="1035" y="28456"/>
                    <a:pt x="1275" y="28658"/>
                    <a:pt x="1554" y="28801"/>
                  </a:cubicBezTo>
                  <a:cubicBezTo>
                    <a:pt x="1567" y="28829"/>
                    <a:pt x="1578" y="28857"/>
                    <a:pt x="1593" y="28884"/>
                  </a:cubicBezTo>
                  <a:cubicBezTo>
                    <a:pt x="1886" y="29473"/>
                    <a:pt x="2472" y="29851"/>
                    <a:pt x="3155" y="29896"/>
                  </a:cubicBezTo>
                  <a:lnTo>
                    <a:pt x="3226" y="29900"/>
                  </a:lnTo>
                  <a:lnTo>
                    <a:pt x="3279" y="29900"/>
                  </a:lnTo>
                  <a:cubicBezTo>
                    <a:pt x="4006" y="29900"/>
                    <a:pt x="4511" y="29488"/>
                    <a:pt x="4797" y="29190"/>
                  </a:cubicBezTo>
                  <a:cubicBezTo>
                    <a:pt x="4978" y="29250"/>
                    <a:pt x="5173" y="29284"/>
                    <a:pt x="5381" y="29284"/>
                  </a:cubicBezTo>
                  <a:cubicBezTo>
                    <a:pt x="5484" y="29284"/>
                    <a:pt x="5589" y="29276"/>
                    <a:pt x="5699" y="29258"/>
                  </a:cubicBezTo>
                  <a:cubicBezTo>
                    <a:pt x="6133" y="29187"/>
                    <a:pt x="6512" y="28938"/>
                    <a:pt x="6778" y="28589"/>
                  </a:cubicBezTo>
                  <a:cubicBezTo>
                    <a:pt x="7387" y="27789"/>
                    <a:pt x="7220" y="26994"/>
                    <a:pt x="7154" y="26689"/>
                  </a:cubicBezTo>
                  <a:cubicBezTo>
                    <a:pt x="7144" y="26634"/>
                    <a:pt x="7131" y="26580"/>
                    <a:pt x="7119" y="26527"/>
                  </a:cubicBezTo>
                  <a:cubicBezTo>
                    <a:pt x="7641" y="26232"/>
                    <a:pt x="8283" y="25897"/>
                    <a:pt x="8961" y="25604"/>
                  </a:cubicBezTo>
                  <a:lnTo>
                    <a:pt x="9349" y="26507"/>
                  </a:lnTo>
                  <a:cubicBezTo>
                    <a:pt x="9483" y="26820"/>
                    <a:pt x="9788" y="27004"/>
                    <a:pt x="10106" y="27004"/>
                  </a:cubicBezTo>
                  <a:cubicBezTo>
                    <a:pt x="10231" y="27004"/>
                    <a:pt x="10358" y="26976"/>
                    <a:pt x="10478" y="26915"/>
                  </a:cubicBezTo>
                  <a:lnTo>
                    <a:pt x="12708" y="25777"/>
                  </a:lnTo>
                  <a:lnTo>
                    <a:pt x="12711" y="25777"/>
                  </a:lnTo>
                  <a:cubicBezTo>
                    <a:pt x="12784" y="26047"/>
                    <a:pt x="12856" y="26311"/>
                    <a:pt x="12924" y="26578"/>
                  </a:cubicBezTo>
                  <a:cubicBezTo>
                    <a:pt x="13058" y="27094"/>
                    <a:pt x="13181" y="27628"/>
                    <a:pt x="13294" y="28164"/>
                  </a:cubicBezTo>
                  <a:cubicBezTo>
                    <a:pt x="13487" y="29089"/>
                    <a:pt x="13621" y="29937"/>
                    <a:pt x="13671" y="30552"/>
                  </a:cubicBezTo>
                  <a:lnTo>
                    <a:pt x="13805" y="32226"/>
                  </a:lnTo>
                  <a:lnTo>
                    <a:pt x="14038" y="32198"/>
                  </a:lnTo>
                  <a:cubicBezTo>
                    <a:pt x="14084" y="32674"/>
                    <a:pt x="14115" y="33109"/>
                    <a:pt x="14125" y="33485"/>
                  </a:cubicBezTo>
                  <a:cubicBezTo>
                    <a:pt x="13700" y="33391"/>
                    <a:pt x="13199" y="33231"/>
                    <a:pt x="12750" y="33065"/>
                  </a:cubicBezTo>
                  <a:cubicBezTo>
                    <a:pt x="12443" y="32071"/>
                    <a:pt x="11822" y="30785"/>
                    <a:pt x="10496" y="30729"/>
                  </a:cubicBezTo>
                  <a:lnTo>
                    <a:pt x="10460" y="30727"/>
                  </a:lnTo>
                  <a:lnTo>
                    <a:pt x="10426" y="30727"/>
                  </a:lnTo>
                  <a:cubicBezTo>
                    <a:pt x="9926" y="30727"/>
                    <a:pt x="9241" y="30727"/>
                    <a:pt x="6557" y="33672"/>
                  </a:cubicBezTo>
                  <a:cubicBezTo>
                    <a:pt x="3933" y="36546"/>
                    <a:pt x="3804" y="37576"/>
                    <a:pt x="3755" y="37964"/>
                  </a:cubicBezTo>
                  <a:cubicBezTo>
                    <a:pt x="3629" y="38962"/>
                    <a:pt x="4201" y="39826"/>
                    <a:pt x="5145" y="40067"/>
                  </a:cubicBezTo>
                  <a:cubicBezTo>
                    <a:pt x="5375" y="40127"/>
                    <a:pt x="5622" y="40156"/>
                    <a:pt x="5879" y="40156"/>
                  </a:cubicBezTo>
                  <a:cubicBezTo>
                    <a:pt x="6646" y="40156"/>
                    <a:pt x="7555" y="39894"/>
                    <a:pt x="8649" y="39352"/>
                  </a:cubicBezTo>
                  <a:cubicBezTo>
                    <a:pt x="8879" y="39288"/>
                    <a:pt x="9086" y="39177"/>
                    <a:pt x="9264" y="39028"/>
                  </a:cubicBezTo>
                  <a:cubicBezTo>
                    <a:pt x="9299" y="39014"/>
                    <a:pt x="9333" y="38995"/>
                    <a:pt x="9367" y="38978"/>
                  </a:cubicBezTo>
                  <a:cubicBezTo>
                    <a:pt x="9442" y="38954"/>
                    <a:pt x="9515" y="38924"/>
                    <a:pt x="9587" y="38892"/>
                  </a:cubicBezTo>
                  <a:cubicBezTo>
                    <a:pt x="9644" y="38865"/>
                    <a:pt x="9699" y="38835"/>
                    <a:pt x="9751" y="38803"/>
                  </a:cubicBezTo>
                  <a:cubicBezTo>
                    <a:pt x="11059" y="39445"/>
                    <a:pt x="13624" y="40529"/>
                    <a:pt x="16782" y="40976"/>
                  </a:cubicBezTo>
                  <a:cubicBezTo>
                    <a:pt x="17054" y="41016"/>
                    <a:pt x="17325" y="41036"/>
                    <a:pt x="17588" y="41036"/>
                  </a:cubicBezTo>
                  <a:lnTo>
                    <a:pt x="17589" y="41036"/>
                  </a:lnTo>
                  <a:cubicBezTo>
                    <a:pt x="21239" y="41036"/>
                    <a:pt x="22443" y="37573"/>
                    <a:pt x="23088" y="35711"/>
                  </a:cubicBezTo>
                  <a:cubicBezTo>
                    <a:pt x="23094" y="35697"/>
                    <a:pt x="23099" y="35683"/>
                    <a:pt x="23102" y="35669"/>
                  </a:cubicBezTo>
                  <a:cubicBezTo>
                    <a:pt x="25013" y="36606"/>
                    <a:pt x="29152" y="39027"/>
                    <a:pt x="32761" y="41257"/>
                  </a:cubicBezTo>
                  <a:cubicBezTo>
                    <a:pt x="33130" y="42159"/>
                    <a:pt x="33797" y="43263"/>
                    <a:pt x="35055" y="43263"/>
                  </a:cubicBezTo>
                  <a:lnTo>
                    <a:pt x="35103" y="43263"/>
                  </a:lnTo>
                  <a:cubicBezTo>
                    <a:pt x="35639" y="43249"/>
                    <a:pt x="36308" y="43232"/>
                    <a:pt x="38812" y="40083"/>
                  </a:cubicBezTo>
                  <a:cubicBezTo>
                    <a:pt x="41219" y="37054"/>
                    <a:pt x="41301" y="36019"/>
                    <a:pt x="41330" y="35630"/>
                  </a:cubicBezTo>
                  <a:cubicBezTo>
                    <a:pt x="41409" y="34601"/>
                    <a:pt x="40781" y="33756"/>
                    <a:pt x="39800" y="33577"/>
                  </a:cubicBezTo>
                  <a:cubicBezTo>
                    <a:pt x="39638" y="33548"/>
                    <a:pt x="39469" y="33533"/>
                    <a:pt x="39294" y="33533"/>
                  </a:cubicBezTo>
                  <a:cubicBezTo>
                    <a:pt x="38720" y="33533"/>
                    <a:pt x="38081" y="33697"/>
                    <a:pt x="37351" y="34032"/>
                  </a:cubicBezTo>
                  <a:cubicBezTo>
                    <a:pt x="37034" y="34081"/>
                    <a:pt x="36733" y="34222"/>
                    <a:pt x="36492" y="34437"/>
                  </a:cubicBezTo>
                  <a:cubicBezTo>
                    <a:pt x="36376" y="34478"/>
                    <a:pt x="36263" y="34536"/>
                    <a:pt x="36154" y="34606"/>
                  </a:cubicBezTo>
                  <a:lnTo>
                    <a:pt x="27071" y="27506"/>
                  </a:lnTo>
                  <a:lnTo>
                    <a:pt x="26933" y="27231"/>
                  </a:lnTo>
                  <a:cubicBezTo>
                    <a:pt x="26933" y="27231"/>
                    <a:pt x="26309" y="25992"/>
                    <a:pt x="25474" y="24346"/>
                  </a:cubicBezTo>
                  <a:cubicBezTo>
                    <a:pt x="25225" y="23855"/>
                    <a:pt x="24957" y="23330"/>
                    <a:pt x="24679" y="22792"/>
                  </a:cubicBezTo>
                  <a:lnTo>
                    <a:pt x="23969" y="21402"/>
                  </a:lnTo>
                  <a:lnTo>
                    <a:pt x="23166" y="19846"/>
                  </a:lnTo>
                  <a:lnTo>
                    <a:pt x="26083" y="17400"/>
                  </a:lnTo>
                  <a:cubicBezTo>
                    <a:pt x="26407" y="17129"/>
                    <a:pt x="26435" y="16642"/>
                    <a:pt x="26147" y="16336"/>
                  </a:cubicBezTo>
                  <a:lnTo>
                    <a:pt x="25846" y="16013"/>
                  </a:lnTo>
                  <a:cubicBezTo>
                    <a:pt x="25889" y="15953"/>
                    <a:pt x="25931" y="15891"/>
                    <a:pt x="25976" y="15828"/>
                  </a:cubicBezTo>
                  <a:cubicBezTo>
                    <a:pt x="27180" y="14085"/>
                    <a:pt x="27987" y="12442"/>
                    <a:pt x="28384" y="10937"/>
                  </a:cubicBezTo>
                  <a:cubicBezTo>
                    <a:pt x="29337" y="10268"/>
                    <a:pt x="29718" y="9969"/>
                    <a:pt x="29934" y="9726"/>
                  </a:cubicBezTo>
                  <a:cubicBezTo>
                    <a:pt x="29978" y="9676"/>
                    <a:pt x="30027" y="9627"/>
                    <a:pt x="30076" y="9576"/>
                  </a:cubicBezTo>
                  <a:cubicBezTo>
                    <a:pt x="30259" y="9390"/>
                    <a:pt x="30486" y="9157"/>
                    <a:pt x="30683" y="8844"/>
                  </a:cubicBezTo>
                  <a:cubicBezTo>
                    <a:pt x="31033" y="8285"/>
                    <a:pt x="31101" y="7642"/>
                    <a:pt x="30871" y="7083"/>
                  </a:cubicBezTo>
                  <a:cubicBezTo>
                    <a:pt x="30818" y="6955"/>
                    <a:pt x="30751" y="6832"/>
                    <a:pt x="30669" y="6722"/>
                  </a:cubicBezTo>
                  <a:cubicBezTo>
                    <a:pt x="30744" y="6153"/>
                    <a:pt x="30546" y="5707"/>
                    <a:pt x="30307" y="5388"/>
                  </a:cubicBezTo>
                  <a:cubicBezTo>
                    <a:pt x="30031" y="5026"/>
                    <a:pt x="29647" y="4786"/>
                    <a:pt x="29220" y="4697"/>
                  </a:cubicBezTo>
                  <a:cubicBezTo>
                    <a:pt x="29060" y="4452"/>
                    <a:pt x="28877" y="4289"/>
                    <a:pt x="28750" y="4196"/>
                  </a:cubicBezTo>
                  <a:cubicBezTo>
                    <a:pt x="28412" y="3944"/>
                    <a:pt x="28020" y="3810"/>
                    <a:pt x="27613" y="3810"/>
                  </a:cubicBezTo>
                  <a:cubicBezTo>
                    <a:pt x="27523" y="3810"/>
                    <a:pt x="27436" y="3817"/>
                    <a:pt x="27349" y="3830"/>
                  </a:cubicBezTo>
                  <a:cubicBezTo>
                    <a:pt x="27035" y="3597"/>
                    <a:pt x="26654" y="3469"/>
                    <a:pt x="26258" y="3469"/>
                  </a:cubicBezTo>
                  <a:cubicBezTo>
                    <a:pt x="26068" y="3469"/>
                    <a:pt x="25877" y="3497"/>
                    <a:pt x="25684" y="3556"/>
                  </a:cubicBezTo>
                  <a:cubicBezTo>
                    <a:pt x="24854" y="3816"/>
                    <a:pt x="24508" y="4503"/>
                    <a:pt x="24350" y="5004"/>
                  </a:cubicBezTo>
                  <a:cubicBezTo>
                    <a:pt x="24312" y="5003"/>
                    <a:pt x="24275" y="5002"/>
                    <a:pt x="24239" y="5002"/>
                  </a:cubicBezTo>
                  <a:cubicBezTo>
                    <a:pt x="23689" y="5002"/>
                    <a:pt x="23176" y="5236"/>
                    <a:pt x="22837" y="5637"/>
                  </a:cubicBezTo>
                  <a:cubicBezTo>
                    <a:pt x="22418" y="6127"/>
                    <a:pt x="22293" y="6722"/>
                    <a:pt x="22467" y="7410"/>
                  </a:cubicBezTo>
                  <a:cubicBezTo>
                    <a:pt x="22051" y="7139"/>
                    <a:pt x="21576" y="6972"/>
                    <a:pt x="21070" y="6920"/>
                  </a:cubicBezTo>
                  <a:cubicBezTo>
                    <a:pt x="20200" y="2915"/>
                    <a:pt x="17640" y="392"/>
                    <a:pt x="14000" y="56"/>
                  </a:cubicBezTo>
                  <a:cubicBezTo>
                    <a:pt x="13602" y="19"/>
                    <a:pt x="13222" y="1"/>
                    <a:pt x="128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32"/>
            <p:cNvSpPr/>
            <p:nvPr/>
          </p:nvSpPr>
          <p:spPr>
            <a:xfrm>
              <a:off x="7437889" y="1801280"/>
              <a:ext cx="299792" cy="249462"/>
            </a:xfrm>
            <a:custGeom>
              <a:avLst/>
              <a:gdLst/>
              <a:ahLst/>
              <a:cxnLst/>
              <a:rect l="l" t="t" r="r" b="b"/>
              <a:pathLst>
                <a:path w="10029" h="8346" extrusionOk="0">
                  <a:moveTo>
                    <a:pt x="8274" y="0"/>
                  </a:moveTo>
                  <a:cubicBezTo>
                    <a:pt x="8274" y="0"/>
                    <a:pt x="7559" y="257"/>
                    <a:pt x="6602" y="754"/>
                  </a:cubicBezTo>
                  <a:cubicBezTo>
                    <a:pt x="5197" y="1485"/>
                    <a:pt x="3264" y="2739"/>
                    <a:pt x="2283" y="4475"/>
                  </a:cubicBezTo>
                  <a:cubicBezTo>
                    <a:pt x="1899" y="4487"/>
                    <a:pt x="1619" y="4716"/>
                    <a:pt x="1297" y="4942"/>
                  </a:cubicBezTo>
                  <a:cubicBezTo>
                    <a:pt x="1072" y="5099"/>
                    <a:pt x="850" y="5141"/>
                    <a:pt x="583" y="5176"/>
                  </a:cubicBezTo>
                  <a:cubicBezTo>
                    <a:pt x="558" y="5179"/>
                    <a:pt x="534" y="5180"/>
                    <a:pt x="511" y="5180"/>
                  </a:cubicBezTo>
                  <a:cubicBezTo>
                    <a:pt x="476" y="5180"/>
                    <a:pt x="444" y="5178"/>
                    <a:pt x="411" y="5178"/>
                  </a:cubicBezTo>
                  <a:cubicBezTo>
                    <a:pt x="362" y="5178"/>
                    <a:pt x="314" y="5183"/>
                    <a:pt x="260" y="5204"/>
                  </a:cubicBezTo>
                  <a:cubicBezTo>
                    <a:pt x="141" y="5252"/>
                    <a:pt x="59" y="5315"/>
                    <a:pt x="55" y="5454"/>
                  </a:cubicBezTo>
                  <a:cubicBezTo>
                    <a:pt x="48" y="5724"/>
                    <a:pt x="370" y="5864"/>
                    <a:pt x="673" y="5934"/>
                  </a:cubicBezTo>
                  <a:cubicBezTo>
                    <a:pt x="350" y="5998"/>
                    <a:pt x="0" y="6128"/>
                    <a:pt x="83" y="6413"/>
                  </a:cubicBezTo>
                  <a:cubicBezTo>
                    <a:pt x="151" y="6642"/>
                    <a:pt x="411" y="6706"/>
                    <a:pt x="685" y="6706"/>
                  </a:cubicBezTo>
                  <a:cubicBezTo>
                    <a:pt x="761" y="6706"/>
                    <a:pt x="839" y="6701"/>
                    <a:pt x="913" y="6694"/>
                  </a:cubicBezTo>
                  <a:lnTo>
                    <a:pt x="913" y="6694"/>
                  </a:lnTo>
                  <a:cubicBezTo>
                    <a:pt x="654" y="6847"/>
                    <a:pt x="405" y="7062"/>
                    <a:pt x="576" y="7293"/>
                  </a:cubicBezTo>
                  <a:cubicBezTo>
                    <a:pt x="683" y="7437"/>
                    <a:pt x="861" y="7490"/>
                    <a:pt x="1058" y="7490"/>
                  </a:cubicBezTo>
                  <a:cubicBezTo>
                    <a:pt x="1295" y="7490"/>
                    <a:pt x="1561" y="7414"/>
                    <a:pt x="1770" y="7329"/>
                  </a:cubicBezTo>
                  <a:lnTo>
                    <a:pt x="1770" y="7329"/>
                  </a:lnTo>
                  <a:cubicBezTo>
                    <a:pt x="1535" y="7687"/>
                    <a:pt x="1217" y="8314"/>
                    <a:pt x="1705" y="8345"/>
                  </a:cubicBezTo>
                  <a:cubicBezTo>
                    <a:pt x="1711" y="8345"/>
                    <a:pt x="1716" y="8346"/>
                    <a:pt x="1722" y="8346"/>
                  </a:cubicBezTo>
                  <a:cubicBezTo>
                    <a:pt x="1940" y="8346"/>
                    <a:pt x="2140" y="8054"/>
                    <a:pt x="2266" y="7915"/>
                  </a:cubicBezTo>
                  <a:cubicBezTo>
                    <a:pt x="2545" y="7611"/>
                    <a:pt x="2794" y="7284"/>
                    <a:pt x="3024" y="6941"/>
                  </a:cubicBezTo>
                  <a:cubicBezTo>
                    <a:pt x="3167" y="7262"/>
                    <a:pt x="3587" y="7729"/>
                    <a:pt x="3824" y="7729"/>
                  </a:cubicBezTo>
                  <a:cubicBezTo>
                    <a:pt x="3868" y="7729"/>
                    <a:pt x="3906" y="7713"/>
                    <a:pt x="3934" y="7677"/>
                  </a:cubicBezTo>
                  <a:cubicBezTo>
                    <a:pt x="4105" y="7459"/>
                    <a:pt x="4068" y="7292"/>
                    <a:pt x="4022" y="7077"/>
                  </a:cubicBezTo>
                  <a:cubicBezTo>
                    <a:pt x="3934" y="6657"/>
                    <a:pt x="3810" y="6252"/>
                    <a:pt x="3645" y="5857"/>
                  </a:cubicBezTo>
                  <a:cubicBezTo>
                    <a:pt x="4232" y="5480"/>
                    <a:pt x="5687" y="4595"/>
                    <a:pt x="7244" y="3986"/>
                  </a:cubicBezTo>
                  <a:cubicBezTo>
                    <a:pt x="8176" y="3620"/>
                    <a:pt x="9147" y="3354"/>
                    <a:pt x="9984" y="3354"/>
                  </a:cubicBezTo>
                  <a:cubicBezTo>
                    <a:pt x="9999" y="3354"/>
                    <a:pt x="10014" y="3354"/>
                    <a:pt x="10029" y="3354"/>
                  </a:cubicBezTo>
                  <a:lnTo>
                    <a:pt x="8274" y="0"/>
                  </a:ln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4" name="Google Shape;2074;p32"/>
            <p:cNvSpPr/>
            <p:nvPr/>
          </p:nvSpPr>
          <p:spPr>
            <a:xfrm>
              <a:off x="7635269" y="1801310"/>
              <a:ext cx="102412" cy="119142"/>
            </a:xfrm>
            <a:custGeom>
              <a:avLst/>
              <a:gdLst/>
              <a:ahLst/>
              <a:cxnLst/>
              <a:rect l="l" t="t" r="r" b="b"/>
              <a:pathLst>
                <a:path w="3426" h="3986" extrusionOk="0">
                  <a:moveTo>
                    <a:pt x="1673" y="1"/>
                  </a:moveTo>
                  <a:cubicBezTo>
                    <a:pt x="1673" y="1"/>
                    <a:pt x="959" y="256"/>
                    <a:pt x="0" y="754"/>
                  </a:cubicBezTo>
                  <a:cubicBezTo>
                    <a:pt x="263" y="1522"/>
                    <a:pt x="690" y="2942"/>
                    <a:pt x="642" y="3985"/>
                  </a:cubicBezTo>
                  <a:cubicBezTo>
                    <a:pt x="1574" y="3619"/>
                    <a:pt x="2544" y="3353"/>
                    <a:pt x="3381" y="3353"/>
                  </a:cubicBezTo>
                  <a:cubicBezTo>
                    <a:pt x="3396" y="3353"/>
                    <a:pt x="3411" y="3353"/>
                    <a:pt x="3426" y="3353"/>
                  </a:cubicBezTo>
                  <a:lnTo>
                    <a:pt x="1673" y="1"/>
                  </a:ln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5" name="Google Shape;2075;p32"/>
            <p:cNvSpPr/>
            <p:nvPr/>
          </p:nvSpPr>
          <p:spPr>
            <a:xfrm>
              <a:off x="8008327" y="1356965"/>
              <a:ext cx="263472" cy="332945"/>
            </a:xfrm>
            <a:custGeom>
              <a:avLst/>
              <a:gdLst/>
              <a:ahLst/>
              <a:cxnLst/>
              <a:rect l="l" t="t" r="r" b="b"/>
              <a:pathLst>
                <a:path w="8814" h="11139" extrusionOk="0">
                  <a:moveTo>
                    <a:pt x="5618" y="1"/>
                  </a:moveTo>
                  <a:cubicBezTo>
                    <a:pt x="5589" y="1"/>
                    <a:pt x="5557" y="6"/>
                    <a:pt x="5522" y="16"/>
                  </a:cubicBezTo>
                  <a:cubicBezTo>
                    <a:pt x="5253" y="100"/>
                    <a:pt x="5194" y="644"/>
                    <a:pt x="5134" y="843"/>
                  </a:cubicBezTo>
                  <a:cubicBezTo>
                    <a:pt x="4975" y="1370"/>
                    <a:pt x="4817" y="1895"/>
                    <a:pt x="4664" y="2423"/>
                  </a:cubicBezTo>
                  <a:cubicBezTo>
                    <a:pt x="4637" y="2403"/>
                    <a:pt x="4613" y="2383"/>
                    <a:pt x="4592" y="2361"/>
                  </a:cubicBezTo>
                  <a:cubicBezTo>
                    <a:pt x="4403" y="2153"/>
                    <a:pt x="4331" y="1906"/>
                    <a:pt x="4091" y="1730"/>
                  </a:cubicBezTo>
                  <a:cubicBezTo>
                    <a:pt x="3995" y="1659"/>
                    <a:pt x="3772" y="1536"/>
                    <a:pt x="3596" y="1536"/>
                  </a:cubicBezTo>
                  <a:cubicBezTo>
                    <a:pt x="3525" y="1536"/>
                    <a:pt x="3462" y="1556"/>
                    <a:pt x="3418" y="1607"/>
                  </a:cubicBezTo>
                  <a:cubicBezTo>
                    <a:pt x="3237" y="1822"/>
                    <a:pt x="3507" y="2276"/>
                    <a:pt x="3606" y="2472"/>
                  </a:cubicBezTo>
                  <a:cubicBezTo>
                    <a:pt x="3886" y="3012"/>
                    <a:pt x="4149" y="3545"/>
                    <a:pt x="4375" y="4105"/>
                  </a:cubicBezTo>
                  <a:cubicBezTo>
                    <a:pt x="3793" y="5065"/>
                    <a:pt x="2510" y="7027"/>
                    <a:pt x="1073" y="8233"/>
                  </a:cubicBezTo>
                  <a:cubicBezTo>
                    <a:pt x="723" y="8528"/>
                    <a:pt x="363" y="8776"/>
                    <a:pt x="1" y="8954"/>
                  </a:cubicBezTo>
                  <a:lnTo>
                    <a:pt x="3089" y="11139"/>
                  </a:lnTo>
                  <a:cubicBezTo>
                    <a:pt x="3062" y="11105"/>
                    <a:pt x="3469" y="10611"/>
                    <a:pt x="4008" y="9832"/>
                  </a:cubicBezTo>
                  <a:cubicBezTo>
                    <a:pt x="4828" y="8642"/>
                    <a:pt x="5956" y="6786"/>
                    <a:pt x="6310" y="4892"/>
                  </a:cubicBezTo>
                  <a:cubicBezTo>
                    <a:pt x="6683" y="4632"/>
                    <a:pt x="7881" y="3808"/>
                    <a:pt x="8087" y="3575"/>
                  </a:cubicBezTo>
                  <a:cubicBezTo>
                    <a:pt x="8275" y="3364"/>
                    <a:pt x="8523" y="3148"/>
                    <a:pt x="8674" y="2910"/>
                  </a:cubicBezTo>
                  <a:cubicBezTo>
                    <a:pt x="8770" y="2760"/>
                    <a:pt x="8814" y="2558"/>
                    <a:pt x="8587" y="2506"/>
                  </a:cubicBezTo>
                  <a:cubicBezTo>
                    <a:pt x="8556" y="2499"/>
                    <a:pt x="8526" y="2495"/>
                    <a:pt x="8495" y="2495"/>
                  </a:cubicBezTo>
                  <a:cubicBezTo>
                    <a:pt x="8334" y="2495"/>
                    <a:pt x="8171" y="2589"/>
                    <a:pt x="8011" y="2671"/>
                  </a:cubicBezTo>
                  <a:cubicBezTo>
                    <a:pt x="7777" y="2791"/>
                    <a:pt x="7685" y="2800"/>
                    <a:pt x="7452" y="2924"/>
                  </a:cubicBezTo>
                  <a:cubicBezTo>
                    <a:pt x="7726" y="2609"/>
                    <a:pt x="7813" y="2481"/>
                    <a:pt x="8046" y="2134"/>
                  </a:cubicBezTo>
                  <a:cubicBezTo>
                    <a:pt x="8158" y="1967"/>
                    <a:pt x="8567" y="1527"/>
                    <a:pt x="8383" y="1282"/>
                  </a:cubicBezTo>
                  <a:cubicBezTo>
                    <a:pt x="8331" y="1214"/>
                    <a:pt x="8269" y="1189"/>
                    <a:pt x="8204" y="1189"/>
                  </a:cubicBezTo>
                  <a:cubicBezTo>
                    <a:pt x="8083" y="1189"/>
                    <a:pt x="7951" y="1275"/>
                    <a:pt x="7844" y="1329"/>
                  </a:cubicBezTo>
                  <a:cubicBezTo>
                    <a:pt x="7482" y="1513"/>
                    <a:pt x="7157" y="1745"/>
                    <a:pt x="6853" y="2007"/>
                  </a:cubicBezTo>
                  <a:cubicBezTo>
                    <a:pt x="7002" y="1699"/>
                    <a:pt x="7134" y="1381"/>
                    <a:pt x="7227" y="1055"/>
                  </a:cubicBezTo>
                  <a:cubicBezTo>
                    <a:pt x="7288" y="845"/>
                    <a:pt x="7353" y="561"/>
                    <a:pt x="7146" y="406"/>
                  </a:cubicBezTo>
                  <a:cubicBezTo>
                    <a:pt x="7084" y="360"/>
                    <a:pt x="7027" y="341"/>
                    <a:pt x="6972" y="341"/>
                  </a:cubicBezTo>
                  <a:cubicBezTo>
                    <a:pt x="6880" y="341"/>
                    <a:pt x="6796" y="394"/>
                    <a:pt x="6711" y="469"/>
                  </a:cubicBezTo>
                  <a:cubicBezTo>
                    <a:pt x="6395" y="750"/>
                    <a:pt x="6128" y="1144"/>
                    <a:pt x="5864" y="1491"/>
                  </a:cubicBezTo>
                  <a:cubicBezTo>
                    <a:pt x="5925" y="1023"/>
                    <a:pt x="6033" y="1"/>
                    <a:pt x="5618" y="1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6" name="Google Shape;2076;p32"/>
            <p:cNvSpPr/>
            <p:nvPr/>
          </p:nvSpPr>
          <p:spPr>
            <a:xfrm>
              <a:off x="8008327" y="1603019"/>
              <a:ext cx="119809" cy="86890"/>
            </a:xfrm>
            <a:custGeom>
              <a:avLst/>
              <a:gdLst/>
              <a:ahLst/>
              <a:cxnLst/>
              <a:rect l="l" t="t" r="r" b="b"/>
              <a:pathLst>
                <a:path w="4008" h="2907" extrusionOk="0">
                  <a:moveTo>
                    <a:pt x="1073" y="1"/>
                  </a:moveTo>
                  <a:cubicBezTo>
                    <a:pt x="723" y="296"/>
                    <a:pt x="363" y="544"/>
                    <a:pt x="1" y="722"/>
                  </a:cubicBezTo>
                  <a:lnTo>
                    <a:pt x="3089" y="2907"/>
                  </a:lnTo>
                  <a:cubicBezTo>
                    <a:pt x="3061" y="2873"/>
                    <a:pt x="3469" y="2379"/>
                    <a:pt x="4008" y="1601"/>
                  </a:cubicBezTo>
                  <a:cubicBezTo>
                    <a:pt x="2680" y="1538"/>
                    <a:pt x="1590" y="558"/>
                    <a:pt x="1073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7" name="Google Shape;2077;p32"/>
            <p:cNvSpPr/>
            <p:nvPr/>
          </p:nvSpPr>
          <p:spPr>
            <a:xfrm>
              <a:off x="8148702" y="1429956"/>
              <a:ext cx="31985" cy="27529"/>
            </a:xfrm>
            <a:custGeom>
              <a:avLst/>
              <a:gdLst/>
              <a:ahLst/>
              <a:cxnLst/>
              <a:rect l="l" t="t" r="r" b="b"/>
              <a:pathLst>
                <a:path w="1070" h="921" extrusionOk="0">
                  <a:moveTo>
                    <a:pt x="111" y="0"/>
                  </a:moveTo>
                  <a:cubicBezTo>
                    <a:pt x="65" y="0"/>
                    <a:pt x="24" y="32"/>
                    <a:pt x="15" y="78"/>
                  </a:cubicBezTo>
                  <a:cubicBezTo>
                    <a:pt x="1" y="132"/>
                    <a:pt x="33" y="187"/>
                    <a:pt x="88" y="200"/>
                  </a:cubicBezTo>
                  <a:cubicBezTo>
                    <a:pt x="431" y="280"/>
                    <a:pt x="728" y="533"/>
                    <a:pt x="862" y="859"/>
                  </a:cubicBezTo>
                  <a:cubicBezTo>
                    <a:pt x="877" y="898"/>
                    <a:pt x="915" y="921"/>
                    <a:pt x="955" y="921"/>
                  </a:cubicBezTo>
                  <a:cubicBezTo>
                    <a:pt x="968" y="921"/>
                    <a:pt x="982" y="920"/>
                    <a:pt x="993" y="914"/>
                  </a:cubicBezTo>
                  <a:cubicBezTo>
                    <a:pt x="1045" y="893"/>
                    <a:pt x="1069" y="835"/>
                    <a:pt x="1048" y="784"/>
                  </a:cubicBezTo>
                  <a:cubicBezTo>
                    <a:pt x="890" y="399"/>
                    <a:pt x="540" y="101"/>
                    <a:pt x="136" y="4"/>
                  </a:cubicBezTo>
                  <a:cubicBezTo>
                    <a:pt x="128" y="1"/>
                    <a:pt x="119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8" name="Google Shape;2078;p32"/>
            <p:cNvSpPr/>
            <p:nvPr/>
          </p:nvSpPr>
          <p:spPr>
            <a:xfrm>
              <a:off x="7518210" y="2171706"/>
              <a:ext cx="215346" cy="185587"/>
            </a:xfrm>
            <a:custGeom>
              <a:avLst/>
              <a:gdLst/>
              <a:ahLst/>
              <a:cxnLst/>
              <a:rect l="l" t="t" r="r" b="b"/>
              <a:pathLst>
                <a:path w="7204" h="6209" extrusionOk="0">
                  <a:moveTo>
                    <a:pt x="6183" y="0"/>
                  </a:moveTo>
                  <a:cubicBezTo>
                    <a:pt x="5558" y="0"/>
                    <a:pt x="1" y="5839"/>
                    <a:pt x="1299" y="6170"/>
                  </a:cubicBezTo>
                  <a:cubicBezTo>
                    <a:pt x="1403" y="6196"/>
                    <a:pt x="1516" y="6208"/>
                    <a:pt x="1636" y="6208"/>
                  </a:cubicBezTo>
                  <a:cubicBezTo>
                    <a:pt x="3028" y="6208"/>
                    <a:pt x="5391" y="4580"/>
                    <a:pt x="5391" y="4580"/>
                  </a:cubicBezTo>
                  <a:lnTo>
                    <a:pt x="7204" y="2123"/>
                  </a:lnTo>
                  <a:cubicBezTo>
                    <a:pt x="7204" y="2123"/>
                    <a:pt x="6791" y="27"/>
                    <a:pt x="6187" y="0"/>
                  </a:cubicBezTo>
                  <a:cubicBezTo>
                    <a:pt x="6186" y="0"/>
                    <a:pt x="6185" y="0"/>
                    <a:pt x="6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32"/>
            <p:cNvSpPr/>
            <p:nvPr/>
          </p:nvSpPr>
          <p:spPr>
            <a:xfrm>
              <a:off x="7645163" y="2282808"/>
              <a:ext cx="32374" cy="30069"/>
            </a:xfrm>
            <a:custGeom>
              <a:avLst/>
              <a:gdLst/>
              <a:ahLst/>
              <a:cxnLst/>
              <a:rect l="l" t="t" r="r" b="b"/>
              <a:pathLst>
                <a:path w="1083" h="1006" extrusionOk="0">
                  <a:moveTo>
                    <a:pt x="123" y="1"/>
                  </a:moveTo>
                  <a:cubicBezTo>
                    <a:pt x="64" y="1"/>
                    <a:pt x="0" y="64"/>
                    <a:pt x="31" y="138"/>
                  </a:cubicBezTo>
                  <a:cubicBezTo>
                    <a:pt x="179" y="494"/>
                    <a:pt x="483" y="1006"/>
                    <a:pt x="927" y="1006"/>
                  </a:cubicBezTo>
                  <a:cubicBezTo>
                    <a:pt x="953" y="1006"/>
                    <a:pt x="979" y="1004"/>
                    <a:pt x="1006" y="1000"/>
                  </a:cubicBezTo>
                  <a:cubicBezTo>
                    <a:pt x="1082" y="992"/>
                    <a:pt x="1075" y="886"/>
                    <a:pt x="1013" y="863"/>
                  </a:cubicBezTo>
                  <a:cubicBezTo>
                    <a:pt x="808" y="787"/>
                    <a:pt x="636" y="731"/>
                    <a:pt x="486" y="560"/>
                  </a:cubicBezTo>
                  <a:cubicBezTo>
                    <a:pt x="355" y="412"/>
                    <a:pt x="270" y="234"/>
                    <a:pt x="194" y="52"/>
                  </a:cubicBezTo>
                  <a:cubicBezTo>
                    <a:pt x="179" y="16"/>
                    <a:pt x="152" y="1"/>
                    <a:pt x="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0" name="Google Shape;2080;p32"/>
            <p:cNvSpPr/>
            <p:nvPr/>
          </p:nvSpPr>
          <p:spPr>
            <a:xfrm>
              <a:off x="7627228" y="2298679"/>
              <a:ext cx="31686" cy="26124"/>
            </a:xfrm>
            <a:custGeom>
              <a:avLst/>
              <a:gdLst/>
              <a:ahLst/>
              <a:cxnLst/>
              <a:rect l="l" t="t" r="r" b="b"/>
              <a:pathLst>
                <a:path w="1060" h="874" extrusionOk="0">
                  <a:moveTo>
                    <a:pt x="115" y="0"/>
                  </a:moveTo>
                  <a:cubicBezTo>
                    <a:pt x="59" y="0"/>
                    <a:pt x="0" y="59"/>
                    <a:pt x="31" y="128"/>
                  </a:cubicBezTo>
                  <a:cubicBezTo>
                    <a:pt x="128" y="341"/>
                    <a:pt x="251" y="550"/>
                    <a:pt x="441" y="694"/>
                  </a:cubicBezTo>
                  <a:cubicBezTo>
                    <a:pt x="554" y="781"/>
                    <a:pt x="720" y="874"/>
                    <a:pt x="874" y="874"/>
                  </a:cubicBezTo>
                  <a:cubicBezTo>
                    <a:pt x="922" y="874"/>
                    <a:pt x="969" y="865"/>
                    <a:pt x="1013" y="843"/>
                  </a:cubicBezTo>
                  <a:cubicBezTo>
                    <a:pt x="1060" y="821"/>
                    <a:pt x="1041" y="762"/>
                    <a:pt x="1005" y="743"/>
                  </a:cubicBezTo>
                  <a:cubicBezTo>
                    <a:pt x="931" y="709"/>
                    <a:pt x="855" y="708"/>
                    <a:pt x="777" y="684"/>
                  </a:cubicBezTo>
                  <a:cubicBezTo>
                    <a:pt x="666" y="646"/>
                    <a:pt x="567" y="582"/>
                    <a:pt x="482" y="502"/>
                  </a:cubicBezTo>
                  <a:cubicBezTo>
                    <a:pt x="348" y="375"/>
                    <a:pt x="258" y="213"/>
                    <a:pt x="183" y="46"/>
                  </a:cubicBezTo>
                  <a:cubicBezTo>
                    <a:pt x="168" y="14"/>
                    <a:pt x="142" y="0"/>
                    <a:pt x="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1" name="Google Shape;2081;p32"/>
            <p:cNvSpPr/>
            <p:nvPr/>
          </p:nvSpPr>
          <p:spPr>
            <a:xfrm>
              <a:off x="7607678" y="2314431"/>
              <a:ext cx="31507" cy="20714"/>
            </a:xfrm>
            <a:custGeom>
              <a:avLst/>
              <a:gdLst/>
              <a:ahLst/>
              <a:cxnLst/>
              <a:rect l="l" t="t" r="r" b="b"/>
              <a:pathLst>
                <a:path w="1054" h="693" extrusionOk="0">
                  <a:moveTo>
                    <a:pt x="136" y="1"/>
                  </a:moveTo>
                  <a:cubicBezTo>
                    <a:pt x="67" y="1"/>
                    <a:pt x="1" y="65"/>
                    <a:pt x="48" y="139"/>
                  </a:cubicBezTo>
                  <a:cubicBezTo>
                    <a:pt x="221" y="412"/>
                    <a:pt x="561" y="692"/>
                    <a:pt x="906" y="692"/>
                  </a:cubicBezTo>
                  <a:cubicBezTo>
                    <a:pt x="927" y="692"/>
                    <a:pt x="948" y="691"/>
                    <a:pt x="970" y="689"/>
                  </a:cubicBezTo>
                  <a:cubicBezTo>
                    <a:pt x="1053" y="681"/>
                    <a:pt x="1039" y="563"/>
                    <a:pt x="975" y="537"/>
                  </a:cubicBezTo>
                  <a:cubicBezTo>
                    <a:pt x="834" y="482"/>
                    <a:pt x="692" y="458"/>
                    <a:pt x="558" y="377"/>
                  </a:cubicBezTo>
                  <a:cubicBezTo>
                    <a:pt x="421" y="292"/>
                    <a:pt x="309" y="181"/>
                    <a:pt x="220" y="47"/>
                  </a:cubicBezTo>
                  <a:cubicBezTo>
                    <a:pt x="199" y="14"/>
                    <a:pt x="167" y="1"/>
                    <a:pt x="1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32"/>
            <p:cNvSpPr/>
            <p:nvPr/>
          </p:nvSpPr>
          <p:spPr>
            <a:xfrm>
              <a:off x="8404642" y="2255398"/>
              <a:ext cx="207304" cy="194644"/>
            </a:xfrm>
            <a:custGeom>
              <a:avLst/>
              <a:gdLst/>
              <a:ahLst/>
              <a:cxnLst/>
              <a:rect l="l" t="t" r="r" b="b"/>
              <a:pathLst>
                <a:path w="6935" h="6512" extrusionOk="0">
                  <a:moveTo>
                    <a:pt x="5395" y="1"/>
                  </a:moveTo>
                  <a:cubicBezTo>
                    <a:pt x="4015" y="1"/>
                    <a:pt x="1587" y="1987"/>
                    <a:pt x="1587" y="1987"/>
                  </a:cubicBezTo>
                  <a:lnTo>
                    <a:pt x="1" y="4465"/>
                  </a:lnTo>
                  <a:cubicBezTo>
                    <a:pt x="1" y="4465"/>
                    <a:pt x="552" y="6512"/>
                    <a:pt x="1154" y="6512"/>
                  </a:cubicBezTo>
                  <a:cubicBezTo>
                    <a:pt x="1156" y="6512"/>
                    <a:pt x="1159" y="6512"/>
                    <a:pt x="1161" y="6512"/>
                  </a:cubicBezTo>
                  <a:cubicBezTo>
                    <a:pt x="1767" y="6496"/>
                    <a:pt x="6934" y="262"/>
                    <a:pt x="5611" y="19"/>
                  </a:cubicBezTo>
                  <a:cubicBezTo>
                    <a:pt x="5543" y="6"/>
                    <a:pt x="5471" y="1"/>
                    <a:pt x="53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2"/>
            <p:cNvSpPr/>
            <p:nvPr/>
          </p:nvSpPr>
          <p:spPr>
            <a:xfrm>
              <a:off x="8472109" y="2289891"/>
              <a:ext cx="13511" cy="36077"/>
            </a:xfrm>
            <a:custGeom>
              <a:avLst/>
              <a:gdLst/>
              <a:ahLst/>
              <a:cxnLst/>
              <a:rect l="l" t="t" r="r" b="b"/>
              <a:pathLst>
                <a:path w="452" h="1207" extrusionOk="0">
                  <a:moveTo>
                    <a:pt x="362" y="1"/>
                  </a:moveTo>
                  <a:cubicBezTo>
                    <a:pt x="347" y="1"/>
                    <a:pt x="330" y="6"/>
                    <a:pt x="316" y="18"/>
                  </a:cubicBezTo>
                  <a:cubicBezTo>
                    <a:pt x="1" y="275"/>
                    <a:pt x="66" y="837"/>
                    <a:pt x="235" y="1154"/>
                  </a:cubicBezTo>
                  <a:cubicBezTo>
                    <a:pt x="255" y="1191"/>
                    <a:pt x="287" y="1207"/>
                    <a:pt x="318" y="1207"/>
                  </a:cubicBezTo>
                  <a:cubicBezTo>
                    <a:pt x="385" y="1207"/>
                    <a:pt x="452" y="1139"/>
                    <a:pt x="412" y="1063"/>
                  </a:cubicBezTo>
                  <a:cubicBezTo>
                    <a:pt x="328" y="905"/>
                    <a:pt x="284" y="734"/>
                    <a:pt x="299" y="556"/>
                  </a:cubicBezTo>
                  <a:cubicBezTo>
                    <a:pt x="313" y="388"/>
                    <a:pt x="390" y="251"/>
                    <a:pt x="431" y="92"/>
                  </a:cubicBezTo>
                  <a:cubicBezTo>
                    <a:pt x="444" y="41"/>
                    <a:pt x="405" y="1"/>
                    <a:pt x="3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2"/>
            <p:cNvSpPr/>
            <p:nvPr/>
          </p:nvSpPr>
          <p:spPr>
            <a:xfrm>
              <a:off x="8489417" y="2279430"/>
              <a:ext cx="14916" cy="35748"/>
            </a:xfrm>
            <a:custGeom>
              <a:avLst/>
              <a:gdLst/>
              <a:ahLst/>
              <a:cxnLst/>
              <a:rect l="l" t="t" r="r" b="b"/>
              <a:pathLst>
                <a:path w="499" h="1196" extrusionOk="0">
                  <a:moveTo>
                    <a:pt x="334" y="0"/>
                  </a:moveTo>
                  <a:cubicBezTo>
                    <a:pt x="319" y="0"/>
                    <a:pt x="305" y="4"/>
                    <a:pt x="293" y="12"/>
                  </a:cubicBezTo>
                  <a:cubicBezTo>
                    <a:pt x="0" y="230"/>
                    <a:pt x="118" y="936"/>
                    <a:pt x="336" y="1166"/>
                  </a:cubicBezTo>
                  <a:cubicBezTo>
                    <a:pt x="356" y="1186"/>
                    <a:pt x="378" y="1195"/>
                    <a:pt x="400" y="1195"/>
                  </a:cubicBezTo>
                  <a:cubicBezTo>
                    <a:pt x="451" y="1195"/>
                    <a:pt x="498" y="1144"/>
                    <a:pt x="490" y="1084"/>
                  </a:cubicBezTo>
                  <a:cubicBezTo>
                    <a:pt x="469" y="916"/>
                    <a:pt x="383" y="761"/>
                    <a:pt x="358" y="591"/>
                  </a:cubicBezTo>
                  <a:cubicBezTo>
                    <a:pt x="332" y="418"/>
                    <a:pt x="329" y="248"/>
                    <a:pt x="399" y="82"/>
                  </a:cubicBezTo>
                  <a:cubicBezTo>
                    <a:pt x="418" y="32"/>
                    <a:pt x="376" y="0"/>
                    <a:pt x="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32"/>
            <p:cNvSpPr/>
            <p:nvPr/>
          </p:nvSpPr>
          <p:spPr>
            <a:xfrm>
              <a:off x="8506844" y="2269746"/>
              <a:ext cx="16022" cy="33208"/>
            </a:xfrm>
            <a:custGeom>
              <a:avLst/>
              <a:gdLst/>
              <a:ahLst/>
              <a:cxnLst/>
              <a:rect l="l" t="t" r="r" b="b"/>
              <a:pathLst>
                <a:path w="536" h="1111" extrusionOk="0">
                  <a:moveTo>
                    <a:pt x="290" y="0"/>
                  </a:moveTo>
                  <a:cubicBezTo>
                    <a:pt x="267" y="0"/>
                    <a:pt x="243" y="11"/>
                    <a:pt x="225" y="37"/>
                  </a:cubicBezTo>
                  <a:cubicBezTo>
                    <a:pt x="0" y="343"/>
                    <a:pt x="89" y="782"/>
                    <a:pt x="302" y="1068"/>
                  </a:cubicBezTo>
                  <a:cubicBezTo>
                    <a:pt x="325" y="1098"/>
                    <a:pt x="353" y="1111"/>
                    <a:pt x="380" y="1111"/>
                  </a:cubicBezTo>
                  <a:cubicBezTo>
                    <a:pt x="460" y="1111"/>
                    <a:pt x="535" y="1001"/>
                    <a:pt x="472" y="912"/>
                  </a:cubicBezTo>
                  <a:cubicBezTo>
                    <a:pt x="293" y="660"/>
                    <a:pt x="304" y="391"/>
                    <a:pt x="367" y="104"/>
                  </a:cubicBezTo>
                  <a:cubicBezTo>
                    <a:pt x="381" y="45"/>
                    <a:pt x="337" y="0"/>
                    <a:pt x="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32"/>
            <p:cNvSpPr/>
            <p:nvPr/>
          </p:nvSpPr>
          <p:spPr>
            <a:xfrm>
              <a:off x="7679390" y="2026830"/>
              <a:ext cx="790358" cy="376763"/>
            </a:xfrm>
            <a:custGeom>
              <a:avLst/>
              <a:gdLst/>
              <a:ahLst/>
              <a:cxnLst/>
              <a:rect l="l" t="t" r="r" b="b"/>
              <a:pathLst>
                <a:path w="26440" h="12605" extrusionOk="0">
                  <a:moveTo>
                    <a:pt x="14804" y="0"/>
                  </a:moveTo>
                  <a:lnTo>
                    <a:pt x="5775" y="2779"/>
                  </a:lnTo>
                  <a:cubicBezTo>
                    <a:pt x="5775" y="2779"/>
                    <a:pt x="6241" y="5561"/>
                    <a:pt x="6071" y="7086"/>
                  </a:cubicBezTo>
                  <a:cubicBezTo>
                    <a:pt x="6022" y="7531"/>
                    <a:pt x="5633" y="7689"/>
                    <a:pt x="5108" y="7689"/>
                  </a:cubicBezTo>
                  <a:cubicBezTo>
                    <a:pt x="3838" y="7689"/>
                    <a:pt x="1766" y="6765"/>
                    <a:pt x="1766" y="6765"/>
                  </a:cubicBezTo>
                  <a:lnTo>
                    <a:pt x="1" y="9429"/>
                  </a:lnTo>
                  <a:cubicBezTo>
                    <a:pt x="1" y="9429"/>
                    <a:pt x="3114" y="11285"/>
                    <a:pt x="7373" y="11891"/>
                  </a:cubicBezTo>
                  <a:cubicBezTo>
                    <a:pt x="7575" y="11919"/>
                    <a:pt x="7767" y="11933"/>
                    <a:pt x="7951" y="11933"/>
                  </a:cubicBezTo>
                  <a:cubicBezTo>
                    <a:pt x="11645" y="11933"/>
                    <a:pt x="11812" y="6411"/>
                    <a:pt x="12711" y="6205"/>
                  </a:cubicBezTo>
                  <a:cubicBezTo>
                    <a:pt x="12726" y="6202"/>
                    <a:pt x="12744" y="6200"/>
                    <a:pt x="12764" y="6200"/>
                  </a:cubicBezTo>
                  <a:cubicBezTo>
                    <a:pt x="13993" y="6200"/>
                    <a:pt x="24308" y="12605"/>
                    <a:pt x="24308" y="12605"/>
                  </a:cubicBezTo>
                  <a:lnTo>
                    <a:pt x="26439" y="9096"/>
                  </a:lnTo>
                  <a:lnTo>
                    <a:pt x="148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2"/>
            <p:cNvSpPr/>
            <p:nvPr/>
          </p:nvSpPr>
          <p:spPr>
            <a:xfrm>
              <a:off x="7851959" y="2026830"/>
              <a:ext cx="296354" cy="102044"/>
            </a:xfrm>
            <a:custGeom>
              <a:avLst/>
              <a:gdLst/>
              <a:ahLst/>
              <a:cxnLst/>
              <a:rect l="l" t="t" r="r" b="b"/>
              <a:pathLst>
                <a:path w="9914" h="3414" extrusionOk="0">
                  <a:moveTo>
                    <a:pt x="9031" y="0"/>
                  </a:moveTo>
                  <a:lnTo>
                    <a:pt x="1" y="2778"/>
                  </a:lnTo>
                  <a:cubicBezTo>
                    <a:pt x="1" y="2778"/>
                    <a:pt x="42" y="3025"/>
                    <a:pt x="97" y="3413"/>
                  </a:cubicBezTo>
                  <a:cubicBezTo>
                    <a:pt x="136" y="3413"/>
                    <a:pt x="175" y="3413"/>
                    <a:pt x="214" y="3413"/>
                  </a:cubicBezTo>
                  <a:cubicBezTo>
                    <a:pt x="5280" y="3413"/>
                    <a:pt x="8573" y="1433"/>
                    <a:pt x="9914" y="689"/>
                  </a:cubicBezTo>
                  <a:lnTo>
                    <a:pt x="9031" y="0"/>
                  </a:lnTo>
                  <a:close/>
                </a:path>
              </a:pathLst>
            </a:custGeom>
            <a:solidFill>
              <a:srgbClr val="63A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2"/>
            <p:cNvSpPr/>
            <p:nvPr/>
          </p:nvSpPr>
          <p:spPr>
            <a:xfrm>
              <a:off x="8010390" y="2052953"/>
              <a:ext cx="45855" cy="154053"/>
            </a:xfrm>
            <a:custGeom>
              <a:avLst/>
              <a:gdLst/>
              <a:ahLst/>
              <a:cxnLst/>
              <a:rect l="l" t="t" r="r" b="b"/>
              <a:pathLst>
                <a:path w="1534" h="5154" extrusionOk="0">
                  <a:moveTo>
                    <a:pt x="117" y="1"/>
                  </a:moveTo>
                  <a:cubicBezTo>
                    <a:pt x="101" y="1"/>
                    <a:pt x="85" y="4"/>
                    <a:pt x="70" y="13"/>
                  </a:cubicBezTo>
                  <a:cubicBezTo>
                    <a:pt x="21" y="38"/>
                    <a:pt x="1" y="99"/>
                    <a:pt x="28" y="148"/>
                  </a:cubicBezTo>
                  <a:cubicBezTo>
                    <a:pt x="464" y="986"/>
                    <a:pt x="1229" y="3880"/>
                    <a:pt x="1328" y="5061"/>
                  </a:cubicBezTo>
                  <a:cubicBezTo>
                    <a:pt x="1333" y="5115"/>
                    <a:pt x="1377" y="5153"/>
                    <a:pt x="1428" y="5153"/>
                  </a:cubicBezTo>
                  <a:lnTo>
                    <a:pt x="1436" y="5153"/>
                  </a:lnTo>
                  <a:cubicBezTo>
                    <a:pt x="1491" y="5148"/>
                    <a:pt x="1534" y="5098"/>
                    <a:pt x="1529" y="5045"/>
                  </a:cubicBezTo>
                  <a:cubicBezTo>
                    <a:pt x="1426" y="3818"/>
                    <a:pt x="659" y="926"/>
                    <a:pt x="205" y="55"/>
                  </a:cubicBezTo>
                  <a:cubicBezTo>
                    <a:pt x="187" y="21"/>
                    <a:pt x="152" y="1"/>
                    <a:pt x="1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2"/>
            <p:cNvSpPr/>
            <p:nvPr/>
          </p:nvSpPr>
          <p:spPr>
            <a:xfrm>
              <a:off x="8036725" y="2046467"/>
              <a:ext cx="33450" cy="116571"/>
            </a:xfrm>
            <a:custGeom>
              <a:avLst/>
              <a:gdLst/>
              <a:ahLst/>
              <a:cxnLst/>
              <a:rect l="l" t="t" r="r" b="b"/>
              <a:pathLst>
                <a:path w="1119" h="3900" extrusionOk="0">
                  <a:moveTo>
                    <a:pt x="114" y="1"/>
                  </a:moveTo>
                  <a:cubicBezTo>
                    <a:pt x="96" y="1"/>
                    <a:pt x="78" y="5"/>
                    <a:pt x="61" y="15"/>
                  </a:cubicBezTo>
                  <a:cubicBezTo>
                    <a:pt x="15" y="43"/>
                    <a:pt x="1" y="105"/>
                    <a:pt x="29" y="153"/>
                  </a:cubicBezTo>
                  <a:cubicBezTo>
                    <a:pt x="152" y="357"/>
                    <a:pt x="715" y="2299"/>
                    <a:pt x="877" y="2997"/>
                  </a:cubicBezTo>
                  <a:cubicBezTo>
                    <a:pt x="911" y="3140"/>
                    <a:pt x="893" y="3263"/>
                    <a:pt x="825" y="3372"/>
                  </a:cubicBezTo>
                  <a:cubicBezTo>
                    <a:pt x="664" y="3620"/>
                    <a:pt x="281" y="3699"/>
                    <a:pt x="277" y="3699"/>
                  </a:cubicBezTo>
                  <a:cubicBezTo>
                    <a:pt x="222" y="3710"/>
                    <a:pt x="187" y="3762"/>
                    <a:pt x="198" y="3818"/>
                  </a:cubicBezTo>
                  <a:cubicBezTo>
                    <a:pt x="207" y="3866"/>
                    <a:pt x="249" y="3899"/>
                    <a:pt x="297" y="3899"/>
                  </a:cubicBezTo>
                  <a:cubicBezTo>
                    <a:pt x="301" y="3899"/>
                    <a:pt x="305" y="3898"/>
                    <a:pt x="309" y="3898"/>
                  </a:cubicBezTo>
                  <a:cubicBezTo>
                    <a:pt x="311" y="3898"/>
                    <a:pt x="313" y="3898"/>
                    <a:pt x="315" y="3899"/>
                  </a:cubicBezTo>
                  <a:cubicBezTo>
                    <a:pt x="335" y="3894"/>
                    <a:pt x="784" y="3803"/>
                    <a:pt x="991" y="3483"/>
                  </a:cubicBezTo>
                  <a:cubicBezTo>
                    <a:pt x="1092" y="3326"/>
                    <a:pt x="1118" y="3148"/>
                    <a:pt x="1073" y="2951"/>
                  </a:cubicBezTo>
                  <a:cubicBezTo>
                    <a:pt x="934" y="2357"/>
                    <a:pt x="353" y="302"/>
                    <a:pt x="200" y="49"/>
                  </a:cubicBezTo>
                  <a:cubicBezTo>
                    <a:pt x="181" y="17"/>
                    <a:pt x="148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2"/>
            <p:cNvSpPr/>
            <p:nvPr/>
          </p:nvSpPr>
          <p:spPr>
            <a:xfrm>
              <a:off x="7736903" y="2089808"/>
              <a:ext cx="165455" cy="189801"/>
            </a:xfrm>
            <a:custGeom>
              <a:avLst/>
              <a:gdLst/>
              <a:ahLst/>
              <a:cxnLst/>
              <a:rect l="l" t="t" r="r" b="b"/>
              <a:pathLst>
                <a:path w="5535" h="6350" extrusionOk="0">
                  <a:moveTo>
                    <a:pt x="4325" y="1"/>
                  </a:moveTo>
                  <a:cubicBezTo>
                    <a:pt x="4318" y="1"/>
                    <a:pt x="4310" y="2"/>
                    <a:pt x="4303" y="3"/>
                  </a:cubicBezTo>
                  <a:cubicBezTo>
                    <a:pt x="4249" y="13"/>
                    <a:pt x="4215" y="67"/>
                    <a:pt x="4225" y="122"/>
                  </a:cubicBezTo>
                  <a:cubicBezTo>
                    <a:pt x="4536" y="1612"/>
                    <a:pt x="5124" y="5570"/>
                    <a:pt x="4125" y="5973"/>
                  </a:cubicBezTo>
                  <a:cubicBezTo>
                    <a:pt x="3816" y="6097"/>
                    <a:pt x="3479" y="6147"/>
                    <a:pt x="3135" y="6147"/>
                  </a:cubicBezTo>
                  <a:cubicBezTo>
                    <a:pt x="1712" y="6147"/>
                    <a:pt x="184" y="5288"/>
                    <a:pt x="166" y="5277"/>
                  </a:cubicBezTo>
                  <a:cubicBezTo>
                    <a:pt x="150" y="5268"/>
                    <a:pt x="133" y="5263"/>
                    <a:pt x="116" y="5263"/>
                  </a:cubicBezTo>
                  <a:cubicBezTo>
                    <a:pt x="80" y="5263"/>
                    <a:pt x="46" y="5282"/>
                    <a:pt x="29" y="5315"/>
                  </a:cubicBezTo>
                  <a:cubicBezTo>
                    <a:pt x="0" y="5364"/>
                    <a:pt x="17" y="5423"/>
                    <a:pt x="65" y="5452"/>
                  </a:cubicBezTo>
                  <a:cubicBezTo>
                    <a:pt x="144" y="5497"/>
                    <a:pt x="1663" y="6349"/>
                    <a:pt x="3124" y="6349"/>
                  </a:cubicBezTo>
                  <a:cubicBezTo>
                    <a:pt x="3495" y="6349"/>
                    <a:pt x="3862" y="6296"/>
                    <a:pt x="4200" y="6160"/>
                  </a:cubicBezTo>
                  <a:cubicBezTo>
                    <a:pt x="5535" y="5622"/>
                    <a:pt x="4540" y="647"/>
                    <a:pt x="4421" y="81"/>
                  </a:cubicBezTo>
                  <a:cubicBezTo>
                    <a:pt x="4413" y="33"/>
                    <a:pt x="4371" y="1"/>
                    <a:pt x="43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2"/>
            <p:cNvSpPr/>
            <p:nvPr/>
          </p:nvSpPr>
          <p:spPr>
            <a:xfrm>
              <a:off x="7872376" y="2094112"/>
              <a:ext cx="34227" cy="59182"/>
            </a:xfrm>
            <a:custGeom>
              <a:avLst/>
              <a:gdLst/>
              <a:ahLst/>
              <a:cxnLst/>
              <a:rect l="l" t="t" r="r" b="b"/>
              <a:pathLst>
                <a:path w="1145" h="1980" extrusionOk="0">
                  <a:moveTo>
                    <a:pt x="764" y="1"/>
                  </a:moveTo>
                  <a:cubicBezTo>
                    <a:pt x="752" y="1"/>
                    <a:pt x="740" y="3"/>
                    <a:pt x="728" y="7"/>
                  </a:cubicBezTo>
                  <a:cubicBezTo>
                    <a:pt x="674" y="29"/>
                    <a:pt x="650" y="87"/>
                    <a:pt x="670" y="137"/>
                  </a:cubicBezTo>
                  <a:cubicBezTo>
                    <a:pt x="913" y="768"/>
                    <a:pt x="935" y="1244"/>
                    <a:pt x="738" y="1512"/>
                  </a:cubicBezTo>
                  <a:cubicBezTo>
                    <a:pt x="555" y="1761"/>
                    <a:pt x="223" y="1778"/>
                    <a:pt x="134" y="1778"/>
                  </a:cubicBezTo>
                  <a:cubicBezTo>
                    <a:pt x="121" y="1778"/>
                    <a:pt x="113" y="1778"/>
                    <a:pt x="112" y="1778"/>
                  </a:cubicBezTo>
                  <a:cubicBezTo>
                    <a:pt x="111" y="1777"/>
                    <a:pt x="109" y="1777"/>
                    <a:pt x="107" y="1777"/>
                  </a:cubicBezTo>
                  <a:cubicBezTo>
                    <a:pt x="54" y="1777"/>
                    <a:pt x="8" y="1817"/>
                    <a:pt x="4" y="1871"/>
                  </a:cubicBezTo>
                  <a:cubicBezTo>
                    <a:pt x="1" y="1927"/>
                    <a:pt x="43" y="1975"/>
                    <a:pt x="98" y="1978"/>
                  </a:cubicBezTo>
                  <a:cubicBezTo>
                    <a:pt x="101" y="1978"/>
                    <a:pt x="115" y="1979"/>
                    <a:pt x="141" y="1979"/>
                  </a:cubicBezTo>
                  <a:cubicBezTo>
                    <a:pt x="270" y="1979"/>
                    <a:pt x="664" y="1953"/>
                    <a:pt x="899" y="1632"/>
                  </a:cubicBezTo>
                  <a:cubicBezTo>
                    <a:pt x="1144" y="1300"/>
                    <a:pt x="1130" y="774"/>
                    <a:pt x="858" y="65"/>
                  </a:cubicBezTo>
                  <a:cubicBezTo>
                    <a:pt x="841" y="25"/>
                    <a:pt x="804" y="1"/>
                    <a:pt x="7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2"/>
            <p:cNvSpPr/>
            <p:nvPr/>
          </p:nvSpPr>
          <p:spPr>
            <a:xfrm>
              <a:off x="7690839" y="2235731"/>
              <a:ext cx="56258" cy="77624"/>
            </a:xfrm>
            <a:custGeom>
              <a:avLst/>
              <a:gdLst/>
              <a:ahLst/>
              <a:cxnLst/>
              <a:rect l="l" t="t" r="r" b="b"/>
              <a:pathLst>
                <a:path w="1882" h="2597" extrusionOk="0">
                  <a:moveTo>
                    <a:pt x="1768" y="1"/>
                  </a:moveTo>
                  <a:cubicBezTo>
                    <a:pt x="1737" y="1"/>
                    <a:pt x="1706" y="16"/>
                    <a:pt x="1685" y="45"/>
                  </a:cubicBezTo>
                  <a:lnTo>
                    <a:pt x="33" y="2440"/>
                  </a:lnTo>
                  <a:cubicBezTo>
                    <a:pt x="0" y="2485"/>
                    <a:pt x="11" y="2547"/>
                    <a:pt x="57" y="2580"/>
                  </a:cubicBezTo>
                  <a:cubicBezTo>
                    <a:pt x="75" y="2591"/>
                    <a:pt x="95" y="2597"/>
                    <a:pt x="113" y="2597"/>
                  </a:cubicBezTo>
                  <a:cubicBezTo>
                    <a:pt x="146" y="2597"/>
                    <a:pt x="175" y="2581"/>
                    <a:pt x="196" y="2553"/>
                  </a:cubicBezTo>
                  <a:lnTo>
                    <a:pt x="1849" y="156"/>
                  </a:lnTo>
                  <a:cubicBezTo>
                    <a:pt x="1882" y="111"/>
                    <a:pt x="1870" y="49"/>
                    <a:pt x="1825" y="18"/>
                  </a:cubicBezTo>
                  <a:cubicBezTo>
                    <a:pt x="1807" y="6"/>
                    <a:pt x="1788" y="1"/>
                    <a:pt x="17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2"/>
            <p:cNvSpPr/>
            <p:nvPr/>
          </p:nvSpPr>
          <p:spPr>
            <a:xfrm>
              <a:off x="8386796" y="2285677"/>
              <a:ext cx="67766" cy="106349"/>
            </a:xfrm>
            <a:custGeom>
              <a:avLst/>
              <a:gdLst/>
              <a:ahLst/>
              <a:cxnLst/>
              <a:rect l="l" t="t" r="r" b="b"/>
              <a:pathLst>
                <a:path w="2267" h="3558" extrusionOk="0">
                  <a:moveTo>
                    <a:pt x="2152" y="1"/>
                  </a:moveTo>
                  <a:cubicBezTo>
                    <a:pt x="2118" y="1"/>
                    <a:pt x="2084" y="18"/>
                    <a:pt x="2066" y="49"/>
                  </a:cubicBezTo>
                  <a:lnTo>
                    <a:pt x="32" y="3407"/>
                  </a:lnTo>
                  <a:cubicBezTo>
                    <a:pt x="1" y="3455"/>
                    <a:pt x="18" y="3516"/>
                    <a:pt x="64" y="3544"/>
                  </a:cubicBezTo>
                  <a:cubicBezTo>
                    <a:pt x="83" y="3554"/>
                    <a:pt x="100" y="3558"/>
                    <a:pt x="118" y="3558"/>
                  </a:cubicBezTo>
                  <a:cubicBezTo>
                    <a:pt x="152" y="3558"/>
                    <a:pt x="184" y="3541"/>
                    <a:pt x="203" y="3511"/>
                  </a:cubicBezTo>
                  <a:lnTo>
                    <a:pt x="2237" y="153"/>
                  </a:lnTo>
                  <a:cubicBezTo>
                    <a:pt x="2266" y="105"/>
                    <a:pt x="2251" y="43"/>
                    <a:pt x="2203" y="15"/>
                  </a:cubicBezTo>
                  <a:cubicBezTo>
                    <a:pt x="2187" y="5"/>
                    <a:pt x="2169" y="1"/>
                    <a:pt x="2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2"/>
            <p:cNvSpPr/>
            <p:nvPr/>
          </p:nvSpPr>
          <p:spPr>
            <a:xfrm>
              <a:off x="8112263" y="2036036"/>
              <a:ext cx="63253" cy="44566"/>
            </a:xfrm>
            <a:custGeom>
              <a:avLst/>
              <a:gdLst/>
              <a:ahLst/>
              <a:cxnLst/>
              <a:rect l="l" t="t" r="r" b="b"/>
              <a:pathLst>
                <a:path w="2116" h="1491" extrusionOk="0">
                  <a:moveTo>
                    <a:pt x="114" y="0"/>
                  </a:moveTo>
                  <a:cubicBezTo>
                    <a:pt x="93" y="0"/>
                    <a:pt x="71" y="7"/>
                    <a:pt x="52" y="21"/>
                  </a:cubicBezTo>
                  <a:cubicBezTo>
                    <a:pt x="9" y="53"/>
                    <a:pt x="0" y="117"/>
                    <a:pt x="34" y="162"/>
                  </a:cubicBezTo>
                  <a:cubicBezTo>
                    <a:pt x="72" y="213"/>
                    <a:pt x="975" y="1403"/>
                    <a:pt x="1661" y="1485"/>
                  </a:cubicBezTo>
                  <a:cubicBezTo>
                    <a:pt x="1688" y="1488"/>
                    <a:pt x="1714" y="1490"/>
                    <a:pt x="1738" y="1490"/>
                  </a:cubicBezTo>
                  <a:cubicBezTo>
                    <a:pt x="1862" y="1490"/>
                    <a:pt x="1972" y="1451"/>
                    <a:pt x="2067" y="1372"/>
                  </a:cubicBezTo>
                  <a:cubicBezTo>
                    <a:pt x="2110" y="1336"/>
                    <a:pt x="2116" y="1273"/>
                    <a:pt x="2081" y="1231"/>
                  </a:cubicBezTo>
                  <a:cubicBezTo>
                    <a:pt x="2061" y="1206"/>
                    <a:pt x="2032" y="1193"/>
                    <a:pt x="2003" y="1193"/>
                  </a:cubicBezTo>
                  <a:cubicBezTo>
                    <a:pt x="1981" y="1193"/>
                    <a:pt x="1958" y="1201"/>
                    <a:pt x="1940" y="1217"/>
                  </a:cubicBezTo>
                  <a:cubicBezTo>
                    <a:pt x="1881" y="1264"/>
                    <a:pt x="1813" y="1287"/>
                    <a:pt x="1734" y="1287"/>
                  </a:cubicBezTo>
                  <a:cubicBezTo>
                    <a:pt x="1718" y="1287"/>
                    <a:pt x="1702" y="1286"/>
                    <a:pt x="1685" y="1284"/>
                  </a:cubicBezTo>
                  <a:cubicBezTo>
                    <a:pt x="1186" y="1225"/>
                    <a:pt x="439" y="367"/>
                    <a:pt x="194" y="39"/>
                  </a:cubicBezTo>
                  <a:cubicBezTo>
                    <a:pt x="175" y="14"/>
                    <a:pt x="1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5" name="Google Shape;2095;p32"/>
            <p:cNvSpPr/>
            <p:nvPr/>
          </p:nvSpPr>
          <p:spPr>
            <a:xfrm>
              <a:off x="7639812" y="1581349"/>
              <a:ext cx="513613" cy="533178"/>
            </a:xfrm>
            <a:custGeom>
              <a:avLst/>
              <a:gdLst/>
              <a:ahLst/>
              <a:cxnLst/>
              <a:rect l="l" t="t" r="r" b="b"/>
              <a:pathLst>
                <a:path w="17182" h="17838" extrusionOk="0">
                  <a:moveTo>
                    <a:pt x="12114" y="0"/>
                  </a:moveTo>
                  <a:cubicBezTo>
                    <a:pt x="12114" y="0"/>
                    <a:pt x="8098" y="3365"/>
                    <a:pt x="8159" y="3838"/>
                  </a:cubicBezTo>
                  <a:lnTo>
                    <a:pt x="2097" y="6507"/>
                  </a:lnTo>
                  <a:lnTo>
                    <a:pt x="1" y="7432"/>
                  </a:lnTo>
                  <a:lnTo>
                    <a:pt x="2187" y="12510"/>
                  </a:lnTo>
                  <a:lnTo>
                    <a:pt x="5370" y="10886"/>
                  </a:lnTo>
                  <a:cubicBezTo>
                    <a:pt x="5418" y="11023"/>
                    <a:pt x="5462" y="11161"/>
                    <a:pt x="5504" y="11296"/>
                  </a:cubicBezTo>
                  <a:cubicBezTo>
                    <a:pt x="5685" y="11840"/>
                    <a:pt x="5847" y="12379"/>
                    <a:pt x="5994" y="12907"/>
                  </a:cubicBezTo>
                  <a:cubicBezTo>
                    <a:pt x="6055" y="13137"/>
                    <a:pt x="6117" y="13364"/>
                    <a:pt x="6173" y="13586"/>
                  </a:cubicBezTo>
                  <a:cubicBezTo>
                    <a:pt x="6323" y="14167"/>
                    <a:pt x="6453" y="14725"/>
                    <a:pt x="6561" y="15249"/>
                  </a:cubicBezTo>
                  <a:cubicBezTo>
                    <a:pt x="6779" y="16287"/>
                    <a:pt x="6913" y="17184"/>
                    <a:pt x="6965" y="17837"/>
                  </a:cubicBezTo>
                  <a:cubicBezTo>
                    <a:pt x="10731" y="17374"/>
                    <a:pt x="14244" y="16659"/>
                    <a:pt x="17181" y="15363"/>
                  </a:cubicBezTo>
                  <a:cubicBezTo>
                    <a:pt x="17181" y="15363"/>
                    <a:pt x="16559" y="14126"/>
                    <a:pt x="15729" y="12485"/>
                  </a:cubicBezTo>
                  <a:cubicBezTo>
                    <a:pt x="15479" y="11995"/>
                    <a:pt x="15212" y="11470"/>
                    <a:pt x="14937" y="10932"/>
                  </a:cubicBezTo>
                  <a:cubicBezTo>
                    <a:pt x="14704" y="10475"/>
                    <a:pt x="14464" y="10009"/>
                    <a:pt x="14227" y="9547"/>
                  </a:cubicBezTo>
                  <a:cubicBezTo>
                    <a:pt x="13965" y="9035"/>
                    <a:pt x="13702" y="8531"/>
                    <a:pt x="13454" y="8047"/>
                  </a:cubicBezTo>
                  <a:cubicBezTo>
                    <a:pt x="13235" y="7631"/>
                    <a:pt x="13026" y="7228"/>
                    <a:pt x="12828" y="6854"/>
                  </a:cubicBezTo>
                  <a:lnTo>
                    <a:pt x="16027" y="4171"/>
                  </a:lnTo>
                  <a:lnTo>
                    <a:pt x="13298" y="1263"/>
                  </a:lnTo>
                  <a:lnTo>
                    <a:pt x="12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6" name="Google Shape;2096;p32"/>
            <p:cNvSpPr/>
            <p:nvPr/>
          </p:nvSpPr>
          <p:spPr>
            <a:xfrm>
              <a:off x="7702437" y="1581409"/>
              <a:ext cx="334826" cy="210784"/>
            </a:xfrm>
            <a:custGeom>
              <a:avLst/>
              <a:gdLst/>
              <a:ahLst/>
              <a:cxnLst/>
              <a:rect l="l" t="t" r="r" b="b"/>
              <a:pathLst>
                <a:path w="11201" h="7052" extrusionOk="0">
                  <a:moveTo>
                    <a:pt x="10018" y="1"/>
                  </a:moveTo>
                  <a:cubicBezTo>
                    <a:pt x="10018" y="1"/>
                    <a:pt x="6002" y="3365"/>
                    <a:pt x="6063" y="3837"/>
                  </a:cubicBezTo>
                  <a:lnTo>
                    <a:pt x="0" y="6508"/>
                  </a:lnTo>
                  <a:cubicBezTo>
                    <a:pt x="908" y="6761"/>
                    <a:pt x="2257" y="7052"/>
                    <a:pt x="3646" y="7052"/>
                  </a:cubicBezTo>
                  <a:cubicBezTo>
                    <a:pt x="4647" y="7052"/>
                    <a:pt x="5669" y="6900"/>
                    <a:pt x="6561" y="6474"/>
                  </a:cubicBezTo>
                  <a:cubicBezTo>
                    <a:pt x="8667" y="5466"/>
                    <a:pt x="10579" y="3240"/>
                    <a:pt x="11201" y="1264"/>
                  </a:cubicBezTo>
                  <a:lnTo>
                    <a:pt x="10018" y="1"/>
                  </a:ln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2"/>
            <p:cNvSpPr/>
            <p:nvPr/>
          </p:nvSpPr>
          <p:spPr>
            <a:xfrm>
              <a:off x="7804281" y="1821934"/>
              <a:ext cx="260752" cy="145265"/>
            </a:xfrm>
            <a:custGeom>
              <a:avLst/>
              <a:gdLst/>
              <a:ahLst/>
              <a:cxnLst/>
              <a:rect l="l" t="t" r="r" b="b"/>
              <a:pathLst>
                <a:path w="8723" h="4860" extrusionOk="0">
                  <a:moveTo>
                    <a:pt x="7947" y="1"/>
                  </a:moveTo>
                  <a:cubicBezTo>
                    <a:pt x="5644" y="1096"/>
                    <a:pt x="2924" y="2177"/>
                    <a:pt x="1" y="3249"/>
                  </a:cubicBezTo>
                  <a:cubicBezTo>
                    <a:pt x="181" y="3792"/>
                    <a:pt x="344" y="4333"/>
                    <a:pt x="489" y="4859"/>
                  </a:cubicBezTo>
                  <a:cubicBezTo>
                    <a:pt x="3569" y="3716"/>
                    <a:pt x="6410" y="2591"/>
                    <a:pt x="8722" y="1500"/>
                  </a:cubicBezTo>
                  <a:cubicBezTo>
                    <a:pt x="8460" y="989"/>
                    <a:pt x="8199" y="484"/>
                    <a:pt x="79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2"/>
            <p:cNvSpPr/>
            <p:nvPr/>
          </p:nvSpPr>
          <p:spPr>
            <a:xfrm>
              <a:off x="7824339" y="1908107"/>
              <a:ext cx="285593" cy="129035"/>
            </a:xfrm>
            <a:custGeom>
              <a:avLst/>
              <a:gdLst/>
              <a:ahLst/>
              <a:cxnLst/>
              <a:rect l="l" t="t" r="r" b="b"/>
              <a:pathLst>
                <a:path w="9554" h="4317" extrusionOk="0">
                  <a:moveTo>
                    <a:pt x="8760" y="0"/>
                  </a:moveTo>
                  <a:cubicBezTo>
                    <a:pt x="6149" y="957"/>
                    <a:pt x="3170" y="1828"/>
                    <a:pt x="0" y="2654"/>
                  </a:cubicBezTo>
                  <a:cubicBezTo>
                    <a:pt x="150" y="3235"/>
                    <a:pt x="280" y="3793"/>
                    <a:pt x="388" y="4317"/>
                  </a:cubicBezTo>
                  <a:cubicBezTo>
                    <a:pt x="3776" y="3454"/>
                    <a:pt x="6929" y="2548"/>
                    <a:pt x="9553" y="1553"/>
                  </a:cubicBezTo>
                  <a:cubicBezTo>
                    <a:pt x="9303" y="1064"/>
                    <a:pt x="9038" y="541"/>
                    <a:pt x="8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2"/>
            <p:cNvSpPr/>
            <p:nvPr/>
          </p:nvSpPr>
          <p:spPr>
            <a:xfrm>
              <a:off x="7807778" y="1681331"/>
              <a:ext cx="112605" cy="88773"/>
            </a:xfrm>
            <a:custGeom>
              <a:avLst/>
              <a:gdLst/>
              <a:ahLst/>
              <a:cxnLst/>
              <a:rect l="l" t="t" r="r" b="b"/>
              <a:pathLst>
                <a:path w="3767" h="2970" extrusionOk="0">
                  <a:moveTo>
                    <a:pt x="3767" y="0"/>
                  </a:moveTo>
                  <a:lnTo>
                    <a:pt x="1" y="1614"/>
                  </a:lnTo>
                  <a:cubicBezTo>
                    <a:pt x="1" y="1614"/>
                    <a:pt x="1269" y="2970"/>
                    <a:pt x="2212" y="2970"/>
                  </a:cubicBezTo>
                  <a:cubicBezTo>
                    <a:pt x="2290" y="2970"/>
                    <a:pt x="2366" y="2961"/>
                    <a:pt x="2438" y="2941"/>
                  </a:cubicBezTo>
                  <a:cubicBezTo>
                    <a:pt x="3390" y="2678"/>
                    <a:pt x="3767" y="1"/>
                    <a:pt x="3767" y="0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2"/>
            <p:cNvSpPr/>
            <p:nvPr/>
          </p:nvSpPr>
          <p:spPr>
            <a:xfrm>
              <a:off x="7935330" y="1459577"/>
              <a:ext cx="128059" cy="121234"/>
            </a:xfrm>
            <a:custGeom>
              <a:avLst/>
              <a:gdLst/>
              <a:ahLst/>
              <a:cxnLst/>
              <a:rect l="l" t="t" r="r" b="b"/>
              <a:pathLst>
                <a:path w="4284" h="4056" extrusionOk="0">
                  <a:moveTo>
                    <a:pt x="2516" y="0"/>
                  </a:moveTo>
                  <a:cubicBezTo>
                    <a:pt x="1899" y="0"/>
                    <a:pt x="1235" y="316"/>
                    <a:pt x="760" y="901"/>
                  </a:cubicBezTo>
                  <a:cubicBezTo>
                    <a:pt x="1" y="1830"/>
                    <a:pt x="5" y="3090"/>
                    <a:pt x="769" y="3713"/>
                  </a:cubicBezTo>
                  <a:cubicBezTo>
                    <a:pt x="1052" y="3944"/>
                    <a:pt x="1401" y="4055"/>
                    <a:pt x="1767" y="4055"/>
                  </a:cubicBezTo>
                  <a:cubicBezTo>
                    <a:pt x="2384" y="4055"/>
                    <a:pt x="3048" y="3739"/>
                    <a:pt x="3525" y="3155"/>
                  </a:cubicBezTo>
                  <a:cubicBezTo>
                    <a:pt x="4283" y="2225"/>
                    <a:pt x="4280" y="966"/>
                    <a:pt x="3515" y="344"/>
                  </a:cubicBezTo>
                  <a:cubicBezTo>
                    <a:pt x="3231" y="111"/>
                    <a:pt x="2882" y="0"/>
                    <a:pt x="2516" y="0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2"/>
            <p:cNvSpPr/>
            <p:nvPr/>
          </p:nvSpPr>
          <p:spPr>
            <a:xfrm>
              <a:off x="7985131" y="1488003"/>
              <a:ext cx="46423" cy="58525"/>
            </a:xfrm>
            <a:custGeom>
              <a:avLst/>
              <a:gdLst/>
              <a:ahLst/>
              <a:cxnLst/>
              <a:rect l="l" t="t" r="r" b="b"/>
              <a:pathLst>
                <a:path w="1553" h="1958" extrusionOk="0">
                  <a:moveTo>
                    <a:pt x="1447" y="1"/>
                  </a:moveTo>
                  <a:cubicBezTo>
                    <a:pt x="1433" y="2"/>
                    <a:pt x="74" y="71"/>
                    <a:pt x="3" y="1853"/>
                  </a:cubicBezTo>
                  <a:cubicBezTo>
                    <a:pt x="0" y="1908"/>
                    <a:pt x="43" y="1956"/>
                    <a:pt x="99" y="1957"/>
                  </a:cubicBezTo>
                  <a:lnTo>
                    <a:pt x="103" y="1957"/>
                  </a:lnTo>
                  <a:cubicBezTo>
                    <a:pt x="158" y="1957"/>
                    <a:pt x="202" y="1915"/>
                    <a:pt x="204" y="1860"/>
                  </a:cubicBezTo>
                  <a:cubicBezTo>
                    <a:pt x="267" y="271"/>
                    <a:pt x="1408" y="204"/>
                    <a:pt x="1454" y="201"/>
                  </a:cubicBezTo>
                  <a:cubicBezTo>
                    <a:pt x="1511" y="200"/>
                    <a:pt x="1553" y="152"/>
                    <a:pt x="1552" y="98"/>
                  </a:cubicBezTo>
                  <a:cubicBezTo>
                    <a:pt x="1550" y="43"/>
                    <a:pt x="1506" y="1"/>
                    <a:pt x="1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2"/>
            <p:cNvSpPr/>
            <p:nvPr/>
          </p:nvSpPr>
          <p:spPr>
            <a:xfrm>
              <a:off x="7989764" y="1510480"/>
              <a:ext cx="40086" cy="21730"/>
            </a:xfrm>
            <a:custGeom>
              <a:avLst/>
              <a:gdLst/>
              <a:ahLst/>
              <a:cxnLst/>
              <a:rect l="l" t="t" r="r" b="b"/>
              <a:pathLst>
                <a:path w="1341" h="727" extrusionOk="0">
                  <a:moveTo>
                    <a:pt x="638" y="0"/>
                  </a:moveTo>
                  <a:cubicBezTo>
                    <a:pt x="466" y="0"/>
                    <a:pt x="274" y="61"/>
                    <a:pt x="64" y="183"/>
                  </a:cubicBezTo>
                  <a:cubicBezTo>
                    <a:pt x="18" y="212"/>
                    <a:pt x="1" y="274"/>
                    <a:pt x="29" y="322"/>
                  </a:cubicBezTo>
                  <a:cubicBezTo>
                    <a:pt x="48" y="353"/>
                    <a:pt x="82" y="371"/>
                    <a:pt x="117" y="371"/>
                  </a:cubicBezTo>
                  <a:cubicBezTo>
                    <a:pt x="134" y="371"/>
                    <a:pt x="151" y="366"/>
                    <a:pt x="167" y="357"/>
                  </a:cubicBezTo>
                  <a:cubicBezTo>
                    <a:pt x="343" y="253"/>
                    <a:pt x="501" y="200"/>
                    <a:pt x="636" y="200"/>
                  </a:cubicBezTo>
                  <a:cubicBezTo>
                    <a:pt x="700" y="200"/>
                    <a:pt x="759" y="212"/>
                    <a:pt x="812" y="236"/>
                  </a:cubicBezTo>
                  <a:cubicBezTo>
                    <a:pt x="1055" y="337"/>
                    <a:pt x="1133" y="646"/>
                    <a:pt x="1133" y="649"/>
                  </a:cubicBezTo>
                  <a:cubicBezTo>
                    <a:pt x="1142" y="696"/>
                    <a:pt x="1183" y="727"/>
                    <a:pt x="1229" y="727"/>
                  </a:cubicBezTo>
                  <a:cubicBezTo>
                    <a:pt x="1236" y="727"/>
                    <a:pt x="1243" y="725"/>
                    <a:pt x="1254" y="725"/>
                  </a:cubicBezTo>
                  <a:cubicBezTo>
                    <a:pt x="1306" y="713"/>
                    <a:pt x="1340" y="660"/>
                    <a:pt x="1327" y="605"/>
                  </a:cubicBezTo>
                  <a:cubicBezTo>
                    <a:pt x="1323" y="588"/>
                    <a:pt x="1227" y="196"/>
                    <a:pt x="893" y="51"/>
                  </a:cubicBezTo>
                  <a:cubicBezTo>
                    <a:pt x="813" y="17"/>
                    <a:pt x="728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2"/>
            <p:cNvSpPr/>
            <p:nvPr/>
          </p:nvSpPr>
          <p:spPr>
            <a:xfrm>
              <a:off x="7488467" y="1284691"/>
              <a:ext cx="545807" cy="455882"/>
            </a:xfrm>
            <a:custGeom>
              <a:avLst/>
              <a:gdLst/>
              <a:ahLst/>
              <a:cxnLst/>
              <a:rect l="l" t="t" r="r" b="b"/>
              <a:pathLst>
                <a:path w="18259" h="15252" extrusionOk="0">
                  <a:moveTo>
                    <a:pt x="9306" y="1"/>
                  </a:moveTo>
                  <a:cubicBezTo>
                    <a:pt x="8693" y="1"/>
                    <a:pt x="8077" y="59"/>
                    <a:pt x="7476" y="160"/>
                  </a:cubicBezTo>
                  <a:cubicBezTo>
                    <a:pt x="2719" y="958"/>
                    <a:pt x="1" y="4971"/>
                    <a:pt x="953" y="9068"/>
                  </a:cubicBezTo>
                  <a:cubicBezTo>
                    <a:pt x="1502" y="11433"/>
                    <a:pt x="2867" y="13404"/>
                    <a:pt x="5168" y="14233"/>
                  </a:cubicBezTo>
                  <a:cubicBezTo>
                    <a:pt x="5431" y="14328"/>
                    <a:pt x="5682" y="14448"/>
                    <a:pt x="5929" y="14572"/>
                  </a:cubicBezTo>
                  <a:cubicBezTo>
                    <a:pt x="6809" y="15011"/>
                    <a:pt x="7968" y="15252"/>
                    <a:pt x="9264" y="15252"/>
                  </a:cubicBezTo>
                  <a:cubicBezTo>
                    <a:pt x="10100" y="15252"/>
                    <a:pt x="10992" y="15152"/>
                    <a:pt x="11904" y="14940"/>
                  </a:cubicBezTo>
                  <a:cubicBezTo>
                    <a:pt x="15631" y="14074"/>
                    <a:pt x="18258" y="11668"/>
                    <a:pt x="17771" y="9569"/>
                  </a:cubicBezTo>
                  <a:cubicBezTo>
                    <a:pt x="17699" y="9262"/>
                    <a:pt x="17565" y="8978"/>
                    <a:pt x="17376" y="8721"/>
                  </a:cubicBezTo>
                  <a:cubicBezTo>
                    <a:pt x="16936" y="8121"/>
                    <a:pt x="16604" y="7458"/>
                    <a:pt x="16473" y="6735"/>
                  </a:cubicBezTo>
                  <a:cubicBezTo>
                    <a:pt x="15533" y="1533"/>
                    <a:pt x="12445" y="1"/>
                    <a:pt x="9306" y="1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2"/>
            <p:cNvSpPr/>
            <p:nvPr/>
          </p:nvSpPr>
          <p:spPr>
            <a:xfrm>
              <a:off x="7611086" y="1342737"/>
              <a:ext cx="366422" cy="361490"/>
            </a:xfrm>
            <a:custGeom>
              <a:avLst/>
              <a:gdLst/>
              <a:ahLst/>
              <a:cxnLst/>
              <a:rect l="l" t="t" r="r" b="b"/>
              <a:pathLst>
                <a:path w="12258" h="12094" extrusionOk="0">
                  <a:moveTo>
                    <a:pt x="6185" y="1"/>
                  </a:moveTo>
                  <a:cubicBezTo>
                    <a:pt x="3606" y="1"/>
                    <a:pt x="683" y="600"/>
                    <a:pt x="585" y="2686"/>
                  </a:cubicBezTo>
                  <a:cubicBezTo>
                    <a:pt x="431" y="5942"/>
                    <a:pt x="0" y="11371"/>
                    <a:pt x="2039" y="12093"/>
                  </a:cubicBezTo>
                  <a:cubicBezTo>
                    <a:pt x="2039" y="12093"/>
                    <a:pt x="2771" y="7863"/>
                    <a:pt x="2102" y="6733"/>
                  </a:cubicBezTo>
                  <a:cubicBezTo>
                    <a:pt x="2102" y="6733"/>
                    <a:pt x="5560" y="4416"/>
                    <a:pt x="4986" y="1667"/>
                  </a:cubicBezTo>
                  <a:lnTo>
                    <a:pt x="4986" y="1667"/>
                  </a:lnTo>
                  <a:cubicBezTo>
                    <a:pt x="4986" y="1667"/>
                    <a:pt x="10227" y="2476"/>
                    <a:pt x="11067" y="2864"/>
                  </a:cubicBezTo>
                  <a:cubicBezTo>
                    <a:pt x="11067" y="2864"/>
                    <a:pt x="11769" y="3699"/>
                    <a:pt x="12258" y="4614"/>
                  </a:cubicBezTo>
                  <a:cubicBezTo>
                    <a:pt x="12258" y="4614"/>
                    <a:pt x="11508" y="1020"/>
                    <a:pt x="9637" y="408"/>
                  </a:cubicBezTo>
                  <a:cubicBezTo>
                    <a:pt x="8964" y="188"/>
                    <a:pt x="7629" y="1"/>
                    <a:pt x="6185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2"/>
            <p:cNvSpPr/>
            <p:nvPr/>
          </p:nvSpPr>
          <p:spPr>
            <a:xfrm>
              <a:off x="7687880" y="1253336"/>
              <a:ext cx="294322" cy="238582"/>
            </a:xfrm>
            <a:custGeom>
              <a:avLst/>
              <a:gdLst/>
              <a:ahLst/>
              <a:cxnLst/>
              <a:rect l="l" t="t" r="r" b="b"/>
              <a:pathLst>
                <a:path w="9846" h="7982" extrusionOk="0">
                  <a:moveTo>
                    <a:pt x="2947" y="0"/>
                  </a:moveTo>
                  <a:cubicBezTo>
                    <a:pt x="1294" y="0"/>
                    <a:pt x="599" y="488"/>
                    <a:pt x="386" y="1112"/>
                  </a:cubicBezTo>
                  <a:cubicBezTo>
                    <a:pt x="0" y="2236"/>
                    <a:pt x="1183" y="3808"/>
                    <a:pt x="1183" y="3808"/>
                  </a:cubicBezTo>
                  <a:cubicBezTo>
                    <a:pt x="1183" y="3808"/>
                    <a:pt x="7436" y="5044"/>
                    <a:pt x="8674" y="5571"/>
                  </a:cubicBezTo>
                  <a:lnTo>
                    <a:pt x="9843" y="7982"/>
                  </a:lnTo>
                  <a:cubicBezTo>
                    <a:pt x="9843" y="7982"/>
                    <a:pt x="9846" y="7670"/>
                    <a:pt x="9802" y="7169"/>
                  </a:cubicBezTo>
                  <a:cubicBezTo>
                    <a:pt x="9800" y="7167"/>
                    <a:pt x="9800" y="7167"/>
                    <a:pt x="9800" y="7166"/>
                  </a:cubicBezTo>
                  <a:cubicBezTo>
                    <a:pt x="9624" y="5229"/>
                    <a:pt x="8704" y="490"/>
                    <a:pt x="3927" y="49"/>
                  </a:cubicBezTo>
                  <a:cubicBezTo>
                    <a:pt x="3568" y="16"/>
                    <a:pt x="3242" y="0"/>
                    <a:pt x="29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2"/>
            <p:cNvSpPr/>
            <p:nvPr/>
          </p:nvSpPr>
          <p:spPr>
            <a:xfrm>
              <a:off x="7486494" y="1286843"/>
              <a:ext cx="311689" cy="423213"/>
            </a:xfrm>
            <a:custGeom>
              <a:avLst/>
              <a:gdLst/>
              <a:ahLst/>
              <a:cxnLst/>
              <a:rect l="l" t="t" r="r" b="b"/>
              <a:pathLst>
                <a:path w="10427" h="14159" extrusionOk="0">
                  <a:moveTo>
                    <a:pt x="6191" y="0"/>
                  </a:moveTo>
                  <a:cubicBezTo>
                    <a:pt x="4044" y="0"/>
                    <a:pt x="1040" y="2394"/>
                    <a:pt x="572" y="5581"/>
                  </a:cubicBezTo>
                  <a:cubicBezTo>
                    <a:pt x="0" y="9489"/>
                    <a:pt x="1962" y="13972"/>
                    <a:pt x="6392" y="14158"/>
                  </a:cubicBezTo>
                  <a:cubicBezTo>
                    <a:pt x="6392" y="14158"/>
                    <a:pt x="6393" y="14158"/>
                    <a:pt x="6394" y="14158"/>
                  </a:cubicBezTo>
                  <a:cubicBezTo>
                    <a:pt x="6800" y="14158"/>
                    <a:pt x="6665" y="10146"/>
                    <a:pt x="5738" y="8476"/>
                  </a:cubicBezTo>
                  <a:cubicBezTo>
                    <a:pt x="5738" y="8476"/>
                    <a:pt x="10427" y="5410"/>
                    <a:pt x="8032" y="1031"/>
                  </a:cubicBezTo>
                  <a:cubicBezTo>
                    <a:pt x="7642" y="318"/>
                    <a:pt x="6973" y="0"/>
                    <a:pt x="6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2"/>
            <p:cNvSpPr/>
            <p:nvPr/>
          </p:nvSpPr>
          <p:spPr>
            <a:xfrm>
              <a:off x="7576141" y="1655088"/>
              <a:ext cx="136728" cy="108650"/>
            </a:xfrm>
            <a:custGeom>
              <a:avLst/>
              <a:gdLst/>
              <a:ahLst/>
              <a:cxnLst/>
              <a:rect l="l" t="t" r="r" b="b"/>
              <a:pathLst>
                <a:path w="4574" h="3635" extrusionOk="0">
                  <a:moveTo>
                    <a:pt x="2589" y="0"/>
                  </a:moveTo>
                  <a:cubicBezTo>
                    <a:pt x="2220" y="0"/>
                    <a:pt x="1832" y="94"/>
                    <a:pt x="1466" y="291"/>
                  </a:cubicBezTo>
                  <a:cubicBezTo>
                    <a:pt x="454" y="836"/>
                    <a:pt x="1" y="1961"/>
                    <a:pt x="454" y="2804"/>
                  </a:cubicBezTo>
                  <a:cubicBezTo>
                    <a:pt x="743" y="3341"/>
                    <a:pt x="1332" y="3634"/>
                    <a:pt x="1984" y="3634"/>
                  </a:cubicBezTo>
                  <a:cubicBezTo>
                    <a:pt x="2353" y="3634"/>
                    <a:pt x="2741" y="3541"/>
                    <a:pt x="3107" y="3344"/>
                  </a:cubicBezTo>
                  <a:cubicBezTo>
                    <a:pt x="4119" y="2798"/>
                    <a:pt x="4574" y="1674"/>
                    <a:pt x="4119" y="832"/>
                  </a:cubicBezTo>
                  <a:cubicBezTo>
                    <a:pt x="3830" y="294"/>
                    <a:pt x="3241" y="0"/>
                    <a:pt x="2589" y="0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8" name="Google Shape;2108;p32"/>
            <p:cNvSpPr/>
            <p:nvPr/>
          </p:nvSpPr>
          <p:spPr>
            <a:xfrm>
              <a:off x="7612461" y="1691643"/>
              <a:ext cx="62356" cy="41308"/>
            </a:xfrm>
            <a:custGeom>
              <a:avLst/>
              <a:gdLst/>
              <a:ahLst/>
              <a:cxnLst/>
              <a:rect l="l" t="t" r="r" b="b"/>
              <a:pathLst>
                <a:path w="2086" h="1382" extrusionOk="0">
                  <a:moveTo>
                    <a:pt x="1806" y="0"/>
                  </a:moveTo>
                  <a:cubicBezTo>
                    <a:pt x="192" y="0"/>
                    <a:pt x="9" y="1254"/>
                    <a:pt x="8" y="1267"/>
                  </a:cubicBezTo>
                  <a:cubicBezTo>
                    <a:pt x="1" y="1321"/>
                    <a:pt x="39" y="1373"/>
                    <a:pt x="94" y="1380"/>
                  </a:cubicBezTo>
                  <a:cubicBezTo>
                    <a:pt x="100" y="1382"/>
                    <a:pt x="103" y="1382"/>
                    <a:pt x="108" y="1382"/>
                  </a:cubicBezTo>
                  <a:cubicBezTo>
                    <a:pt x="158" y="1382"/>
                    <a:pt x="201" y="1345"/>
                    <a:pt x="207" y="1293"/>
                  </a:cubicBezTo>
                  <a:cubicBezTo>
                    <a:pt x="214" y="1248"/>
                    <a:pt x="379" y="201"/>
                    <a:pt x="1807" y="201"/>
                  </a:cubicBezTo>
                  <a:cubicBezTo>
                    <a:pt x="1862" y="201"/>
                    <a:pt x="1919" y="203"/>
                    <a:pt x="1978" y="206"/>
                  </a:cubicBezTo>
                  <a:cubicBezTo>
                    <a:pt x="1981" y="206"/>
                    <a:pt x="1984" y="206"/>
                    <a:pt x="1987" y="206"/>
                  </a:cubicBezTo>
                  <a:cubicBezTo>
                    <a:pt x="2044" y="206"/>
                    <a:pt x="2080" y="164"/>
                    <a:pt x="2084" y="111"/>
                  </a:cubicBezTo>
                  <a:cubicBezTo>
                    <a:pt x="2086" y="56"/>
                    <a:pt x="2043" y="8"/>
                    <a:pt x="1990" y="5"/>
                  </a:cubicBezTo>
                  <a:cubicBezTo>
                    <a:pt x="1927" y="2"/>
                    <a:pt x="1866" y="0"/>
                    <a:pt x="18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32"/>
            <p:cNvSpPr/>
            <p:nvPr/>
          </p:nvSpPr>
          <p:spPr>
            <a:xfrm>
              <a:off x="7635418" y="1694393"/>
              <a:ext cx="21881" cy="40202"/>
            </a:xfrm>
            <a:custGeom>
              <a:avLst/>
              <a:gdLst/>
              <a:ahLst/>
              <a:cxnLst/>
              <a:rect l="l" t="t" r="r" b="b"/>
              <a:pathLst>
                <a:path w="732" h="1345" extrusionOk="0">
                  <a:moveTo>
                    <a:pt x="370" y="0"/>
                  </a:moveTo>
                  <a:cubicBezTo>
                    <a:pt x="339" y="0"/>
                    <a:pt x="308" y="15"/>
                    <a:pt x="287" y="42"/>
                  </a:cubicBezTo>
                  <a:cubicBezTo>
                    <a:pt x="71" y="340"/>
                    <a:pt x="1" y="614"/>
                    <a:pt x="76" y="853"/>
                  </a:cubicBezTo>
                  <a:cubicBezTo>
                    <a:pt x="187" y="1201"/>
                    <a:pt x="570" y="1333"/>
                    <a:pt x="587" y="1339"/>
                  </a:cubicBezTo>
                  <a:cubicBezTo>
                    <a:pt x="596" y="1342"/>
                    <a:pt x="608" y="1345"/>
                    <a:pt x="618" y="1345"/>
                  </a:cubicBezTo>
                  <a:cubicBezTo>
                    <a:pt x="659" y="1345"/>
                    <a:pt x="697" y="1318"/>
                    <a:pt x="715" y="1277"/>
                  </a:cubicBezTo>
                  <a:cubicBezTo>
                    <a:pt x="732" y="1226"/>
                    <a:pt x="704" y="1168"/>
                    <a:pt x="652" y="1150"/>
                  </a:cubicBezTo>
                  <a:cubicBezTo>
                    <a:pt x="647" y="1148"/>
                    <a:pt x="348" y="1043"/>
                    <a:pt x="269" y="791"/>
                  </a:cubicBezTo>
                  <a:cubicBezTo>
                    <a:pt x="214" y="618"/>
                    <a:pt x="276" y="403"/>
                    <a:pt x="453" y="160"/>
                  </a:cubicBezTo>
                  <a:cubicBezTo>
                    <a:pt x="484" y="114"/>
                    <a:pt x="475" y="50"/>
                    <a:pt x="429" y="19"/>
                  </a:cubicBezTo>
                  <a:cubicBezTo>
                    <a:pt x="411" y="6"/>
                    <a:pt x="390" y="0"/>
                    <a:pt x="3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2"/>
            <p:cNvSpPr/>
            <p:nvPr/>
          </p:nvSpPr>
          <p:spPr>
            <a:xfrm>
              <a:off x="7786555" y="1563116"/>
              <a:ext cx="28846" cy="37482"/>
            </a:xfrm>
            <a:custGeom>
              <a:avLst/>
              <a:gdLst/>
              <a:ahLst/>
              <a:cxnLst/>
              <a:rect l="l" t="t" r="r" b="b"/>
              <a:pathLst>
                <a:path w="965" h="1254" extrusionOk="0">
                  <a:moveTo>
                    <a:pt x="312" y="1"/>
                  </a:moveTo>
                  <a:cubicBezTo>
                    <a:pt x="282" y="1"/>
                    <a:pt x="254" y="6"/>
                    <a:pt x="227" y="17"/>
                  </a:cubicBezTo>
                  <a:cubicBezTo>
                    <a:pt x="40" y="95"/>
                    <a:pt x="1" y="432"/>
                    <a:pt x="142" y="770"/>
                  </a:cubicBezTo>
                  <a:cubicBezTo>
                    <a:pt x="263" y="1059"/>
                    <a:pt x="476" y="1254"/>
                    <a:pt x="654" y="1254"/>
                  </a:cubicBezTo>
                  <a:cubicBezTo>
                    <a:pt x="683" y="1254"/>
                    <a:pt x="712" y="1248"/>
                    <a:pt x="739" y="1237"/>
                  </a:cubicBezTo>
                  <a:cubicBezTo>
                    <a:pt x="925" y="1159"/>
                    <a:pt x="965" y="822"/>
                    <a:pt x="824" y="486"/>
                  </a:cubicBezTo>
                  <a:cubicBezTo>
                    <a:pt x="703" y="197"/>
                    <a:pt x="489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2"/>
            <p:cNvSpPr/>
            <p:nvPr/>
          </p:nvSpPr>
          <p:spPr>
            <a:xfrm>
              <a:off x="7914465" y="1490454"/>
              <a:ext cx="28846" cy="37422"/>
            </a:xfrm>
            <a:custGeom>
              <a:avLst/>
              <a:gdLst/>
              <a:ahLst/>
              <a:cxnLst/>
              <a:rect l="l" t="t" r="r" b="b"/>
              <a:pathLst>
                <a:path w="965" h="1252" extrusionOk="0">
                  <a:moveTo>
                    <a:pt x="310" y="0"/>
                  </a:moveTo>
                  <a:cubicBezTo>
                    <a:pt x="281" y="0"/>
                    <a:pt x="253" y="5"/>
                    <a:pt x="226" y="16"/>
                  </a:cubicBezTo>
                  <a:cubicBezTo>
                    <a:pt x="40" y="94"/>
                    <a:pt x="0" y="430"/>
                    <a:pt x="141" y="767"/>
                  </a:cubicBezTo>
                  <a:cubicBezTo>
                    <a:pt x="262" y="1056"/>
                    <a:pt x="475" y="1252"/>
                    <a:pt x="652" y="1252"/>
                  </a:cubicBezTo>
                  <a:cubicBezTo>
                    <a:pt x="682" y="1252"/>
                    <a:pt x="711" y="1246"/>
                    <a:pt x="738" y="1234"/>
                  </a:cubicBezTo>
                  <a:cubicBezTo>
                    <a:pt x="925" y="1157"/>
                    <a:pt x="964" y="821"/>
                    <a:pt x="823" y="484"/>
                  </a:cubicBezTo>
                  <a:cubicBezTo>
                    <a:pt x="702" y="194"/>
                    <a:pt x="488" y="0"/>
                    <a:pt x="3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2" name="Google Shape;2112;p32"/>
            <p:cNvSpPr/>
            <p:nvPr/>
          </p:nvSpPr>
          <p:spPr>
            <a:xfrm>
              <a:off x="7872645" y="1430046"/>
              <a:ext cx="66870" cy="32461"/>
            </a:xfrm>
            <a:custGeom>
              <a:avLst/>
              <a:gdLst/>
              <a:ahLst/>
              <a:cxnLst/>
              <a:rect l="l" t="t" r="r" b="b"/>
              <a:pathLst>
                <a:path w="2237" h="1086" extrusionOk="0">
                  <a:moveTo>
                    <a:pt x="1314" y="1"/>
                  </a:moveTo>
                  <a:cubicBezTo>
                    <a:pt x="405" y="1"/>
                    <a:pt x="49" y="795"/>
                    <a:pt x="44" y="805"/>
                  </a:cubicBezTo>
                  <a:cubicBezTo>
                    <a:pt x="0" y="908"/>
                    <a:pt x="47" y="1025"/>
                    <a:pt x="148" y="1070"/>
                  </a:cubicBezTo>
                  <a:cubicBezTo>
                    <a:pt x="174" y="1080"/>
                    <a:pt x="202" y="1086"/>
                    <a:pt x="228" y="1086"/>
                  </a:cubicBezTo>
                  <a:cubicBezTo>
                    <a:pt x="305" y="1086"/>
                    <a:pt x="380" y="1039"/>
                    <a:pt x="411" y="967"/>
                  </a:cubicBezTo>
                  <a:cubicBezTo>
                    <a:pt x="424" y="938"/>
                    <a:pt x="665" y="407"/>
                    <a:pt x="1317" y="407"/>
                  </a:cubicBezTo>
                  <a:cubicBezTo>
                    <a:pt x="1492" y="407"/>
                    <a:pt x="1696" y="445"/>
                    <a:pt x="1933" y="541"/>
                  </a:cubicBezTo>
                  <a:cubicBezTo>
                    <a:pt x="1957" y="551"/>
                    <a:pt x="1983" y="556"/>
                    <a:pt x="2008" y="556"/>
                  </a:cubicBezTo>
                  <a:cubicBezTo>
                    <a:pt x="2088" y="556"/>
                    <a:pt x="2163" y="507"/>
                    <a:pt x="2195" y="430"/>
                  </a:cubicBezTo>
                  <a:cubicBezTo>
                    <a:pt x="2236" y="325"/>
                    <a:pt x="2187" y="209"/>
                    <a:pt x="2084" y="167"/>
                  </a:cubicBezTo>
                  <a:cubicBezTo>
                    <a:pt x="1792" y="48"/>
                    <a:pt x="1536" y="1"/>
                    <a:pt x="13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3" name="Google Shape;2113;p32"/>
            <p:cNvSpPr/>
            <p:nvPr/>
          </p:nvSpPr>
          <p:spPr>
            <a:xfrm>
              <a:off x="7834413" y="1608190"/>
              <a:ext cx="77451" cy="24151"/>
            </a:xfrm>
            <a:custGeom>
              <a:avLst/>
              <a:gdLst/>
              <a:ahLst/>
              <a:cxnLst/>
              <a:rect l="l" t="t" r="r" b="b"/>
              <a:pathLst>
                <a:path w="2591" h="808" extrusionOk="0">
                  <a:moveTo>
                    <a:pt x="2367" y="0"/>
                  </a:moveTo>
                  <a:cubicBezTo>
                    <a:pt x="2319" y="0"/>
                    <a:pt x="2271" y="17"/>
                    <a:pt x="2232" y="52"/>
                  </a:cubicBezTo>
                  <a:cubicBezTo>
                    <a:pt x="2209" y="72"/>
                    <a:pt x="1826" y="405"/>
                    <a:pt x="1249" y="405"/>
                  </a:cubicBezTo>
                  <a:cubicBezTo>
                    <a:pt x="981" y="405"/>
                    <a:pt x="671" y="334"/>
                    <a:pt x="335" y="125"/>
                  </a:cubicBezTo>
                  <a:cubicBezTo>
                    <a:pt x="302" y="105"/>
                    <a:pt x="265" y="96"/>
                    <a:pt x="229" y="96"/>
                  </a:cubicBezTo>
                  <a:cubicBezTo>
                    <a:pt x="162" y="96"/>
                    <a:pt x="96" y="129"/>
                    <a:pt x="58" y="192"/>
                  </a:cubicBezTo>
                  <a:cubicBezTo>
                    <a:pt x="0" y="285"/>
                    <a:pt x="29" y="411"/>
                    <a:pt x="123" y="468"/>
                  </a:cubicBezTo>
                  <a:cubicBezTo>
                    <a:pt x="528" y="721"/>
                    <a:pt x="905" y="807"/>
                    <a:pt x="1237" y="807"/>
                  </a:cubicBezTo>
                  <a:cubicBezTo>
                    <a:pt x="1986" y="807"/>
                    <a:pt x="2493" y="357"/>
                    <a:pt x="2502" y="351"/>
                  </a:cubicBezTo>
                  <a:cubicBezTo>
                    <a:pt x="2585" y="277"/>
                    <a:pt x="2591" y="151"/>
                    <a:pt x="2516" y="68"/>
                  </a:cubicBezTo>
                  <a:cubicBezTo>
                    <a:pt x="2476" y="23"/>
                    <a:pt x="2422" y="0"/>
                    <a:pt x="2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2"/>
            <p:cNvSpPr/>
            <p:nvPr/>
          </p:nvSpPr>
          <p:spPr>
            <a:xfrm>
              <a:off x="7724588" y="1496461"/>
              <a:ext cx="58589" cy="43520"/>
            </a:xfrm>
            <a:custGeom>
              <a:avLst/>
              <a:gdLst/>
              <a:ahLst/>
              <a:cxnLst/>
              <a:rect l="l" t="t" r="r" b="b"/>
              <a:pathLst>
                <a:path w="1960" h="1456" extrusionOk="0">
                  <a:moveTo>
                    <a:pt x="1559" y="0"/>
                  </a:moveTo>
                  <a:cubicBezTo>
                    <a:pt x="156" y="0"/>
                    <a:pt x="13" y="1220"/>
                    <a:pt x="12" y="1234"/>
                  </a:cubicBezTo>
                  <a:cubicBezTo>
                    <a:pt x="0" y="1344"/>
                    <a:pt x="81" y="1441"/>
                    <a:pt x="189" y="1454"/>
                  </a:cubicBezTo>
                  <a:cubicBezTo>
                    <a:pt x="198" y="1455"/>
                    <a:pt x="205" y="1455"/>
                    <a:pt x="212" y="1455"/>
                  </a:cubicBezTo>
                  <a:cubicBezTo>
                    <a:pt x="314" y="1455"/>
                    <a:pt x="400" y="1379"/>
                    <a:pt x="412" y="1276"/>
                  </a:cubicBezTo>
                  <a:cubicBezTo>
                    <a:pt x="423" y="1184"/>
                    <a:pt x="541" y="404"/>
                    <a:pt x="1561" y="404"/>
                  </a:cubicBezTo>
                  <a:cubicBezTo>
                    <a:pt x="1616" y="404"/>
                    <a:pt x="1673" y="406"/>
                    <a:pt x="1734" y="411"/>
                  </a:cubicBezTo>
                  <a:cubicBezTo>
                    <a:pt x="1739" y="411"/>
                    <a:pt x="1744" y="412"/>
                    <a:pt x="1750" y="412"/>
                  </a:cubicBezTo>
                  <a:cubicBezTo>
                    <a:pt x="1857" y="412"/>
                    <a:pt x="1942" y="332"/>
                    <a:pt x="1951" y="226"/>
                  </a:cubicBezTo>
                  <a:cubicBezTo>
                    <a:pt x="1959" y="115"/>
                    <a:pt x="1876" y="17"/>
                    <a:pt x="1765" y="9"/>
                  </a:cubicBezTo>
                  <a:cubicBezTo>
                    <a:pt x="1693" y="3"/>
                    <a:pt x="1624" y="0"/>
                    <a:pt x="1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2"/>
            <p:cNvSpPr/>
            <p:nvPr/>
          </p:nvSpPr>
          <p:spPr>
            <a:xfrm>
              <a:off x="7872256" y="1510241"/>
              <a:ext cx="65016" cy="61633"/>
            </a:xfrm>
            <a:custGeom>
              <a:avLst/>
              <a:gdLst/>
              <a:ahLst/>
              <a:cxnLst/>
              <a:rect l="l" t="t" r="r" b="b"/>
              <a:pathLst>
                <a:path w="2175" h="2062" extrusionOk="0">
                  <a:moveTo>
                    <a:pt x="224" y="0"/>
                  </a:moveTo>
                  <a:cubicBezTo>
                    <a:pt x="208" y="0"/>
                    <a:pt x="192" y="2"/>
                    <a:pt x="176" y="6"/>
                  </a:cubicBezTo>
                  <a:cubicBezTo>
                    <a:pt x="67" y="33"/>
                    <a:pt x="1" y="142"/>
                    <a:pt x="27" y="251"/>
                  </a:cubicBezTo>
                  <a:cubicBezTo>
                    <a:pt x="63" y="393"/>
                    <a:pt x="260" y="1113"/>
                    <a:pt x="711" y="1268"/>
                  </a:cubicBezTo>
                  <a:cubicBezTo>
                    <a:pt x="732" y="1276"/>
                    <a:pt x="755" y="1280"/>
                    <a:pt x="777" y="1280"/>
                  </a:cubicBezTo>
                  <a:cubicBezTo>
                    <a:pt x="816" y="1280"/>
                    <a:pt x="855" y="1268"/>
                    <a:pt x="888" y="1246"/>
                  </a:cubicBezTo>
                  <a:cubicBezTo>
                    <a:pt x="970" y="1192"/>
                    <a:pt x="1184" y="1080"/>
                    <a:pt x="1367" y="1080"/>
                  </a:cubicBezTo>
                  <a:cubicBezTo>
                    <a:pt x="1432" y="1080"/>
                    <a:pt x="1493" y="1094"/>
                    <a:pt x="1543" y="1130"/>
                  </a:cubicBezTo>
                  <a:cubicBezTo>
                    <a:pt x="1690" y="1234"/>
                    <a:pt x="1508" y="1623"/>
                    <a:pt x="1425" y="1751"/>
                  </a:cubicBezTo>
                  <a:cubicBezTo>
                    <a:pt x="1365" y="1846"/>
                    <a:pt x="1391" y="1970"/>
                    <a:pt x="1485" y="2031"/>
                  </a:cubicBezTo>
                  <a:cubicBezTo>
                    <a:pt x="1521" y="2052"/>
                    <a:pt x="1557" y="2062"/>
                    <a:pt x="1594" y="2062"/>
                  </a:cubicBezTo>
                  <a:cubicBezTo>
                    <a:pt x="1659" y="2062"/>
                    <a:pt x="1725" y="2031"/>
                    <a:pt x="1762" y="1967"/>
                  </a:cubicBezTo>
                  <a:cubicBezTo>
                    <a:pt x="1954" y="1666"/>
                    <a:pt x="2174" y="1086"/>
                    <a:pt x="1776" y="801"/>
                  </a:cubicBezTo>
                  <a:cubicBezTo>
                    <a:pt x="1648" y="709"/>
                    <a:pt x="1506" y="675"/>
                    <a:pt x="1368" y="675"/>
                  </a:cubicBezTo>
                  <a:cubicBezTo>
                    <a:pt x="1129" y="675"/>
                    <a:pt x="901" y="775"/>
                    <a:pt x="771" y="845"/>
                  </a:cubicBezTo>
                  <a:cubicBezTo>
                    <a:pt x="617" y="719"/>
                    <a:pt x="476" y="379"/>
                    <a:pt x="418" y="153"/>
                  </a:cubicBezTo>
                  <a:cubicBezTo>
                    <a:pt x="397" y="62"/>
                    <a:pt x="314" y="0"/>
                    <a:pt x="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2"/>
            <p:cNvSpPr/>
            <p:nvPr/>
          </p:nvSpPr>
          <p:spPr>
            <a:xfrm>
              <a:off x="7725634" y="1611299"/>
              <a:ext cx="100319" cy="79986"/>
            </a:xfrm>
            <a:custGeom>
              <a:avLst/>
              <a:gdLst/>
              <a:ahLst/>
              <a:cxnLst/>
              <a:rect l="l" t="t" r="r" b="b"/>
              <a:pathLst>
                <a:path w="3356" h="2676" extrusionOk="0">
                  <a:moveTo>
                    <a:pt x="1886" y="1"/>
                  </a:moveTo>
                  <a:cubicBezTo>
                    <a:pt x="1623" y="1"/>
                    <a:pt x="1347" y="66"/>
                    <a:pt x="1086" y="202"/>
                  </a:cubicBezTo>
                  <a:cubicBezTo>
                    <a:pt x="339" y="590"/>
                    <a:pt x="1" y="1415"/>
                    <a:pt x="328" y="2043"/>
                  </a:cubicBezTo>
                  <a:cubicBezTo>
                    <a:pt x="540" y="2451"/>
                    <a:pt x="982" y="2675"/>
                    <a:pt x="1470" y="2675"/>
                  </a:cubicBezTo>
                  <a:cubicBezTo>
                    <a:pt x="1733" y="2675"/>
                    <a:pt x="2009" y="2610"/>
                    <a:pt x="2270" y="2475"/>
                  </a:cubicBezTo>
                  <a:cubicBezTo>
                    <a:pt x="3017" y="2086"/>
                    <a:pt x="3356" y="1262"/>
                    <a:pt x="3028" y="634"/>
                  </a:cubicBezTo>
                  <a:cubicBezTo>
                    <a:pt x="2816" y="226"/>
                    <a:pt x="2374" y="1"/>
                    <a:pt x="1886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2"/>
            <p:cNvSpPr/>
            <p:nvPr/>
          </p:nvSpPr>
          <p:spPr>
            <a:xfrm>
              <a:off x="7934254" y="1515442"/>
              <a:ext cx="73057" cy="73440"/>
            </a:xfrm>
            <a:custGeom>
              <a:avLst/>
              <a:gdLst/>
              <a:ahLst/>
              <a:cxnLst/>
              <a:rect l="l" t="t" r="r" b="b"/>
              <a:pathLst>
                <a:path w="2444" h="2457" extrusionOk="0">
                  <a:moveTo>
                    <a:pt x="1012" y="1"/>
                  </a:moveTo>
                  <a:cubicBezTo>
                    <a:pt x="879" y="1"/>
                    <a:pt x="749" y="30"/>
                    <a:pt x="630" y="92"/>
                  </a:cubicBezTo>
                  <a:cubicBezTo>
                    <a:pt x="134" y="349"/>
                    <a:pt x="0" y="1066"/>
                    <a:pt x="326" y="1694"/>
                  </a:cubicBezTo>
                  <a:cubicBezTo>
                    <a:pt x="574" y="2170"/>
                    <a:pt x="1016" y="2457"/>
                    <a:pt x="1430" y="2457"/>
                  </a:cubicBezTo>
                  <a:cubicBezTo>
                    <a:pt x="1564" y="2457"/>
                    <a:pt x="1694" y="2427"/>
                    <a:pt x="1814" y="2365"/>
                  </a:cubicBezTo>
                  <a:cubicBezTo>
                    <a:pt x="2309" y="2106"/>
                    <a:pt x="2443" y="1391"/>
                    <a:pt x="2117" y="763"/>
                  </a:cubicBezTo>
                  <a:cubicBezTo>
                    <a:pt x="1869" y="288"/>
                    <a:pt x="1427" y="1"/>
                    <a:pt x="1012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8" name="Google Shape;2118;p32"/>
            <p:cNvSpPr/>
            <p:nvPr/>
          </p:nvSpPr>
          <p:spPr>
            <a:xfrm>
              <a:off x="7699448" y="1253336"/>
              <a:ext cx="281438" cy="214192"/>
            </a:xfrm>
            <a:custGeom>
              <a:avLst/>
              <a:gdLst/>
              <a:ahLst/>
              <a:cxnLst/>
              <a:rect l="l" t="t" r="r" b="b"/>
              <a:pathLst>
                <a:path w="9415" h="7166" extrusionOk="0">
                  <a:moveTo>
                    <a:pt x="2561" y="0"/>
                  </a:moveTo>
                  <a:cubicBezTo>
                    <a:pt x="909" y="0"/>
                    <a:pt x="214" y="488"/>
                    <a:pt x="0" y="1112"/>
                  </a:cubicBezTo>
                  <a:cubicBezTo>
                    <a:pt x="298" y="1080"/>
                    <a:pt x="735" y="1047"/>
                    <a:pt x="1262" y="1047"/>
                  </a:cubicBezTo>
                  <a:cubicBezTo>
                    <a:pt x="3783" y="1047"/>
                    <a:pt x="8348" y="1810"/>
                    <a:pt x="9415" y="7166"/>
                  </a:cubicBezTo>
                  <a:cubicBezTo>
                    <a:pt x="9238" y="5228"/>
                    <a:pt x="8319" y="490"/>
                    <a:pt x="3542" y="49"/>
                  </a:cubicBezTo>
                  <a:cubicBezTo>
                    <a:pt x="3182" y="16"/>
                    <a:pt x="2856" y="0"/>
                    <a:pt x="2561" y="0"/>
                  </a:cubicBezTo>
                  <a:close/>
                </a:path>
              </a:pathLst>
            </a:custGeom>
            <a:solidFill>
              <a:srgbClr val="FFFFFF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19" name="Google Shape;2119;p32"/>
          <p:cNvGrpSpPr/>
          <p:nvPr/>
        </p:nvGrpSpPr>
        <p:grpSpPr>
          <a:xfrm>
            <a:off x="4233944" y="5685305"/>
            <a:ext cx="328619" cy="308425"/>
            <a:chOff x="5946283" y="1650903"/>
            <a:chExt cx="246464" cy="231319"/>
          </a:xfrm>
        </p:grpSpPr>
        <p:sp>
          <p:nvSpPr>
            <p:cNvPr id="2120" name="Google Shape;2120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2" name="Google Shape;2122;p32"/>
          <p:cNvGrpSpPr/>
          <p:nvPr/>
        </p:nvGrpSpPr>
        <p:grpSpPr>
          <a:xfrm>
            <a:off x="1135844" y="465505"/>
            <a:ext cx="328619" cy="308425"/>
            <a:chOff x="5946283" y="1650903"/>
            <a:chExt cx="246464" cy="231319"/>
          </a:xfrm>
        </p:grpSpPr>
        <p:sp>
          <p:nvSpPr>
            <p:cNvPr id="2123" name="Google Shape;2123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4" name="Google Shape;2124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5" name="Google Shape;2125;p32"/>
          <p:cNvGrpSpPr/>
          <p:nvPr/>
        </p:nvGrpSpPr>
        <p:grpSpPr>
          <a:xfrm>
            <a:off x="3084877" y="4264738"/>
            <a:ext cx="328619" cy="308425"/>
            <a:chOff x="5946283" y="1650903"/>
            <a:chExt cx="246464" cy="231319"/>
          </a:xfrm>
        </p:grpSpPr>
        <p:sp>
          <p:nvSpPr>
            <p:cNvPr id="2126" name="Google Shape;2126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7" name="Google Shape;2127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8" name="Google Shape;2128;p32"/>
          <p:cNvSpPr/>
          <p:nvPr/>
        </p:nvSpPr>
        <p:spPr>
          <a:xfrm>
            <a:off x="11111483" y="28738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89497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0" name="Google Shape;2130;p33"/>
          <p:cNvGrpSpPr/>
          <p:nvPr/>
        </p:nvGrpSpPr>
        <p:grpSpPr>
          <a:xfrm>
            <a:off x="-887569" y="402878"/>
            <a:ext cx="13117220" cy="7215937"/>
            <a:chOff x="-665677" y="302158"/>
            <a:chExt cx="9837915" cy="5411953"/>
          </a:xfrm>
        </p:grpSpPr>
        <p:sp>
          <p:nvSpPr>
            <p:cNvPr id="2131" name="Google Shape;2131;p33"/>
            <p:cNvSpPr/>
            <p:nvPr/>
          </p:nvSpPr>
          <p:spPr>
            <a:xfrm>
              <a:off x="3543550" y="3122615"/>
              <a:ext cx="5628688" cy="188946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2" name="Google Shape;2132;p33"/>
            <p:cNvGrpSpPr/>
            <p:nvPr/>
          </p:nvGrpSpPr>
          <p:grpSpPr>
            <a:xfrm>
              <a:off x="-14" y="4224876"/>
              <a:ext cx="9143881" cy="1489235"/>
              <a:chOff x="626075" y="3657856"/>
              <a:chExt cx="5447326" cy="1489235"/>
            </a:xfrm>
          </p:grpSpPr>
          <p:sp>
            <p:nvSpPr>
              <p:cNvPr id="2133" name="Google Shape;2133;p33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4" name="Google Shape;2134;p33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5" name="Google Shape;2135;p33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6" name="Google Shape;2136;p33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33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33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9" name="Google Shape;2139;p33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0" name="Google Shape;2140;p33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33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2" name="Google Shape;2142;p33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3" name="Google Shape;2143;p33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33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33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6" name="Google Shape;2146;p33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7" name="Google Shape;2147;p33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8" name="Google Shape;2148;p33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9" name="Google Shape;2149;p33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33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33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2" name="Google Shape;2152;p33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3" name="Google Shape;2153;p33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33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5" name="Google Shape;2155;p33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6" name="Google Shape;2156;p33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33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33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9" name="Google Shape;2159;p33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0" name="Google Shape;2160;p33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1" name="Google Shape;2161;p33"/>
            <p:cNvGrpSpPr/>
            <p:nvPr/>
          </p:nvGrpSpPr>
          <p:grpSpPr>
            <a:xfrm>
              <a:off x="6981358" y="347553"/>
              <a:ext cx="246464" cy="231319"/>
              <a:chOff x="5946283" y="1650903"/>
              <a:chExt cx="246464" cy="231319"/>
            </a:xfrm>
          </p:grpSpPr>
          <p:sp>
            <p:nvSpPr>
              <p:cNvPr id="2162" name="Google Shape;2162;p3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3" name="Google Shape;2163;p3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4" name="Google Shape;2164;p33"/>
            <p:cNvGrpSpPr/>
            <p:nvPr/>
          </p:nvGrpSpPr>
          <p:grpSpPr>
            <a:xfrm>
              <a:off x="8695833" y="3074453"/>
              <a:ext cx="246464" cy="231319"/>
              <a:chOff x="5946283" y="1650903"/>
              <a:chExt cx="246464" cy="231319"/>
            </a:xfrm>
          </p:grpSpPr>
          <p:sp>
            <p:nvSpPr>
              <p:cNvPr id="2165" name="Google Shape;2165;p3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3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7" name="Google Shape;2167;p33"/>
            <p:cNvGrpSpPr/>
            <p:nvPr/>
          </p:nvGrpSpPr>
          <p:grpSpPr>
            <a:xfrm>
              <a:off x="409983" y="3359853"/>
              <a:ext cx="246464" cy="231319"/>
              <a:chOff x="5946283" y="1650903"/>
              <a:chExt cx="246464" cy="231319"/>
            </a:xfrm>
          </p:grpSpPr>
          <p:sp>
            <p:nvSpPr>
              <p:cNvPr id="2168" name="Google Shape;2168;p3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9" name="Google Shape;2169;p3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0" name="Google Shape;2170;p33"/>
            <p:cNvGrpSpPr/>
            <p:nvPr/>
          </p:nvGrpSpPr>
          <p:grpSpPr>
            <a:xfrm>
              <a:off x="-665677" y="1754695"/>
              <a:ext cx="1992543" cy="1167134"/>
              <a:chOff x="6479176" y="2546587"/>
              <a:chExt cx="992401" cy="581271"/>
            </a:xfrm>
          </p:grpSpPr>
          <p:sp>
            <p:nvSpPr>
              <p:cNvPr id="2171" name="Google Shape;2171;p33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2" name="Google Shape;2172;p33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33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33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5" name="Google Shape;2175;p33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6" name="Google Shape;2176;p33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7" name="Google Shape;2177;p33"/>
            <p:cNvSpPr/>
            <p:nvPr/>
          </p:nvSpPr>
          <p:spPr>
            <a:xfrm>
              <a:off x="348262" y="4662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8" name="Google Shape;2178;p33"/>
            <p:cNvSpPr/>
            <p:nvPr/>
          </p:nvSpPr>
          <p:spPr>
            <a:xfrm>
              <a:off x="8236037" y="23453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9" name="Google Shape;2179;p33"/>
            <p:cNvSpPr/>
            <p:nvPr/>
          </p:nvSpPr>
          <p:spPr>
            <a:xfrm>
              <a:off x="7859140" y="302158"/>
              <a:ext cx="930914" cy="47568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80" name="Google Shape;2180;p33"/>
          <p:cNvGrpSpPr/>
          <p:nvPr/>
        </p:nvGrpSpPr>
        <p:grpSpPr>
          <a:xfrm>
            <a:off x="8734930" y="3781925"/>
            <a:ext cx="2063172" cy="2657771"/>
            <a:chOff x="5794997" y="120146"/>
            <a:chExt cx="901946" cy="1161884"/>
          </a:xfrm>
        </p:grpSpPr>
        <p:sp>
          <p:nvSpPr>
            <p:cNvPr id="2181" name="Google Shape;2181;p33"/>
            <p:cNvSpPr/>
            <p:nvPr/>
          </p:nvSpPr>
          <p:spPr>
            <a:xfrm>
              <a:off x="5794997" y="120146"/>
              <a:ext cx="901946" cy="1161884"/>
            </a:xfrm>
            <a:custGeom>
              <a:avLst/>
              <a:gdLst/>
              <a:ahLst/>
              <a:cxnLst/>
              <a:rect l="l" t="t" r="r" b="b"/>
              <a:pathLst>
                <a:path w="30173" h="38872" extrusionOk="0">
                  <a:moveTo>
                    <a:pt x="17712" y="0"/>
                  </a:moveTo>
                  <a:cubicBezTo>
                    <a:pt x="17198" y="0"/>
                    <a:pt x="16697" y="334"/>
                    <a:pt x="16559" y="905"/>
                  </a:cubicBezTo>
                  <a:lnTo>
                    <a:pt x="16476" y="1245"/>
                  </a:lnTo>
                  <a:cubicBezTo>
                    <a:pt x="16290" y="1227"/>
                    <a:pt x="16103" y="1219"/>
                    <a:pt x="15920" y="1219"/>
                  </a:cubicBezTo>
                  <a:cubicBezTo>
                    <a:pt x="14287" y="1219"/>
                    <a:pt x="13052" y="1916"/>
                    <a:pt x="12215" y="2723"/>
                  </a:cubicBezTo>
                  <a:cubicBezTo>
                    <a:pt x="12200" y="2106"/>
                    <a:pt x="11989" y="1512"/>
                    <a:pt x="11389" y="1106"/>
                  </a:cubicBezTo>
                  <a:cubicBezTo>
                    <a:pt x="11135" y="935"/>
                    <a:pt x="10844" y="836"/>
                    <a:pt x="10542" y="816"/>
                  </a:cubicBezTo>
                  <a:cubicBezTo>
                    <a:pt x="10277" y="589"/>
                    <a:pt x="9974" y="475"/>
                    <a:pt x="9688" y="421"/>
                  </a:cubicBezTo>
                  <a:cubicBezTo>
                    <a:pt x="9586" y="406"/>
                    <a:pt x="9483" y="394"/>
                    <a:pt x="9382" y="394"/>
                  </a:cubicBezTo>
                  <a:cubicBezTo>
                    <a:pt x="9161" y="394"/>
                    <a:pt x="8926" y="428"/>
                    <a:pt x="8697" y="524"/>
                  </a:cubicBezTo>
                  <a:cubicBezTo>
                    <a:pt x="8559" y="486"/>
                    <a:pt x="8408" y="468"/>
                    <a:pt x="8247" y="468"/>
                  </a:cubicBezTo>
                  <a:lnTo>
                    <a:pt x="8075" y="469"/>
                  </a:lnTo>
                  <a:lnTo>
                    <a:pt x="7921" y="499"/>
                  </a:lnTo>
                  <a:cubicBezTo>
                    <a:pt x="7521" y="576"/>
                    <a:pt x="7166" y="774"/>
                    <a:pt x="6890" y="1069"/>
                  </a:cubicBezTo>
                  <a:cubicBezTo>
                    <a:pt x="6086" y="1281"/>
                    <a:pt x="5253" y="1981"/>
                    <a:pt x="5640" y="4077"/>
                  </a:cubicBezTo>
                  <a:cubicBezTo>
                    <a:pt x="5472" y="4716"/>
                    <a:pt x="5480" y="5480"/>
                    <a:pt x="5891" y="6163"/>
                  </a:cubicBezTo>
                  <a:cubicBezTo>
                    <a:pt x="5840" y="7963"/>
                    <a:pt x="5973" y="12800"/>
                    <a:pt x="8545" y="16440"/>
                  </a:cubicBezTo>
                  <a:cubicBezTo>
                    <a:pt x="7993" y="17335"/>
                    <a:pt x="7266" y="18676"/>
                    <a:pt x="6745" y="20207"/>
                  </a:cubicBezTo>
                  <a:cubicBezTo>
                    <a:pt x="6705" y="20329"/>
                    <a:pt x="6666" y="20450"/>
                    <a:pt x="6629" y="20570"/>
                  </a:cubicBezTo>
                  <a:lnTo>
                    <a:pt x="907" y="24371"/>
                  </a:lnTo>
                  <a:cubicBezTo>
                    <a:pt x="639" y="24549"/>
                    <a:pt x="567" y="24909"/>
                    <a:pt x="742" y="25177"/>
                  </a:cubicBezTo>
                  <a:cubicBezTo>
                    <a:pt x="252" y="25820"/>
                    <a:pt x="1" y="26520"/>
                    <a:pt x="1" y="27231"/>
                  </a:cubicBezTo>
                  <a:cubicBezTo>
                    <a:pt x="1" y="27820"/>
                    <a:pt x="174" y="28418"/>
                    <a:pt x="527" y="28991"/>
                  </a:cubicBezTo>
                  <a:cubicBezTo>
                    <a:pt x="1299" y="30243"/>
                    <a:pt x="2869" y="31537"/>
                    <a:pt x="4010" y="32374"/>
                  </a:cubicBezTo>
                  <a:cubicBezTo>
                    <a:pt x="3988" y="32434"/>
                    <a:pt x="3970" y="32496"/>
                    <a:pt x="3957" y="32558"/>
                  </a:cubicBezTo>
                  <a:cubicBezTo>
                    <a:pt x="3947" y="32602"/>
                    <a:pt x="3940" y="32644"/>
                    <a:pt x="3935" y="32688"/>
                  </a:cubicBezTo>
                  <a:cubicBezTo>
                    <a:pt x="3611" y="33444"/>
                    <a:pt x="3388" y="34334"/>
                    <a:pt x="3778" y="35131"/>
                  </a:cubicBezTo>
                  <a:cubicBezTo>
                    <a:pt x="3971" y="35538"/>
                    <a:pt x="4307" y="35864"/>
                    <a:pt x="4725" y="36053"/>
                  </a:cubicBezTo>
                  <a:cubicBezTo>
                    <a:pt x="4972" y="36164"/>
                    <a:pt x="5242" y="36221"/>
                    <a:pt x="5524" y="36221"/>
                  </a:cubicBezTo>
                  <a:cubicBezTo>
                    <a:pt x="6480" y="36221"/>
                    <a:pt x="7682" y="35391"/>
                    <a:pt x="8684" y="34486"/>
                  </a:cubicBezTo>
                  <a:cubicBezTo>
                    <a:pt x="9688" y="33583"/>
                    <a:pt x="10492" y="32605"/>
                    <a:pt x="10652" y="32307"/>
                  </a:cubicBezTo>
                  <a:cubicBezTo>
                    <a:pt x="10764" y="32099"/>
                    <a:pt x="10835" y="31878"/>
                    <a:pt x="10867" y="31657"/>
                  </a:cubicBezTo>
                  <a:lnTo>
                    <a:pt x="11370" y="32489"/>
                  </a:lnTo>
                  <a:cubicBezTo>
                    <a:pt x="11511" y="32723"/>
                    <a:pt x="11761" y="32863"/>
                    <a:pt x="12028" y="32863"/>
                  </a:cubicBezTo>
                  <a:cubicBezTo>
                    <a:pt x="12062" y="32863"/>
                    <a:pt x="12097" y="32860"/>
                    <a:pt x="12131" y="32856"/>
                  </a:cubicBezTo>
                  <a:lnTo>
                    <a:pt x="12514" y="32805"/>
                  </a:lnTo>
                  <a:cubicBezTo>
                    <a:pt x="12881" y="33336"/>
                    <a:pt x="13258" y="33738"/>
                    <a:pt x="13658" y="34027"/>
                  </a:cubicBezTo>
                  <a:cubicBezTo>
                    <a:pt x="14432" y="34583"/>
                    <a:pt x="16680" y="35435"/>
                    <a:pt x="18222" y="35981"/>
                  </a:cubicBezTo>
                  <a:cubicBezTo>
                    <a:pt x="18246" y="36034"/>
                    <a:pt x="18274" y="36084"/>
                    <a:pt x="18304" y="36138"/>
                  </a:cubicBezTo>
                  <a:cubicBezTo>
                    <a:pt x="18328" y="36176"/>
                    <a:pt x="18352" y="36211"/>
                    <a:pt x="18379" y="36249"/>
                  </a:cubicBezTo>
                  <a:cubicBezTo>
                    <a:pt x="18410" y="36327"/>
                    <a:pt x="18445" y="36406"/>
                    <a:pt x="18487" y="36479"/>
                  </a:cubicBezTo>
                  <a:cubicBezTo>
                    <a:pt x="18506" y="36506"/>
                    <a:pt x="18522" y="36534"/>
                    <a:pt x="18539" y="36561"/>
                  </a:cubicBezTo>
                  <a:cubicBezTo>
                    <a:pt x="18586" y="36708"/>
                    <a:pt x="18655" y="36849"/>
                    <a:pt x="18744" y="36979"/>
                  </a:cubicBezTo>
                  <a:cubicBezTo>
                    <a:pt x="18810" y="37079"/>
                    <a:pt x="18887" y="37169"/>
                    <a:pt x="18970" y="37253"/>
                  </a:cubicBezTo>
                  <a:cubicBezTo>
                    <a:pt x="19383" y="37960"/>
                    <a:pt x="19961" y="38671"/>
                    <a:pt x="20830" y="38833"/>
                  </a:cubicBezTo>
                  <a:cubicBezTo>
                    <a:pt x="20954" y="38857"/>
                    <a:pt x="21080" y="38872"/>
                    <a:pt x="21203" y="38872"/>
                  </a:cubicBezTo>
                  <a:cubicBezTo>
                    <a:pt x="21525" y="38872"/>
                    <a:pt x="21847" y="38787"/>
                    <a:pt x="22136" y="38627"/>
                  </a:cubicBezTo>
                  <a:cubicBezTo>
                    <a:pt x="23334" y="37960"/>
                    <a:pt x="23389" y="36372"/>
                    <a:pt x="23272" y="34756"/>
                  </a:cubicBezTo>
                  <a:cubicBezTo>
                    <a:pt x="23213" y="33933"/>
                    <a:pt x="23022" y="32356"/>
                    <a:pt x="22682" y="31636"/>
                  </a:cubicBezTo>
                  <a:cubicBezTo>
                    <a:pt x="22350" y="30938"/>
                    <a:pt x="21663" y="30504"/>
                    <a:pt x="20891" y="30504"/>
                  </a:cubicBezTo>
                  <a:cubicBezTo>
                    <a:pt x="20859" y="30504"/>
                    <a:pt x="20827" y="30506"/>
                    <a:pt x="20813" y="30506"/>
                  </a:cubicBezTo>
                  <a:cubicBezTo>
                    <a:pt x="20441" y="30517"/>
                    <a:pt x="20053" y="30628"/>
                    <a:pt x="19650" y="30835"/>
                  </a:cubicBezTo>
                  <a:cubicBezTo>
                    <a:pt x="19398" y="30713"/>
                    <a:pt x="19153" y="30586"/>
                    <a:pt x="18937" y="30462"/>
                  </a:cubicBezTo>
                  <a:cubicBezTo>
                    <a:pt x="19183" y="30328"/>
                    <a:pt x="19327" y="30070"/>
                    <a:pt x="19327" y="29801"/>
                  </a:cubicBezTo>
                  <a:cubicBezTo>
                    <a:pt x="19327" y="29710"/>
                    <a:pt x="19309" y="29616"/>
                    <a:pt x="19275" y="29528"/>
                  </a:cubicBezTo>
                  <a:lnTo>
                    <a:pt x="17074" y="23880"/>
                  </a:lnTo>
                  <a:cubicBezTo>
                    <a:pt x="17153" y="23365"/>
                    <a:pt x="17302" y="22435"/>
                    <a:pt x="17485" y="21461"/>
                  </a:cubicBezTo>
                  <a:cubicBezTo>
                    <a:pt x="17523" y="21256"/>
                    <a:pt x="17560" y="21061"/>
                    <a:pt x="17598" y="20872"/>
                  </a:cubicBezTo>
                  <a:cubicBezTo>
                    <a:pt x="17742" y="20879"/>
                    <a:pt x="17883" y="20881"/>
                    <a:pt x="18026" y="20881"/>
                  </a:cubicBezTo>
                  <a:cubicBezTo>
                    <a:pt x="22262" y="20881"/>
                    <a:pt x="25768" y="18693"/>
                    <a:pt x="26846" y="17939"/>
                  </a:cubicBezTo>
                  <a:cubicBezTo>
                    <a:pt x="27521" y="17746"/>
                    <a:pt x="28027" y="17283"/>
                    <a:pt x="28354" y="16782"/>
                  </a:cubicBezTo>
                  <a:cubicBezTo>
                    <a:pt x="30173" y="15669"/>
                    <a:pt x="30136" y="14580"/>
                    <a:pt x="29758" y="13839"/>
                  </a:cubicBezTo>
                  <a:cubicBezTo>
                    <a:pt x="29792" y="13436"/>
                    <a:pt x="29702" y="13038"/>
                    <a:pt x="29493" y="12691"/>
                  </a:cubicBezTo>
                  <a:cubicBezTo>
                    <a:pt x="29353" y="12461"/>
                    <a:pt x="29168" y="12272"/>
                    <a:pt x="28946" y="12131"/>
                  </a:cubicBezTo>
                  <a:cubicBezTo>
                    <a:pt x="28838" y="11813"/>
                    <a:pt x="28640" y="11537"/>
                    <a:pt x="28369" y="11325"/>
                  </a:cubicBezTo>
                  <a:cubicBezTo>
                    <a:pt x="28121" y="11131"/>
                    <a:pt x="27831" y="11007"/>
                    <a:pt x="27519" y="10965"/>
                  </a:cubicBezTo>
                  <a:cubicBezTo>
                    <a:pt x="27302" y="10750"/>
                    <a:pt x="27031" y="10592"/>
                    <a:pt x="26725" y="10519"/>
                  </a:cubicBezTo>
                  <a:cubicBezTo>
                    <a:pt x="26644" y="10498"/>
                    <a:pt x="26561" y="10484"/>
                    <a:pt x="26476" y="10475"/>
                  </a:cubicBezTo>
                  <a:cubicBezTo>
                    <a:pt x="26970" y="8564"/>
                    <a:pt x="26194" y="7191"/>
                    <a:pt x="25176" y="6385"/>
                  </a:cubicBezTo>
                  <a:cubicBezTo>
                    <a:pt x="25172" y="6018"/>
                    <a:pt x="25100" y="5648"/>
                    <a:pt x="24956" y="5291"/>
                  </a:cubicBezTo>
                  <a:cubicBezTo>
                    <a:pt x="24279" y="3618"/>
                    <a:pt x="22297" y="2754"/>
                    <a:pt x="21477" y="2458"/>
                  </a:cubicBezTo>
                  <a:cubicBezTo>
                    <a:pt x="20144" y="1981"/>
                    <a:pt x="19105" y="929"/>
                    <a:pt x="19100" y="924"/>
                  </a:cubicBezTo>
                  <a:lnTo>
                    <a:pt x="18558" y="362"/>
                  </a:lnTo>
                  <a:cubicBezTo>
                    <a:pt x="18318" y="114"/>
                    <a:pt x="18013" y="0"/>
                    <a:pt x="177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2" name="Google Shape;2182;p33"/>
            <p:cNvSpPr/>
            <p:nvPr/>
          </p:nvSpPr>
          <p:spPr>
            <a:xfrm>
              <a:off x="5942427" y="1034482"/>
              <a:ext cx="130959" cy="120277"/>
            </a:xfrm>
            <a:custGeom>
              <a:avLst/>
              <a:gdLst/>
              <a:ahLst/>
              <a:cxnLst/>
              <a:rect l="l" t="t" r="r" b="b"/>
              <a:pathLst>
                <a:path w="4381" h="4024" extrusionOk="0">
                  <a:moveTo>
                    <a:pt x="3096" y="0"/>
                  </a:moveTo>
                  <a:lnTo>
                    <a:pt x="1238" y="1324"/>
                  </a:lnTo>
                  <a:cubicBezTo>
                    <a:pt x="1238" y="1324"/>
                    <a:pt x="1" y="3237"/>
                    <a:pt x="300" y="3848"/>
                  </a:cubicBezTo>
                  <a:cubicBezTo>
                    <a:pt x="332" y="3914"/>
                    <a:pt x="382" y="3964"/>
                    <a:pt x="452" y="3996"/>
                  </a:cubicBezTo>
                  <a:cubicBezTo>
                    <a:pt x="493" y="4015"/>
                    <a:pt x="541" y="4023"/>
                    <a:pt x="594" y="4023"/>
                  </a:cubicBezTo>
                  <a:cubicBezTo>
                    <a:pt x="1486" y="4023"/>
                    <a:pt x="3980" y="1565"/>
                    <a:pt x="4299" y="967"/>
                  </a:cubicBezTo>
                  <a:cubicBezTo>
                    <a:pt x="4380" y="808"/>
                    <a:pt x="4349" y="667"/>
                    <a:pt x="4253" y="548"/>
                  </a:cubicBezTo>
                  <a:cubicBezTo>
                    <a:pt x="3963" y="187"/>
                    <a:pt x="3096" y="0"/>
                    <a:pt x="30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3" name="Google Shape;2183;p33"/>
            <p:cNvSpPr/>
            <p:nvPr/>
          </p:nvSpPr>
          <p:spPr>
            <a:xfrm>
              <a:off x="5951364" y="1050861"/>
              <a:ext cx="122021" cy="103898"/>
            </a:xfrm>
            <a:custGeom>
              <a:avLst/>
              <a:gdLst/>
              <a:ahLst/>
              <a:cxnLst/>
              <a:rect l="l" t="t" r="r" b="b"/>
              <a:pathLst>
                <a:path w="4082" h="3476" extrusionOk="0">
                  <a:moveTo>
                    <a:pt x="3954" y="0"/>
                  </a:moveTo>
                  <a:cubicBezTo>
                    <a:pt x="2405" y="2058"/>
                    <a:pt x="708" y="2981"/>
                    <a:pt x="1" y="3300"/>
                  </a:cubicBezTo>
                  <a:cubicBezTo>
                    <a:pt x="33" y="3366"/>
                    <a:pt x="83" y="3416"/>
                    <a:pt x="153" y="3448"/>
                  </a:cubicBezTo>
                  <a:cubicBezTo>
                    <a:pt x="194" y="3467"/>
                    <a:pt x="242" y="3475"/>
                    <a:pt x="295" y="3475"/>
                  </a:cubicBezTo>
                  <a:cubicBezTo>
                    <a:pt x="1187" y="3475"/>
                    <a:pt x="3681" y="1017"/>
                    <a:pt x="4000" y="419"/>
                  </a:cubicBezTo>
                  <a:cubicBezTo>
                    <a:pt x="4081" y="260"/>
                    <a:pt x="4050" y="119"/>
                    <a:pt x="39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4" name="Google Shape;2184;p33"/>
            <p:cNvSpPr/>
            <p:nvPr/>
          </p:nvSpPr>
          <p:spPr>
            <a:xfrm>
              <a:off x="5970376" y="1076776"/>
              <a:ext cx="30819" cy="10372"/>
            </a:xfrm>
            <a:custGeom>
              <a:avLst/>
              <a:gdLst/>
              <a:ahLst/>
              <a:cxnLst/>
              <a:rect l="l" t="t" r="r" b="b"/>
              <a:pathLst>
                <a:path w="1031" h="347" extrusionOk="0">
                  <a:moveTo>
                    <a:pt x="439" y="0"/>
                  </a:moveTo>
                  <a:cubicBezTo>
                    <a:pt x="343" y="0"/>
                    <a:pt x="246" y="10"/>
                    <a:pt x="150" y="25"/>
                  </a:cubicBezTo>
                  <a:cubicBezTo>
                    <a:pt x="8" y="46"/>
                    <a:pt x="0" y="259"/>
                    <a:pt x="149" y="259"/>
                  </a:cubicBezTo>
                  <a:cubicBezTo>
                    <a:pt x="151" y="259"/>
                    <a:pt x="153" y="259"/>
                    <a:pt x="155" y="259"/>
                  </a:cubicBezTo>
                  <a:cubicBezTo>
                    <a:pt x="220" y="257"/>
                    <a:pt x="285" y="254"/>
                    <a:pt x="349" y="254"/>
                  </a:cubicBezTo>
                  <a:cubicBezTo>
                    <a:pt x="492" y="254"/>
                    <a:pt x="633" y="268"/>
                    <a:pt x="768" y="331"/>
                  </a:cubicBezTo>
                  <a:cubicBezTo>
                    <a:pt x="789" y="342"/>
                    <a:pt x="810" y="346"/>
                    <a:pt x="830" y="346"/>
                  </a:cubicBezTo>
                  <a:cubicBezTo>
                    <a:pt x="952" y="346"/>
                    <a:pt x="1030" y="169"/>
                    <a:pt x="898" y="101"/>
                  </a:cubicBezTo>
                  <a:cubicBezTo>
                    <a:pt x="752" y="27"/>
                    <a:pt x="597" y="0"/>
                    <a:pt x="4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5" name="Google Shape;2185;p33"/>
            <p:cNvSpPr/>
            <p:nvPr/>
          </p:nvSpPr>
          <p:spPr>
            <a:xfrm>
              <a:off x="5965085" y="1088463"/>
              <a:ext cx="30580" cy="9684"/>
            </a:xfrm>
            <a:custGeom>
              <a:avLst/>
              <a:gdLst/>
              <a:ahLst/>
              <a:cxnLst/>
              <a:rect l="l" t="t" r="r" b="b"/>
              <a:pathLst>
                <a:path w="1023" h="324" extrusionOk="0">
                  <a:moveTo>
                    <a:pt x="385" y="1"/>
                  </a:moveTo>
                  <a:cubicBezTo>
                    <a:pt x="310" y="1"/>
                    <a:pt x="234" y="5"/>
                    <a:pt x="157" y="14"/>
                  </a:cubicBezTo>
                  <a:cubicBezTo>
                    <a:pt x="4" y="30"/>
                    <a:pt x="1" y="264"/>
                    <a:pt x="152" y="264"/>
                  </a:cubicBezTo>
                  <a:cubicBezTo>
                    <a:pt x="156" y="264"/>
                    <a:pt x="159" y="264"/>
                    <a:pt x="163" y="264"/>
                  </a:cubicBezTo>
                  <a:cubicBezTo>
                    <a:pt x="210" y="261"/>
                    <a:pt x="257" y="259"/>
                    <a:pt x="303" y="259"/>
                  </a:cubicBezTo>
                  <a:cubicBezTo>
                    <a:pt x="471" y="259"/>
                    <a:pt x="636" y="278"/>
                    <a:pt x="799" y="319"/>
                  </a:cubicBezTo>
                  <a:cubicBezTo>
                    <a:pt x="812" y="322"/>
                    <a:pt x="824" y="323"/>
                    <a:pt x="835" y="323"/>
                  </a:cubicBezTo>
                  <a:cubicBezTo>
                    <a:pt x="976" y="323"/>
                    <a:pt x="1023" y="95"/>
                    <a:pt x="866" y="58"/>
                  </a:cubicBezTo>
                  <a:cubicBezTo>
                    <a:pt x="706" y="20"/>
                    <a:pt x="546" y="1"/>
                    <a:pt x="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6" name="Google Shape;2186;p33"/>
            <p:cNvSpPr/>
            <p:nvPr/>
          </p:nvSpPr>
          <p:spPr>
            <a:xfrm>
              <a:off x="5959465" y="1100538"/>
              <a:ext cx="30132" cy="9834"/>
            </a:xfrm>
            <a:custGeom>
              <a:avLst/>
              <a:gdLst/>
              <a:ahLst/>
              <a:cxnLst/>
              <a:rect l="l" t="t" r="r" b="b"/>
              <a:pathLst>
                <a:path w="1008" h="329" extrusionOk="0">
                  <a:moveTo>
                    <a:pt x="331" y="0"/>
                  </a:moveTo>
                  <a:cubicBezTo>
                    <a:pt x="250" y="0"/>
                    <a:pt x="170" y="8"/>
                    <a:pt x="94" y="28"/>
                  </a:cubicBezTo>
                  <a:cubicBezTo>
                    <a:pt x="1" y="50"/>
                    <a:pt x="5" y="190"/>
                    <a:pt x="97" y="211"/>
                  </a:cubicBezTo>
                  <a:cubicBezTo>
                    <a:pt x="328" y="263"/>
                    <a:pt x="567" y="263"/>
                    <a:pt x="800" y="324"/>
                  </a:cubicBezTo>
                  <a:cubicBezTo>
                    <a:pt x="812" y="327"/>
                    <a:pt x="823" y="329"/>
                    <a:pt x="834" y="329"/>
                  </a:cubicBezTo>
                  <a:cubicBezTo>
                    <a:pt x="966" y="329"/>
                    <a:pt x="1008" y="115"/>
                    <a:pt x="860" y="78"/>
                  </a:cubicBezTo>
                  <a:cubicBezTo>
                    <a:pt x="698" y="39"/>
                    <a:pt x="511" y="0"/>
                    <a:pt x="3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7" name="Google Shape;2187;p33"/>
            <p:cNvSpPr/>
            <p:nvPr/>
          </p:nvSpPr>
          <p:spPr>
            <a:xfrm>
              <a:off x="6383341" y="1080064"/>
              <a:ext cx="70785" cy="153933"/>
            </a:xfrm>
            <a:custGeom>
              <a:avLst/>
              <a:gdLst/>
              <a:ahLst/>
              <a:cxnLst/>
              <a:rect l="l" t="t" r="r" b="b"/>
              <a:pathLst>
                <a:path w="2368" h="5150" extrusionOk="0">
                  <a:moveTo>
                    <a:pt x="1207" y="1"/>
                  </a:moveTo>
                  <a:cubicBezTo>
                    <a:pt x="1199" y="1"/>
                    <a:pt x="1190" y="1"/>
                    <a:pt x="1182" y="1"/>
                  </a:cubicBezTo>
                  <a:cubicBezTo>
                    <a:pt x="719" y="17"/>
                    <a:pt x="52" y="600"/>
                    <a:pt x="52" y="600"/>
                  </a:cubicBezTo>
                  <a:lnTo>
                    <a:pt x="1" y="2881"/>
                  </a:lnTo>
                  <a:cubicBezTo>
                    <a:pt x="1" y="2881"/>
                    <a:pt x="791" y="5018"/>
                    <a:pt x="1459" y="5143"/>
                  </a:cubicBezTo>
                  <a:cubicBezTo>
                    <a:pt x="1479" y="5147"/>
                    <a:pt x="1499" y="5149"/>
                    <a:pt x="1519" y="5149"/>
                  </a:cubicBezTo>
                  <a:cubicBezTo>
                    <a:pt x="1571" y="5149"/>
                    <a:pt x="1621" y="5136"/>
                    <a:pt x="1669" y="5109"/>
                  </a:cubicBezTo>
                  <a:cubicBezTo>
                    <a:pt x="2368" y="4720"/>
                    <a:pt x="1851" y="864"/>
                    <a:pt x="1546" y="214"/>
                  </a:cubicBezTo>
                  <a:cubicBezTo>
                    <a:pt x="1473" y="61"/>
                    <a:pt x="1351" y="1"/>
                    <a:pt x="12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8" name="Google Shape;2188;p33"/>
            <p:cNvSpPr/>
            <p:nvPr/>
          </p:nvSpPr>
          <p:spPr>
            <a:xfrm>
              <a:off x="6418704" y="1080064"/>
              <a:ext cx="35423" cy="153933"/>
            </a:xfrm>
            <a:custGeom>
              <a:avLst/>
              <a:gdLst/>
              <a:ahLst/>
              <a:cxnLst/>
              <a:rect l="l" t="t" r="r" b="b"/>
              <a:pathLst>
                <a:path w="1185" h="5150" extrusionOk="0">
                  <a:moveTo>
                    <a:pt x="25" y="1"/>
                  </a:moveTo>
                  <a:cubicBezTo>
                    <a:pt x="17" y="1"/>
                    <a:pt x="9" y="1"/>
                    <a:pt x="1" y="1"/>
                  </a:cubicBezTo>
                  <a:cubicBezTo>
                    <a:pt x="719" y="2473"/>
                    <a:pt x="444" y="4384"/>
                    <a:pt x="276" y="5143"/>
                  </a:cubicBezTo>
                  <a:cubicBezTo>
                    <a:pt x="296" y="5147"/>
                    <a:pt x="316" y="5149"/>
                    <a:pt x="336" y="5149"/>
                  </a:cubicBezTo>
                  <a:cubicBezTo>
                    <a:pt x="388" y="5149"/>
                    <a:pt x="438" y="5136"/>
                    <a:pt x="486" y="5109"/>
                  </a:cubicBezTo>
                  <a:cubicBezTo>
                    <a:pt x="1185" y="4720"/>
                    <a:pt x="668" y="864"/>
                    <a:pt x="363" y="214"/>
                  </a:cubicBezTo>
                  <a:cubicBezTo>
                    <a:pt x="290" y="61"/>
                    <a:pt x="168" y="1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9" name="Google Shape;2189;p33"/>
            <p:cNvSpPr/>
            <p:nvPr/>
          </p:nvSpPr>
          <p:spPr>
            <a:xfrm>
              <a:off x="6381906" y="1154879"/>
              <a:ext cx="23794" cy="22627"/>
            </a:xfrm>
            <a:custGeom>
              <a:avLst/>
              <a:gdLst/>
              <a:ahLst/>
              <a:cxnLst/>
              <a:rect l="l" t="t" r="r" b="b"/>
              <a:pathLst>
                <a:path w="796" h="757" extrusionOk="0">
                  <a:moveTo>
                    <a:pt x="617" y="0"/>
                  </a:moveTo>
                  <a:cubicBezTo>
                    <a:pt x="599" y="0"/>
                    <a:pt x="579" y="5"/>
                    <a:pt x="558" y="15"/>
                  </a:cubicBezTo>
                  <a:cubicBezTo>
                    <a:pt x="321" y="131"/>
                    <a:pt x="170" y="341"/>
                    <a:pt x="50" y="568"/>
                  </a:cubicBezTo>
                  <a:cubicBezTo>
                    <a:pt x="1" y="660"/>
                    <a:pt x="74" y="756"/>
                    <a:pt x="153" y="756"/>
                  </a:cubicBezTo>
                  <a:cubicBezTo>
                    <a:pt x="184" y="756"/>
                    <a:pt x="216" y="741"/>
                    <a:pt x="242" y="704"/>
                  </a:cubicBezTo>
                  <a:cubicBezTo>
                    <a:pt x="362" y="533"/>
                    <a:pt x="476" y="356"/>
                    <a:pt x="666" y="258"/>
                  </a:cubicBezTo>
                  <a:cubicBezTo>
                    <a:pt x="795" y="189"/>
                    <a:pt x="736" y="0"/>
                    <a:pt x="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0" name="Google Shape;2190;p33"/>
            <p:cNvSpPr/>
            <p:nvPr/>
          </p:nvSpPr>
          <p:spPr>
            <a:xfrm>
              <a:off x="6387735" y="1165609"/>
              <a:ext cx="23765" cy="23165"/>
            </a:xfrm>
            <a:custGeom>
              <a:avLst/>
              <a:gdLst/>
              <a:ahLst/>
              <a:cxnLst/>
              <a:rect l="l" t="t" r="r" b="b"/>
              <a:pathLst>
                <a:path w="795" h="775" extrusionOk="0">
                  <a:moveTo>
                    <a:pt x="598" y="1"/>
                  </a:moveTo>
                  <a:cubicBezTo>
                    <a:pt x="571" y="1"/>
                    <a:pt x="543" y="10"/>
                    <a:pt x="517" y="33"/>
                  </a:cubicBezTo>
                  <a:cubicBezTo>
                    <a:pt x="334" y="188"/>
                    <a:pt x="180" y="366"/>
                    <a:pt x="58" y="575"/>
                  </a:cubicBezTo>
                  <a:cubicBezTo>
                    <a:pt x="1" y="673"/>
                    <a:pt x="84" y="775"/>
                    <a:pt x="169" y="775"/>
                  </a:cubicBezTo>
                  <a:cubicBezTo>
                    <a:pt x="203" y="775"/>
                    <a:pt x="237" y="758"/>
                    <a:pt x="263" y="719"/>
                  </a:cubicBezTo>
                  <a:cubicBezTo>
                    <a:pt x="380" y="539"/>
                    <a:pt x="521" y="379"/>
                    <a:pt x="688" y="243"/>
                  </a:cubicBezTo>
                  <a:cubicBezTo>
                    <a:pt x="794" y="154"/>
                    <a:pt x="705" y="1"/>
                    <a:pt x="5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1" name="Google Shape;2191;p33"/>
            <p:cNvSpPr/>
            <p:nvPr/>
          </p:nvSpPr>
          <p:spPr>
            <a:xfrm>
              <a:off x="6394162" y="1177894"/>
              <a:ext cx="23585" cy="22178"/>
            </a:xfrm>
            <a:custGeom>
              <a:avLst/>
              <a:gdLst/>
              <a:ahLst/>
              <a:cxnLst/>
              <a:rect l="l" t="t" r="r" b="b"/>
              <a:pathLst>
                <a:path w="789" h="742" extrusionOk="0">
                  <a:moveTo>
                    <a:pt x="602" y="1"/>
                  </a:moveTo>
                  <a:cubicBezTo>
                    <a:pt x="577" y="1"/>
                    <a:pt x="550" y="9"/>
                    <a:pt x="525" y="30"/>
                  </a:cubicBezTo>
                  <a:cubicBezTo>
                    <a:pt x="337" y="185"/>
                    <a:pt x="120" y="384"/>
                    <a:pt x="27" y="614"/>
                  </a:cubicBezTo>
                  <a:cubicBezTo>
                    <a:pt x="0" y="679"/>
                    <a:pt x="59" y="742"/>
                    <a:pt x="120" y="742"/>
                  </a:cubicBezTo>
                  <a:cubicBezTo>
                    <a:pt x="140" y="742"/>
                    <a:pt x="159" y="736"/>
                    <a:pt x="177" y="721"/>
                  </a:cubicBezTo>
                  <a:cubicBezTo>
                    <a:pt x="356" y="566"/>
                    <a:pt x="500" y="375"/>
                    <a:pt x="686" y="226"/>
                  </a:cubicBezTo>
                  <a:cubicBezTo>
                    <a:pt x="788" y="144"/>
                    <a:pt x="704" y="1"/>
                    <a:pt x="6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2" name="Google Shape;2192;p33"/>
            <p:cNvSpPr/>
            <p:nvPr/>
          </p:nvSpPr>
          <p:spPr>
            <a:xfrm>
              <a:off x="5831167" y="870057"/>
              <a:ext cx="203837" cy="204119"/>
            </a:xfrm>
            <a:custGeom>
              <a:avLst/>
              <a:gdLst/>
              <a:ahLst/>
              <a:cxnLst/>
              <a:rect l="l" t="t" r="r" b="b"/>
              <a:pathLst>
                <a:path w="6819" h="6829" extrusionOk="0">
                  <a:moveTo>
                    <a:pt x="2010" y="1"/>
                  </a:moveTo>
                  <a:cubicBezTo>
                    <a:pt x="1944" y="81"/>
                    <a:pt x="1636" y="268"/>
                    <a:pt x="1306" y="550"/>
                  </a:cubicBezTo>
                  <a:cubicBezTo>
                    <a:pt x="689" y="1079"/>
                    <a:pt x="1" y="1944"/>
                    <a:pt x="689" y="3062"/>
                  </a:cubicBezTo>
                  <a:cubicBezTo>
                    <a:pt x="1744" y="4776"/>
                    <a:pt x="4960" y="6828"/>
                    <a:pt x="4960" y="6828"/>
                  </a:cubicBezTo>
                  <a:cubicBezTo>
                    <a:pt x="5762" y="6616"/>
                    <a:pt x="6379" y="6173"/>
                    <a:pt x="6818" y="5503"/>
                  </a:cubicBezTo>
                  <a:lnTo>
                    <a:pt x="5646" y="4160"/>
                  </a:lnTo>
                  <a:lnTo>
                    <a:pt x="5645" y="4160"/>
                  </a:lnTo>
                  <a:lnTo>
                    <a:pt x="2010" y="1"/>
                  </a:ln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3" name="Google Shape;2193;p33"/>
            <p:cNvSpPr/>
            <p:nvPr/>
          </p:nvSpPr>
          <p:spPr>
            <a:xfrm>
              <a:off x="5870146" y="870116"/>
              <a:ext cx="129733" cy="124313"/>
            </a:xfrm>
            <a:custGeom>
              <a:avLst/>
              <a:gdLst/>
              <a:ahLst/>
              <a:cxnLst/>
              <a:rect l="l" t="t" r="r" b="b"/>
              <a:pathLst>
                <a:path w="4340" h="4159" extrusionOk="0">
                  <a:moveTo>
                    <a:pt x="705" y="0"/>
                  </a:moveTo>
                  <a:cubicBezTo>
                    <a:pt x="637" y="79"/>
                    <a:pt x="331" y="266"/>
                    <a:pt x="1" y="548"/>
                  </a:cubicBezTo>
                  <a:cubicBezTo>
                    <a:pt x="416" y="1434"/>
                    <a:pt x="1793" y="3900"/>
                    <a:pt x="4340" y="4158"/>
                  </a:cubicBezTo>
                  <a:lnTo>
                    <a:pt x="705" y="0"/>
                  </a:ln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4" name="Google Shape;2194;p33"/>
            <p:cNvSpPr/>
            <p:nvPr/>
          </p:nvSpPr>
          <p:spPr>
            <a:xfrm>
              <a:off x="6186349" y="992277"/>
              <a:ext cx="210025" cy="167743"/>
            </a:xfrm>
            <a:custGeom>
              <a:avLst/>
              <a:gdLst/>
              <a:ahLst/>
              <a:cxnLst/>
              <a:rect l="l" t="t" r="r" b="b"/>
              <a:pathLst>
                <a:path w="7026" h="5612" extrusionOk="0">
                  <a:moveTo>
                    <a:pt x="2874" y="1"/>
                  </a:moveTo>
                  <a:lnTo>
                    <a:pt x="0" y="1339"/>
                  </a:lnTo>
                  <a:cubicBezTo>
                    <a:pt x="0" y="1339"/>
                    <a:pt x="222" y="1880"/>
                    <a:pt x="579" y="2457"/>
                  </a:cubicBezTo>
                  <a:cubicBezTo>
                    <a:pt x="833" y="2861"/>
                    <a:pt x="1154" y="3285"/>
                    <a:pt x="1512" y="3545"/>
                  </a:cubicBezTo>
                  <a:cubicBezTo>
                    <a:pt x="2375" y="4169"/>
                    <a:pt x="6595" y="5612"/>
                    <a:pt x="6595" y="5612"/>
                  </a:cubicBezTo>
                  <a:cubicBezTo>
                    <a:pt x="7025" y="4913"/>
                    <a:pt x="6958" y="4169"/>
                    <a:pt x="6708" y="3482"/>
                  </a:cubicBezTo>
                  <a:cubicBezTo>
                    <a:pt x="6708" y="3482"/>
                    <a:pt x="4135" y="2475"/>
                    <a:pt x="3662" y="1514"/>
                  </a:cubicBezTo>
                  <a:cubicBezTo>
                    <a:pt x="3572" y="1330"/>
                    <a:pt x="3487" y="1163"/>
                    <a:pt x="3408" y="1010"/>
                  </a:cubicBezTo>
                  <a:cubicBezTo>
                    <a:pt x="3079" y="364"/>
                    <a:pt x="2874" y="1"/>
                    <a:pt x="2874" y="1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5" name="Google Shape;2195;p33"/>
            <p:cNvSpPr/>
            <p:nvPr/>
          </p:nvSpPr>
          <p:spPr>
            <a:xfrm>
              <a:off x="6186349" y="992277"/>
              <a:ext cx="101874" cy="73440"/>
            </a:xfrm>
            <a:custGeom>
              <a:avLst/>
              <a:gdLst/>
              <a:ahLst/>
              <a:cxnLst/>
              <a:rect l="l" t="t" r="r" b="b"/>
              <a:pathLst>
                <a:path w="3408" h="2457" extrusionOk="0">
                  <a:moveTo>
                    <a:pt x="2874" y="1"/>
                  </a:moveTo>
                  <a:lnTo>
                    <a:pt x="0" y="1339"/>
                  </a:lnTo>
                  <a:cubicBezTo>
                    <a:pt x="0" y="1339"/>
                    <a:pt x="222" y="1880"/>
                    <a:pt x="579" y="2457"/>
                  </a:cubicBezTo>
                  <a:cubicBezTo>
                    <a:pt x="672" y="2415"/>
                    <a:pt x="768" y="2372"/>
                    <a:pt x="861" y="2327"/>
                  </a:cubicBezTo>
                  <a:cubicBezTo>
                    <a:pt x="1371" y="2091"/>
                    <a:pt x="1879" y="1856"/>
                    <a:pt x="2389" y="1618"/>
                  </a:cubicBezTo>
                  <a:cubicBezTo>
                    <a:pt x="2698" y="1473"/>
                    <a:pt x="3010" y="1329"/>
                    <a:pt x="3278" y="1119"/>
                  </a:cubicBezTo>
                  <a:cubicBezTo>
                    <a:pt x="3323" y="1083"/>
                    <a:pt x="3367" y="1048"/>
                    <a:pt x="3408" y="1010"/>
                  </a:cubicBezTo>
                  <a:cubicBezTo>
                    <a:pt x="3078" y="364"/>
                    <a:pt x="2874" y="1"/>
                    <a:pt x="2874" y="1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6" name="Google Shape;2196;p33"/>
            <p:cNvSpPr/>
            <p:nvPr/>
          </p:nvSpPr>
          <p:spPr>
            <a:xfrm>
              <a:off x="5874122" y="765262"/>
              <a:ext cx="444053" cy="287123"/>
            </a:xfrm>
            <a:custGeom>
              <a:avLst/>
              <a:gdLst/>
              <a:ahLst/>
              <a:cxnLst/>
              <a:rect l="l" t="t" r="r" b="b"/>
              <a:pathLst>
                <a:path w="14855" h="9606" extrusionOk="0">
                  <a:moveTo>
                    <a:pt x="5363" y="1"/>
                  </a:moveTo>
                  <a:lnTo>
                    <a:pt x="0" y="3565"/>
                  </a:lnTo>
                  <a:cubicBezTo>
                    <a:pt x="1072" y="5192"/>
                    <a:pt x="2233" y="6501"/>
                    <a:pt x="3542" y="7294"/>
                  </a:cubicBezTo>
                  <a:lnTo>
                    <a:pt x="7227" y="5326"/>
                  </a:lnTo>
                  <a:lnTo>
                    <a:pt x="9817" y="9606"/>
                  </a:lnTo>
                  <a:cubicBezTo>
                    <a:pt x="11405" y="9396"/>
                    <a:pt x="13084" y="8808"/>
                    <a:pt x="14855" y="7832"/>
                  </a:cubicBezTo>
                  <a:lnTo>
                    <a:pt x="12770" y="2485"/>
                  </a:lnTo>
                  <a:lnTo>
                    <a:pt x="53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7" name="Google Shape;2197;p33"/>
            <p:cNvSpPr/>
            <p:nvPr/>
          </p:nvSpPr>
          <p:spPr>
            <a:xfrm>
              <a:off x="6092337" y="784422"/>
              <a:ext cx="43464" cy="131815"/>
            </a:xfrm>
            <a:custGeom>
              <a:avLst/>
              <a:gdLst/>
              <a:ahLst/>
              <a:cxnLst/>
              <a:rect l="l" t="t" r="r" b="b"/>
              <a:pathLst>
                <a:path w="1454" h="4410" extrusionOk="0">
                  <a:moveTo>
                    <a:pt x="1371" y="1"/>
                  </a:moveTo>
                  <a:cubicBezTo>
                    <a:pt x="1342" y="1"/>
                    <a:pt x="1314" y="20"/>
                    <a:pt x="1303" y="48"/>
                  </a:cubicBezTo>
                  <a:cubicBezTo>
                    <a:pt x="1292" y="75"/>
                    <a:pt x="276" y="2806"/>
                    <a:pt x="8" y="4324"/>
                  </a:cubicBezTo>
                  <a:cubicBezTo>
                    <a:pt x="1" y="4363"/>
                    <a:pt x="27" y="4401"/>
                    <a:pt x="68" y="4409"/>
                  </a:cubicBezTo>
                  <a:cubicBezTo>
                    <a:pt x="71" y="4410"/>
                    <a:pt x="77" y="4410"/>
                    <a:pt x="81" y="4410"/>
                  </a:cubicBezTo>
                  <a:cubicBezTo>
                    <a:pt x="114" y="4410"/>
                    <a:pt x="146" y="4386"/>
                    <a:pt x="150" y="4351"/>
                  </a:cubicBezTo>
                  <a:cubicBezTo>
                    <a:pt x="416" y="2845"/>
                    <a:pt x="1428" y="126"/>
                    <a:pt x="1439" y="99"/>
                  </a:cubicBezTo>
                  <a:cubicBezTo>
                    <a:pt x="1453" y="63"/>
                    <a:pt x="1433" y="20"/>
                    <a:pt x="1397" y="6"/>
                  </a:cubicBezTo>
                  <a:cubicBezTo>
                    <a:pt x="1388" y="3"/>
                    <a:pt x="1380" y="1"/>
                    <a:pt x="13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8" name="Google Shape;2198;p33"/>
            <p:cNvSpPr/>
            <p:nvPr/>
          </p:nvSpPr>
          <p:spPr>
            <a:xfrm>
              <a:off x="6099063" y="798351"/>
              <a:ext cx="53807" cy="89222"/>
            </a:xfrm>
            <a:custGeom>
              <a:avLst/>
              <a:gdLst/>
              <a:ahLst/>
              <a:cxnLst/>
              <a:rect l="l" t="t" r="r" b="b"/>
              <a:pathLst>
                <a:path w="1800" h="2985" extrusionOk="0">
                  <a:moveTo>
                    <a:pt x="1721" y="0"/>
                  </a:moveTo>
                  <a:cubicBezTo>
                    <a:pt x="1686" y="0"/>
                    <a:pt x="1656" y="23"/>
                    <a:pt x="1649" y="58"/>
                  </a:cubicBezTo>
                  <a:cubicBezTo>
                    <a:pt x="1184" y="2201"/>
                    <a:pt x="668" y="2700"/>
                    <a:pt x="401" y="2808"/>
                  </a:cubicBezTo>
                  <a:cubicBezTo>
                    <a:pt x="346" y="2830"/>
                    <a:pt x="298" y="2838"/>
                    <a:pt x="258" y="2838"/>
                  </a:cubicBezTo>
                  <a:cubicBezTo>
                    <a:pt x="177" y="2838"/>
                    <a:pt x="130" y="2807"/>
                    <a:pt x="126" y="2805"/>
                  </a:cubicBezTo>
                  <a:cubicBezTo>
                    <a:pt x="112" y="2796"/>
                    <a:pt x="97" y="2792"/>
                    <a:pt x="83" y="2792"/>
                  </a:cubicBezTo>
                  <a:cubicBezTo>
                    <a:pt x="60" y="2792"/>
                    <a:pt x="37" y="2802"/>
                    <a:pt x="23" y="2822"/>
                  </a:cubicBezTo>
                  <a:cubicBezTo>
                    <a:pt x="0" y="2856"/>
                    <a:pt x="7" y="2902"/>
                    <a:pt x="41" y="2925"/>
                  </a:cubicBezTo>
                  <a:cubicBezTo>
                    <a:pt x="47" y="2928"/>
                    <a:pt x="127" y="2984"/>
                    <a:pt x="260" y="2984"/>
                  </a:cubicBezTo>
                  <a:cubicBezTo>
                    <a:pt x="315" y="2984"/>
                    <a:pt x="376" y="2976"/>
                    <a:pt x="449" y="2946"/>
                  </a:cubicBezTo>
                  <a:cubicBezTo>
                    <a:pt x="809" y="2806"/>
                    <a:pt x="1334" y="2198"/>
                    <a:pt x="1791" y="88"/>
                  </a:cubicBezTo>
                  <a:cubicBezTo>
                    <a:pt x="1800" y="48"/>
                    <a:pt x="1773" y="10"/>
                    <a:pt x="1735" y="2"/>
                  </a:cubicBezTo>
                  <a:cubicBezTo>
                    <a:pt x="1730" y="1"/>
                    <a:pt x="1725" y="0"/>
                    <a:pt x="17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9" name="Google Shape;2199;p33"/>
            <p:cNvSpPr/>
            <p:nvPr/>
          </p:nvSpPr>
          <p:spPr>
            <a:xfrm>
              <a:off x="6212894" y="821485"/>
              <a:ext cx="39488" cy="46449"/>
            </a:xfrm>
            <a:custGeom>
              <a:avLst/>
              <a:gdLst/>
              <a:ahLst/>
              <a:cxnLst/>
              <a:rect l="l" t="t" r="r" b="b"/>
              <a:pathLst>
                <a:path w="1321" h="1554" extrusionOk="0">
                  <a:moveTo>
                    <a:pt x="116" y="1"/>
                  </a:moveTo>
                  <a:cubicBezTo>
                    <a:pt x="76" y="1"/>
                    <a:pt x="45" y="30"/>
                    <a:pt x="43" y="69"/>
                  </a:cubicBezTo>
                  <a:cubicBezTo>
                    <a:pt x="40" y="76"/>
                    <a:pt x="0" y="852"/>
                    <a:pt x="432" y="1283"/>
                  </a:cubicBezTo>
                  <a:cubicBezTo>
                    <a:pt x="614" y="1462"/>
                    <a:pt x="849" y="1554"/>
                    <a:pt x="1132" y="1554"/>
                  </a:cubicBezTo>
                  <a:cubicBezTo>
                    <a:pt x="1169" y="1554"/>
                    <a:pt x="1209" y="1552"/>
                    <a:pt x="1249" y="1551"/>
                  </a:cubicBezTo>
                  <a:cubicBezTo>
                    <a:pt x="1289" y="1547"/>
                    <a:pt x="1320" y="1511"/>
                    <a:pt x="1316" y="1472"/>
                  </a:cubicBezTo>
                  <a:cubicBezTo>
                    <a:pt x="1313" y="1433"/>
                    <a:pt x="1281" y="1404"/>
                    <a:pt x="1242" y="1404"/>
                  </a:cubicBezTo>
                  <a:cubicBezTo>
                    <a:pt x="1240" y="1404"/>
                    <a:pt x="1239" y="1404"/>
                    <a:pt x="1237" y="1404"/>
                  </a:cubicBezTo>
                  <a:cubicBezTo>
                    <a:pt x="1201" y="1407"/>
                    <a:pt x="1166" y="1409"/>
                    <a:pt x="1132" y="1409"/>
                  </a:cubicBezTo>
                  <a:cubicBezTo>
                    <a:pt x="887" y="1409"/>
                    <a:pt x="688" y="1332"/>
                    <a:pt x="537" y="1180"/>
                  </a:cubicBezTo>
                  <a:cubicBezTo>
                    <a:pt x="157" y="803"/>
                    <a:pt x="188" y="89"/>
                    <a:pt x="188" y="82"/>
                  </a:cubicBezTo>
                  <a:cubicBezTo>
                    <a:pt x="192" y="41"/>
                    <a:pt x="163" y="5"/>
                    <a:pt x="122" y="1"/>
                  </a:cubicBezTo>
                  <a:cubicBezTo>
                    <a:pt x="120" y="1"/>
                    <a:pt x="118" y="1"/>
                    <a:pt x="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0" name="Google Shape;2200;p33"/>
            <p:cNvSpPr/>
            <p:nvPr/>
          </p:nvSpPr>
          <p:spPr>
            <a:xfrm>
              <a:off x="6236389" y="823488"/>
              <a:ext cx="70756" cy="176411"/>
            </a:xfrm>
            <a:custGeom>
              <a:avLst/>
              <a:gdLst/>
              <a:ahLst/>
              <a:cxnLst/>
              <a:rect l="l" t="t" r="r" b="b"/>
              <a:pathLst>
                <a:path w="2367" h="5902" extrusionOk="0">
                  <a:moveTo>
                    <a:pt x="81" y="0"/>
                  </a:moveTo>
                  <a:cubicBezTo>
                    <a:pt x="75" y="0"/>
                    <a:pt x="70" y="1"/>
                    <a:pt x="64" y="2"/>
                  </a:cubicBezTo>
                  <a:cubicBezTo>
                    <a:pt x="23" y="10"/>
                    <a:pt x="0" y="51"/>
                    <a:pt x="9" y="89"/>
                  </a:cubicBezTo>
                  <a:cubicBezTo>
                    <a:pt x="16" y="123"/>
                    <a:pt x="799" y="3346"/>
                    <a:pt x="2218" y="5865"/>
                  </a:cubicBezTo>
                  <a:cubicBezTo>
                    <a:pt x="2231" y="5888"/>
                    <a:pt x="2257" y="5902"/>
                    <a:pt x="2281" y="5902"/>
                  </a:cubicBezTo>
                  <a:cubicBezTo>
                    <a:pt x="2293" y="5902"/>
                    <a:pt x="2307" y="5898"/>
                    <a:pt x="2318" y="5893"/>
                  </a:cubicBezTo>
                  <a:cubicBezTo>
                    <a:pt x="2353" y="5872"/>
                    <a:pt x="2366" y="5827"/>
                    <a:pt x="2346" y="5792"/>
                  </a:cubicBezTo>
                  <a:cubicBezTo>
                    <a:pt x="939" y="3291"/>
                    <a:pt x="159" y="88"/>
                    <a:pt x="153" y="57"/>
                  </a:cubicBezTo>
                  <a:cubicBezTo>
                    <a:pt x="144" y="22"/>
                    <a:pt x="114" y="0"/>
                    <a:pt x="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1" name="Google Shape;2201;p33"/>
            <p:cNvSpPr/>
            <p:nvPr/>
          </p:nvSpPr>
          <p:spPr>
            <a:xfrm>
              <a:off x="6008937" y="759673"/>
              <a:ext cx="47350" cy="28306"/>
            </a:xfrm>
            <a:custGeom>
              <a:avLst/>
              <a:gdLst/>
              <a:ahLst/>
              <a:cxnLst/>
              <a:rect l="l" t="t" r="r" b="b"/>
              <a:pathLst>
                <a:path w="1584" h="947" extrusionOk="0">
                  <a:moveTo>
                    <a:pt x="1500" y="0"/>
                  </a:moveTo>
                  <a:cubicBezTo>
                    <a:pt x="1490" y="0"/>
                    <a:pt x="1479" y="2"/>
                    <a:pt x="1469" y="7"/>
                  </a:cubicBezTo>
                  <a:cubicBezTo>
                    <a:pt x="1441" y="21"/>
                    <a:pt x="1400" y="58"/>
                    <a:pt x="1306" y="147"/>
                  </a:cubicBezTo>
                  <a:cubicBezTo>
                    <a:pt x="1080" y="355"/>
                    <a:pt x="602" y="802"/>
                    <a:pt x="286" y="802"/>
                  </a:cubicBezTo>
                  <a:cubicBezTo>
                    <a:pt x="226" y="802"/>
                    <a:pt x="172" y="786"/>
                    <a:pt x="127" y="749"/>
                  </a:cubicBezTo>
                  <a:cubicBezTo>
                    <a:pt x="114" y="739"/>
                    <a:pt x="98" y="734"/>
                    <a:pt x="82" y="734"/>
                  </a:cubicBezTo>
                  <a:cubicBezTo>
                    <a:pt x="61" y="734"/>
                    <a:pt x="39" y="742"/>
                    <a:pt x="24" y="761"/>
                  </a:cubicBezTo>
                  <a:cubicBezTo>
                    <a:pt x="0" y="790"/>
                    <a:pt x="3" y="837"/>
                    <a:pt x="35" y="862"/>
                  </a:cubicBezTo>
                  <a:cubicBezTo>
                    <a:pt x="109" y="923"/>
                    <a:pt x="192" y="947"/>
                    <a:pt x="282" y="947"/>
                  </a:cubicBezTo>
                  <a:cubicBezTo>
                    <a:pt x="659" y="947"/>
                    <a:pt x="1146" y="494"/>
                    <a:pt x="1405" y="253"/>
                  </a:cubicBezTo>
                  <a:cubicBezTo>
                    <a:pt x="1458" y="202"/>
                    <a:pt x="1517" y="148"/>
                    <a:pt x="1533" y="138"/>
                  </a:cubicBezTo>
                  <a:cubicBezTo>
                    <a:pt x="1570" y="120"/>
                    <a:pt x="1584" y="76"/>
                    <a:pt x="1567" y="41"/>
                  </a:cubicBezTo>
                  <a:cubicBezTo>
                    <a:pt x="1554" y="15"/>
                    <a:pt x="1527" y="0"/>
                    <a:pt x="15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2" name="Google Shape;2202;p33"/>
            <p:cNvSpPr/>
            <p:nvPr/>
          </p:nvSpPr>
          <p:spPr>
            <a:xfrm>
              <a:off x="6512955" y="481038"/>
              <a:ext cx="133739" cy="129992"/>
            </a:xfrm>
            <a:custGeom>
              <a:avLst/>
              <a:gdLst/>
              <a:ahLst/>
              <a:cxnLst/>
              <a:rect l="l" t="t" r="r" b="b"/>
              <a:pathLst>
                <a:path w="4474" h="4349" extrusionOk="0">
                  <a:moveTo>
                    <a:pt x="2264" y="0"/>
                  </a:moveTo>
                  <a:cubicBezTo>
                    <a:pt x="1772" y="0"/>
                    <a:pt x="1033" y="1686"/>
                    <a:pt x="1033" y="1686"/>
                  </a:cubicBezTo>
                  <a:cubicBezTo>
                    <a:pt x="1033" y="1686"/>
                    <a:pt x="794" y="765"/>
                    <a:pt x="429" y="765"/>
                  </a:cubicBezTo>
                  <a:cubicBezTo>
                    <a:pt x="416" y="765"/>
                    <a:pt x="402" y="766"/>
                    <a:pt x="389" y="768"/>
                  </a:cubicBezTo>
                  <a:cubicBezTo>
                    <a:pt x="1" y="840"/>
                    <a:pt x="453" y="2593"/>
                    <a:pt x="453" y="2593"/>
                  </a:cubicBezTo>
                  <a:cubicBezTo>
                    <a:pt x="471" y="3256"/>
                    <a:pt x="1481" y="4348"/>
                    <a:pt x="2150" y="4348"/>
                  </a:cubicBezTo>
                  <a:cubicBezTo>
                    <a:pt x="2158" y="4348"/>
                    <a:pt x="2166" y="4348"/>
                    <a:pt x="2173" y="4348"/>
                  </a:cubicBezTo>
                  <a:cubicBezTo>
                    <a:pt x="2844" y="4325"/>
                    <a:pt x="3133" y="3540"/>
                    <a:pt x="3133" y="3540"/>
                  </a:cubicBezTo>
                  <a:cubicBezTo>
                    <a:pt x="3133" y="3540"/>
                    <a:pt x="4474" y="2830"/>
                    <a:pt x="4304" y="2503"/>
                  </a:cubicBezTo>
                  <a:cubicBezTo>
                    <a:pt x="4256" y="2409"/>
                    <a:pt x="4144" y="2376"/>
                    <a:pt x="4008" y="2376"/>
                  </a:cubicBezTo>
                  <a:cubicBezTo>
                    <a:pt x="3666" y="2376"/>
                    <a:pt x="3175" y="2588"/>
                    <a:pt x="3175" y="2588"/>
                  </a:cubicBezTo>
                  <a:cubicBezTo>
                    <a:pt x="3175" y="2588"/>
                    <a:pt x="4374" y="1917"/>
                    <a:pt x="4091" y="1447"/>
                  </a:cubicBezTo>
                  <a:cubicBezTo>
                    <a:pt x="4066" y="1405"/>
                    <a:pt x="4011" y="1387"/>
                    <a:pt x="3939" y="1387"/>
                  </a:cubicBezTo>
                  <a:cubicBezTo>
                    <a:pt x="3562" y="1387"/>
                    <a:pt x="2687" y="1861"/>
                    <a:pt x="2687" y="1861"/>
                  </a:cubicBezTo>
                  <a:cubicBezTo>
                    <a:pt x="2687" y="1861"/>
                    <a:pt x="3671" y="767"/>
                    <a:pt x="3355" y="520"/>
                  </a:cubicBezTo>
                  <a:cubicBezTo>
                    <a:pt x="3322" y="494"/>
                    <a:pt x="3282" y="483"/>
                    <a:pt x="3236" y="483"/>
                  </a:cubicBezTo>
                  <a:cubicBezTo>
                    <a:pt x="2838" y="483"/>
                    <a:pt x="2009" y="1348"/>
                    <a:pt x="2009" y="1348"/>
                  </a:cubicBezTo>
                  <a:cubicBezTo>
                    <a:pt x="2009" y="1348"/>
                    <a:pt x="2645" y="89"/>
                    <a:pt x="2313" y="6"/>
                  </a:cubicBezTo>
                  <a:cubicBezTo>
                    <a:pt x="2297" y="2"/>
                    <a:pt x="2281" y="0"/>
                    <a:pt x="2264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3" name="Google Shape;2203;p33"/>
            <p:cNvSpPr/>
            <p:nvPr/>
          </p:nvSpPr>
          <p:spPr>
            <a:xfrm>
              <a:off x="6545059" y="532898"/>
              <a:ext cx="27979" cy="27349"/>
            </a:xfrm>
            <a:custGeom>
              <a:avLst/>
              <a:gdLst/>
              <a:ahLst/>
              <a:cxnLst/>
              <a:rect l="l" t="t" r="r" b="b"/>
              <a:pathLst>
                <a:path w="936" h="915" extrusionOk="0">
                  <a:moveTo>
                    <a:pt x="79" y="0"/>
                  </a:moveTo>
                  <a:cubicBezTo>
                    <a:pt x="36" y="0"/>
                    <a:pt x="5" y="30"/>
                    <a:pt x="4" y="71"/>
                  </a:cubicBezTo>
                  <a:cubicBezTo>
                    <a:pt x="1" y="112"/>
                    <a:pt x="33" y="144"/>
                    <a:pt x="74" y="147"/>
                  </a:cubicBezTo>
                  <a:cubicBezTo>
                    <a:pt x="255" y="153"/>
                    <a:pt x="436" y="229"/>
                    <a:pt x="566" y="356"/>
                  </a:cubicBezTo>
                  <a:cubicBezTo>
                    <a:pt x="695" y="486"/>
                    <a:pt x="776" y="664"/>
                    <a:pt x="784" y="846"/>
                  </a:cubicBezTo>
                  <a:cubicBezTo>
                    <a:pt x="787" y="884"/>
                    <a:pt x="818" y="915"/>
                    <a:pt x="858" y="915"/>
                  </a:cubicBezTo>
                  <a:lnTo>
                    <a:pt x="865" y="915"/>
                  </a:lnTo>
                  <a:cubicBezTo>
                    <a:pt x="904" y="911"/>
                    <a:pt x="935" y="877"/>
                    <a:pt x="933" y="836"/>
                  </a:cubicBezTo>
                  <a:cubicBezTo>
                    <a:pt x="923" y="617"/>
                    <a:pt x="827" y="404"/>
                    <a:pt x="670" y="250"/>
                  </a:cubicBezTo>
                  <a:cubicBezTo>
                    <a:pt x="513" y="99"/>
                    <a:pt x="297" y="7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4" name="Google Shape;2204;p33"/>
            <p:cNvSpPr/>
            <p:nvPr/>
          </p:nvSpPr>
          <p:spPr>
            <a:xfrm>
              <a:off x="6001763" y="180076"/>
              <a:ext cx="134367" cy="115136"/>
            </a:xfrm>
            <a:custGeom>
              <a:avLst/>
              <a:gdLst/>
              <a:ahLst/>
              <a:cxnLst/>
              <a:rect l="l" t="t" r="r" b="b"/>
              <a:pathLst>
                <a:path w="4495" h="3852" extrusionOk="0">
                  <a:moveTo>
                    <a:pt x="2460" y="0"/>
                  </a:moveTo>
                  <a:cubicBezTo>
                    <a:pt x="2086" y="0"/>
                    <a:pt x="1937" y="1396"/>
                    <a:pt x="1937" y="1396"/>
                  </a:cubicBezTo>
                  <a:cubicBezTo>
                    <a:pt x="1937" y="1396"/>
                    <a:pt x="1618" y="73"/>
                    <a:pt x="1325" y="73"/>
                  </a:cubicBezTo>
                  <a:cubicBezTo>
                    <a:pt x="1319" y="73"/>
                    <a:pt x="1313" y="73"/>
                    <a:pt x="1307" y="75"/>
                  </a:cubicBezTo>
                  <a:cubicBezTo>
                    <a:pt x="771" y="179"/>
                    <a:pt x="1070" y="1519"/>
                    <a:pt x="1070" y="1519"/>
                  </a:cubicBezTo>
                  <a:cubicBezTo>
                    <a:pt x="1070" y="1519"/>
                    <a:pt x="767" y="616"/>
                    <a:pt x="427" y="616"/>
                  </a:cubicBezTo>
                  <a:cubicBezTo>
                    <a:pt x="411" y="616"/>
                    <a:pt x="395" y="618"/>
                    <a:pt x="378" y="622"/>
                  </a:cubicBezTo>
                  <a:cubicBezTo>
                    <a:pt x="21" y="715"/>
                    <a:pt x="390" y="2186"/>
                    <a:pt x="390" y="2186"/>
                  </a:cubicBezTo>
                  <a:cubicBezTo>
                    <a:pt x="390" y="2186"/>
                    <a:pt x="0" y="2927"/>
                    <a:pt x="431" y="3441"/>
                  </a:cubicBezTo>
                  <a:cubicBezTo>
                    <a:pt x="662" y="3716"/>
                    <a:pt x="1204" y="3852"/>
                    <a:pt x="1736" y="3852"/>
                  </a:cubicBezTo>
                  <a:cubicBezTo>
                    <a:pt x="2198" y="3852"/>
                    <a:pt x="2652" y="3750"/>
                    <a:pt x="2888" y="3547"/>
                  </a:cubicBezTo>
                  <a:cubicBezTo>
                    <a:pt x="2888" y="3547"/>
                    <a:pt x="4494" y="2711"/>
                    <a:pt x="4287" y="2375"/>
                  </a:cubicBezTo>
                  <a:cubicBezTo>
                    <a:pt x="4233" y="2287"/>
                    <a:pt x="4130" y="2255"/>
                    <a:pt x="4008" y="2255"/>
                  </a:cubicBezTo>
                  <a:cubicBezTo>
                    <a:pt x="3666" y="2255"/>
                    <a:pt x="3173" y="2509"/>
                    <a:pt x="3173" y="2509"/>
                  </a:cubicBezTo>
                  <a:cubicBezTo>
                    <a:pt x="3173" y="2509"/>
                    <a:pt x="3985" y="717"/>
                    <a:pt x="3567" y="435"/>
                  </a:cubicBezTo>
                  <a:cubicBezTo>
                    <a:pt x="3548" y="421"/>
                    <a:pt x="3527" y="415"/>
                    <a:pt x="3506" y="415"/>
                  </a:cubicBezTo>
                  <a:cubicBezTo>
                    <a:pt x="3216" y="415"/>
                    <a:pt x="2770" y="1558"/>
                    <a:pt x="2770" y="1558"/>
                  </a:cubicBezTo>
                  <a:cubicBezTo>
                    <a:pt x="2770" y="1558"/>
                    <a:pt x="2881" y="73"/>
                    <a:pt x="2487" y="3"/>
                  </a:cubicBezTo>
                  <a:cubicBezTo>
                    <a:pt x="2478" y="1"/>
                    <a:pt x="2469" y="0"/>
                    <a:pt x="2460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5" name="Google Shape;2205;p33"/>
            <p:cNvSpPr/>
            <p:nvPr/>
          </p:nvSpPr>
          <p:spPr>
            <a:xfrm>
              <a:off x="6056466" y="245326"/>
              <a:ext cx="37665" cy="11866"/>
            </a:xfrm>
            <a:custGeom>
              <a:avLst/>
              <a:gdLst/>
              <a:ahLst/>
              <a:cxnLst/>
              <a:rect l="l" t="t" r="r" b="b"/>
              <a:pathLst>
                <a:path w="1260" h="397" extrusionOk="0">
                  <a:moveTo>
                    <a:pt x="594" y="0"/>
                  </a:moveTo>
                  <a:cubicBezTo>
                    <a:pt x="391" y="0"/>
                    <a:pt x="192" y="71"/>
                    <a:pt x="36" y="198"/>
                  </a:cubicBezTo>
                  <a:cubicBezTo>
                    <a:pt x="5" y="222"/>
                    <a:pt x="1" y="269"/>
                    <a:pt x="26" y="300"/>
                  </a:cubicBezTo>
                  <a:cubicBezTo>
                    <a:pt x="40" y="318"/>
                    <a:pt x="60" y="327"/>
                    <a:pt x="81" y="327"/>
                  </a:cubicBezTo>
                  <a:cubicBezTo>
                    <a:pt x="98" y="327"/>
                    <a:pt x="114" y="321"/>
                    <a:pt x="128" y="311"/>
                  </a:cubicBezTo>
                  <a:cubicBezTo>
                    <a:pt x="259" y="207"/>
                    <a:pt x="426" y="147"/>
                    <a:pt x="591" y="147"/>
                  </a:cubicBezTo>
                  <a:cubicBezTo>
                    <a:pt x="607" y="147"/>
                    <a:pt x="623" y="147"/>
                    <a:pt x="639" y="149"/>
                  </a:cubicBezTo>
                  <a:cubicBezTo>
                    <a:pt x="820" y="158"/>
                    <a:pt x="999" y="242"/>
                    <a:pt x="1123" y="374"/>
                  </a:cubicBezTo>
                  <a:cubicBezTo>
                    <a:pt x="1137" y="390"/>
                    <a:pt x="1157" y="397"/>
                    <a:pt x="1177" y="397"/>
                  </a:cubicBezTo>
                  <a:cubicBezTo>
                    <a:pt x="1196" y="397"/>
                    <a:pt x="1213" y="390"/>
                    <a:pt x="1229" y="377"/>
                  </a:cubicBezTo>
                  <a:cubicBezTo>
                    <a:pt x="1257" y="349"/>
                    <a:pt x="1260" y="304"/>
                    <a:pt x="1232" y="274"/>
                  </a:cubicBezTo>
                  <a:cubicBezTo>
                    <a:pt x="1079" y="115"/>
                    <a:pt x="868" y="16"/>
                    <a:pt x="649" y="2"/>
                  </a:cubicBezTo>
                  <a:cubicBezTo>
                    <a:pt x="630" y="1"/>
                    <a:pt x="612" y="0"/>
                    <a:pt x="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6" name="Google Shape;2206;p33"/>
            <p:cNvSpPr/>
            <p:nvPr/>
          </p:nvSpPr>
          <p:spPr>
            <a:xfrm>
              <a:off x="6002212" y="286066"/>
              <a:ext cx="575759" cy="553473"/>
            </a:xfrm>
            <a:custGeom>
              <a:avLst/>
              <a:gdLst/>
              <a:ahLst/>
              <a:cxnLst/>
              <a:rect l="l" t="t" r="r" b="b"/>
              <a:pathLst>
                <a:path w="19261" h="18517" extrusionOk="0">
                  <a:moveTo>
                    <a:pt x="2872" y="1"/>
                  </a:moveTo>
                  <a:cubicBezTo>
                    <a:pt x="2412" y="149"/>
                    <a:pt x="1970" y="236"/>
                    <a:pt x="1555" y="236"/>
                  </a:cubicBezTo>
                  <a:cubicBezTo>
                    <a:pt x="1216" y="236"/>
                    <a:pt x="894" y="178"/>
                    <a:pt x="594" y="47"/>
                  </a:cubicBezTo>
                  <a:lnTo>
                    <a:pt x="594" y="47"/>
                  </a:lnTo>
                  <a:cubicBezTo>
                    <a:pt x="594" y="48"/>
                    <a:pt x="1" y="6818"/>
                    <a:pt x="3594" y="10799"/>
                  </a:cubicBezTo>
                  <a:cubicBezTo>
                    <a:pt x="2944" y="11708"/>
                    <a:pt x="1956" y="13344"/>
                    <a:pt x="1335" y="15176"/>
                  </a:cubicBezTo>
                  <a:cubicBezTo>
                    <a:pt x="1240" y="15457"/>
                    <a:pt x="1152" y="15743"/>
                    <a:pt x="1078" y="16033"/>
                  </a:cubicBezTo>
                  <a:cubicBezTo>
                    <a:pt x="2842" y="17194"/>
                    <a:pt x="5441" y="17962"/>
                    <a:pt x="8485" y="18517"/>
                  </a:cubicBezTo>
                  <a:cubicBezTo>
                    <a:pt x="8485" y="18517"/>
                    <a:pt x="8686" y="17124"/>
                    <a:pt x="8969" y="15616"/>
                  </a:cubicBezTo>
                  <a:cubicBezTo>
                    <a:pt x="9098" y="14922"/>
                    <a:pt x="9246" y="14200"/>
                    <a:pt x="9401" y="13581"/>
                  </a:cubicBezTo>
                  <a:cubicBezTo>
                    <a:pt x="9974" y="13677"/>
                    <a:pt x="10540" y="13720"/>
                    <a:pt x="11092" y="13720"/>
                  </a:cubicBezTo>
                  <a:cubicBezTo>
                    <a:pt x="15603" y="13720"/>
                    <a:pt x="19261" y="10871"/>
                    <a:pt x="19261" y="10869"/>
                  </a:cubicBezTo>
                  <a:cubicBezTo>
                    <a:pt x="18418" y="10494"/>
                    <a:pt x="17883" y="9878"/>
                    <a:pt x="17539" y="9113"/>
                  </a:cubicBezTo>
                  <a:cubicBezTo>
                    <a:pt x="16580" y="9925"/>
                    <a:pt x="15060" y="10381"/>
                    <a:pt x="13318" y="10397"/>
                  </a:cubicBezTo>
                  <a:cubicBezTo>
                    <a:pt x="13291" y="10397"/>
                    <a:pt x="13264" y="10397"/>
                    <a:pt x="13236" y="10397"/>
                  </a:cubicBezTo>
                  <a:cubicBezTo>
                    <a:pt x="11277" y="10397"/>
                    <a:pt x="9047" y="9847"/>
                    <a:pt x="7023" y="8624"/>
                  </a:cubicBezTo>
                  <a:cubicBezTo>
                    <a:pt x="6986" y="8601"/>
                    <a:pt x="6947" y="8577"/>
                    <a:pt x="6910" y="8553"/>
                  </a:cubicBezTo>
                  <a:cubicBezTo>
                    <a:pt x="5916" y="7921"/>
                    <a:pt x="5161" y="7017"/>
                    <a:pt x="4588" y="6032"/>
                  </a:cubicBezTo>
                  <a:cubicBezTo>
                    <a:pt x="4176" y="5324"/>
                    <a:pt x="3858" y="4573"/>
                    <a:pt x="3614" y="3847"/>
                  </a:cubicBezTo>
                  <a:cubicBezTo>
                    <a:pt x="2915" y="1779"/>
                    <a:pt x="2872" y="1"/>
                    <a:pt x="28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7" name="Google Shape;2207;p33"/>
            <p:cNvSpPr/>
            <p:nvPr/>
          </p:nvSpPr>
          <p:spPr>
            <a:xfrm>
              <a:off x="6129853" y="466303"/>
              <a:ext cx="270527" cy="160330"/>
            </a:xfrm>
            <a:custGeom>
              <a:avLst/>
              <a:gdLst/>
              <a:ahLst/>
              <a:cxnLst/>
              <a:rect l="l" t="t" r="r" b="b"/>
              <a:pathLst>
                <a:path w="9050" h="5364" extrusionOk="0">
                  <a:moveTo>
                    <a:pt x="319" y="1"/>
                  </a:moveTo>
                  <a:cubicBezTo>
                    <a:pt x="0" y="1789"/>
                    <a:pt x="20" y="3714"/>
                    <a:pt x="2317" y="4853"/>
                  </a:cubicBezTo>
                  <a:cubicBezTo>
                    <a:pt x="3036" y="5210"/>
                    <a:pt x="3840" y="5363"/>
                    <a:pt x="4692" y="5363"/>
                  </a:cubicBezTo>
                  <a:cubicBezTo>
                    <a:pt x="6076" y="5363"/>
                    <a:pt x="7583" y="4959"/>
                    <a:pt x="9050" y="4367"/>
                  </a:cubicBezTo>
                  <a:lnTo>
                    <a:pt x="9050" y="4367"/>
                  </a:lnTo>
                  <a:cubicBezTo>
                    <a:pt x="9018" y="4367"/>
                    <a:pt x="8986" y="4367"/>
                    <a:pt x="8954" y="4367"/>
                  </a:cubicBezTo>
                  <a:cubicBezTo>
                    <a:pt x="6998" y="4367"/>
                    <a:pt x="4772" y="3816"/>
                    <a:pt x="2754" y="2594"/>
                  </a:cubicBezTo>
                  <a:cubicBezTo>
                    <a:pt x="2718" y="2571"/>
                    <a:pt x="2679" y="2546"/>
                    <a:pt x="2641" y="2523"/>
                  </a:cubicBezTo>
                  <a:cubicBezTo>
                    <a:pt x="1648" y="1891"/>
                    <a:pt x="894" y="987"/>
                    <a:pt x="319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8" name="Google Shape;2208;p33"/>
            <p:cNvSpPr/>
            <p:nvPr/>
          </p:nvSpPr>
          <p:spPr>
            <a:xfrm>
              <a:off x="6141780" y="513559"/>
              <a:ext cx="174094" cy="123386"/>
            </a:xfrm>
            <a:custGeom>
              <a:avLst/>
              <a:gdLst/>
              <a:ahLst/>
              <a:cxnLst/>
              <a:rect l="l" t="t" r="r" b="b"/>
              <a:pathLst>
                <a:path w="5824" h="4128" extrusionOk="0">
                  <a:moveTo>
                    <a:pt x="2112" y="1"/>
                  </a:moveTo>
                  <a:cubicBezTo>
                    <a:pt x="1962" y="1"/>
                    <a:pt x="1832" y="25"/>
                    <a:pt x="1730" y="77"/>
                  </a:cubicBezTo>
                  <a:cubicBezTo>
                    <a:pt x="573" y="668"/>
                    <a:pt x="1" y="1754"/>
                    <a:pt x="38" y="2001"/>
                  </a:cubicBezTo>
                  <a:cubicBezTo>
                    <a:pt x="42" y="2033"/>
                    <a:pt x="60" y="2045"/>
                    <a:pt x="89" y="2045"/>
                  </a:cubicBezTo>
                  <a:cubicBezTo>
                    <a:pt x="176" y="2045"/>
                    <a:pt x="366" y="1944"/>
                    <a:pt x="653" y="1944"/>
                  </a:cubicBezTo>
                  <a:cubicBezTo>
                    <a:pt x="1030" y="1944"/>
                    <a:pt x="1573" y="2119"/>
                    <a:pt x="2264" y="2932"/>
                  </a:cubicBezTo>
                  <a:cubicBezTo>
                    <a:pt x="2264" y="2932"/>
                    <a:pt x="2277" y="2932"/>
                    <a:pt x="2302" y="2932"/>
                  </a:cubicBezTo>
                  <a:cubicBezTo>
                    <a:pt x="2584" y="2932"/>
                    <a:pt x="4307" y="2974"/>
                    <a:pt x="4367" y="3992"/>
                  </a:cubicBezTo>
                  <a:cubicBezTo>
                    <a:pt x="4372" y="4086"/>
                    <a:pt x="4405" y="4127"/>
                    <a:pt x="4456" y="4127"/>
                  </a:cubicBezTo>
                  <a:cubicBezTo>
                    <a:pt x="4777" y="4127"/>
                    <a:pt x="5823" y="2458"/>
                    <a:pt x="5287" y="1690"/>
                  </a:cubicBezTo>
                  <a:cubicBezTo>
                    <a:pt x="4753" y="924"/>
                    <a:pt x="3045" y="1"/>
                    <a:pt x="21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9" name="Google Shape;2209;p33"/>
            <p:cNvSpPr/>
            <p:nvPr/>
          </p:nvSpPr>
          <p:spPr>
            <a:xfrm>
              <a:off x="6183480" y="531164"/>
              <a:ext cx="104654" cy="74217"/>
            </a:xfrm>
            <a:custGeom>
              <a:avLst/>
              <a:gdLst/>
              <a:ahLst/>
              <a:cxnLst/>
              <a:rect l="l" t="t" r="r" b="b"/>
              <a:pathLst>
                <a:path w="3501" h="2483" extrusionOk="0">
                  <a:moveTo>
                    <a:pt x="399" y="0"/>
                  </a:moveTo>
                  <a:cubicBezTo>
                    <a:pt x="398" y="0"/>
                    <a:pt x="1" y="1499"/>
                    <a:pt x="725" y="2280"/>
                  </a:cubicBezTo>
                  <a:cubicBezTo>
                    <a:pt x="859" y="2424"/>
                    <a:pt x="1034" y="2483"/>
                    <a:pt x="1233" y="2483"/>
                  </a:cubicBezTo>
                  <a:cubicBezTo>
                    <a:pt x="2108" y="2483"/>
                    <a:pt x="3419" y="1335"/>
                    <a:pt x="3501" y="1283"/>
                  </a:cubicBezTo>
                  <a:lnTo>
                    <a:pt x="399" y="0"/>
                  </a:ln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0" name="Google Shape;2210;p33"/>
            <p:cNvSpPr/>
            <p:nvPr/>
          </p:nvSpPr>
          <p:spPr>
            <a:xfrm>
              <a:off x="6087017" y="373225"/>
              <a:ext cx="96911" cy="86741"/>
            </a:xfrm>
            <a:custGeom>
              <a:avLst/>
              <a:gdLst/>
              <a:ahLst/>
              <a:cxnLst/>
              <a:rect l="l" t="t" r="r" b="b"/>
              <a:pathLst>
                <a:path w="3242" h="2902" extrusionOk="0">
                  <a:moveTo>
                    <a:pt x="1339" y="1"/>
                  </a:moveTo>
                  <a:cubicBezTo>
                    <a:pt x="1027" y="1"/>
                    <a:pt x="733" y="106"/>
                    <a:pt x="513" y="321"/>
                  </a:cubicBezTo>
                  <a:cubicBezTo>
                    <a:pt x="1" y="824"/>
                    <a:pt x="83" y="1736"/>
                    <a:pt x="694" y="2361"/>
                  </a:cubicBezTo>
                  <a:cubicBezTo>
                    <a:pt x="1043" y="2717"/>
                    <a:pt x="1490" y="2902"/>
                    <a:pt x="1905" y="2902"/>
                  </a:cubicBezTo>
                  <a:cubicBezTo>
                    <a:pt x="2217" y="2902"/>
                    <a:pt x="2511" y="2797"/>
                    <a:pt x="2731" y="2581"/>
                  </a:cubicBezTo>
                  <a:cubicBezTo>
                    <a:pt x="3242" y="2079"/>
                    <a:pt x="3161" y="1165"/>
                    <a:pt x="2549" y="542"/>
                  </a:cubicBezTo>
                  <a:cubicBezTo>
                    <a:pt x="2199" y="185"/>
                    <a:pt x="1753" y="1"/>
                    <a:pt x="1339" y="1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1" name="Google Shape;2211;p33"/>
            <p:cNvSpPr/>
            <p:nvPr/>
          </p:nvSpPr>
          <p:spPr>
            <a:xfrm>
              <a:off x="6110064" y="395194"/>
              <a:ext cx="37336" cy="39813"/>
            </a:xfrm>
            <a:custGeom>
              <a:avLst/>
              <a:gdLst/>
              <a:ahLst/>
              <a:cxnLst/>
              <a:rect l="l" t="t" r="r" b="b"/>
              <a:pathLst>
                <a:path w="1249" h="1332" extrusionOk="0">
                  <a:moveTo>
                    <a:pt x="88" y="1"/>
                  </a:moveTo>
                  <a:cubicBezTo>
                    <a:pt x="78" y="1"/>
                    <a:pt x="72" y="1"/>
                    <a:pt x="71" y="1"/>
                  </a:cubicBezTo>
                  <a:cubicBezTo>
                    <a:pt x="32" y="6"/>
                    <a:pt x="0" y="40"/>
                    <a:pt x="3" y="79"/>
                  </a:cubicBezTo>
                  <a:cubicBezTo>
                    <a:pt x="6" y="120"/>
                    <a:pt x="36" y="148"/>
                    <a:pt x="80" y="148"/>
                  </a:cubicBezTo>
                  <a:cubicBezTo>
                    <a:pt x="82" y="148"/>
                    <a:pt x="89" y="148"/>
                    <a:pt x="100" y="148"/>
                  </a:cubicBezTo>
                  <a:cubicBezTo>
                    <a:pt x="234" y="148"/>
                    <a:pt x="957" y="202"/>
                    <a:pt x="1099" y="1268"/>
                  </a:cubicBezTo>
                  <a:cubicBezTo>
                    <a:pt x="1104" y="1304"/>
                    <a:pt x="1134" y="1331"/>
                    <a:pt x="1171" y="1331"/>
                  </a:cubicBezTo>
                  <a:lnTo>
                    <a:pt x="1179" y="1331"/>
                  </a:lnTo>
                  <a:cubicBezTo>
                    <a:pt x="1220" y="1325"/>
                    <a:pt x="1248" y="1289"/>
                    <a:pt x="1243" y="1248"/>
                  </a:cubicBezTo>
                  <a:cubicBezTo>
                    <a:pt x="1084" y="52"/>
                    <a:pt x="221" y="1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2" name="Google Shape;2212;p33"/>
            <p:cNvSpPr/>
            <p:nvPr/>
          </p:nvSpPr>
          <p:spPr>
            <a:xfrm>
              <a:off x="6113980" y="410050"/>
              <a:ext cx="28338" cy="17097"/>
            </a:xfrm>
            <a:custGeom>
              <a:avLst/>
              <a:gdLst/>
              <a:ahLst/>
              <a:cxnLst/>
              <a:rect l="l" t="t" r="r" b="b"/>
              <a:pathLst>
                <a:path w="948" h="572" extrusionOk="0">
                  <a:moveTo>
                    <a:pt x="521" y="1"/>
                  </a:moveTo>
                  <a:cubicBezTo>
                    <a:pt x="434" y="1"/>
                    <a:pt x="356" y="20"/>
                    <a:pt x="286" y="58"/>
                  </a:cubicBezTo>
                  <a:cubicBezTo>
                    <a:pt x="52" y="185"/>
                    <a:pt x="9" y="476"/>
                    <a:pt x="8" y="488"/>
                  </a:cubicBezTo>
                  <a:cubicBezTo>
                    <a:pt x="1" y="529"/>
                    <a:pt x="29" y="566"/>
                    <a:pt x="70" y="571"/>
                  </a:cubicBezTo>
                  <a:lnTo>
                    <a:pt x="80" y="571"/>
                  </a:lnTo>
                  <a:cubicBezTo>
                    <a:pt x="116" y="571"/>
                    <a:pt x="149" y="545"/>
                    <a:pt x="155" y="505"/>
                  </a:cubicBezTo>
                  <a:cubicBezTo>
                    <a:pt x="155" y="504"/>
                    <a:pt x="187" y="276"/>
                    <a:pt x="356" y="185"/>
                  </a:cubicBezTo>
                  <a:cubicBezTo>
                    <a:pt x="404" y="159"/>
                    <a:pt x="458" y="146"/>
                    <a:pt x="519" y="146"/>
                  </a:cubicBezTo>
                  <a:cubicBezTo>
                    <a:pt x="610" y="146"/>
                    <a:pt x="715" y="174"/>
                    <a:pt x="834" y="230"/>
                  </a:cubicBezTo>
                  <a:cubicBezTo>
                    <a:pt x="844" y="235"/>
                    <a:pt x="854" y="237"/>
                    <a:pt x="865" y="237"/>
                  </a:cubicBezTo>
                  <a:cubicBezTo>
                    <a:pt x="892" y="237"/>
                    <a:pt x="918" y="221"/>
                    <a:pt x="931" y="195"/>
                  </a:cubicBezTo>
                  <a:cubicBezTo>
                    <a:pt x="948" y="159"/>
                    <a:pt x="932" y="116"/>
                    <a:pt x="896" y="97"/>
                  </a:cubicBezTo>
                  <a:cubicBezTo>
                    <a:pt x="758" y="33"/>
                    <a:pt x="632" y="1"/>
                    <a:pt x="5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3" name="Google Shape;2213;p33"/>
            <p:cNvSpPr/>
            <p:nvPr/>
          </p:nvSpPr>
          <p:spPr>
            <a:xfrm>
              <a:off x="6154574" y="255817"/>
              <a:ext cx="118464" cy="134654"/>
            </a:xfrm>
            <a:custGeom>
              <a:avLst/>
              <a:gdLst/>
              <a:ahLst/>
              <a:cxnLst/>
              <a:rect l="l" t="t" r="r" b="b"/>
              <a:pathLst>
                <a:path w="3963" h="4505" extrusionOk="0">
                  <a:moveTo>
                    <a:pt x="2145" y="1"/>
                  </a:moveTo>
                  <a:cubicBezTo>
                    <a:pt x="2109" y="87"/>
                    <a:pt x="646" y="876"/>
                    <a:pt x="1" y="4505"/>
                  </a:cubicBezTo>
                  <a:lnTo>
                    <a:pt x="3963" y="880"/>
                  </a:lnTo>
                  <a:lnTo>
                    <a:pt x="214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4" name="Google Shape;2214;p33"/>
            <p:cNvSpPr/>
            <p:nvPr/>
          </p:nvSpPr>
          <p:spPr>
            <a:xfrm>
              <a:off x="6105550" y="255578"/>
              <a:ext cx="418674" cy="333423"/>
            </a:xfrm>
            <a:custGeom>
              <a:avLst/>
              <a:gdLst/>
              <a:ahLst/>
              <a:cxnLst/>
              <a:rect l="l" t="t" r="r" b="b"/>
              <a:pathLst>
                <a:path w="14006" h="11155" extrusionOk="0">
                  <a:moveTo>
                    <a:pt x="6869" y="0"/>
                  </a:moveTo>
                  <a:cubicBezTo>
                    <a:pt x="6413" y="0"/>
                    <a:pt x="5958" y="58"/>
                    <a:pt x="5514" y="189"/>
                  </a:cubicBezTo>
                  <a:cubicBezTo>
                    <a:pt x="4389" y="520"/>
                    <a:pt x="3327" y="1322"/>
                    <a:pt x="2493" y="2835"/>
                  </a:cubicBezTo>
                  <a:cubicBezTo>
                    <a:pt x="2489" y="2837"/>
                    <a:pt x="2489" y="2840"/>
                    <a:pt x="2489" y="2840"/>
                  </a:cubicBezTo>
                  <a:cubicBezTo>
                    <a:pt x="2320" y="3152"/>
                    <a:pt x="2156" y="3492"/>
                    <a:pt x="2006" y="3866"/>
                  </a:cubicBezTo>
                  <a:cubicBezTo>
                    <a:pt x="1804" y="4360"/>
                    <a:pt x="1470" y="4784"/>
                    <a:pt x="1068" y="5148"/>
                  </a:cubicBezTo>
                  <a:cubicBezTo>
                    <a:pt x="894" y="5303"/>
                    <a:pt x="756" y="5485"/>
                    <a:pt x="660" y="5693"/>
                  </a:cubicBezTo>
                  <a:cubicBezTo>
                    <a:pt x="0" y="7117"/>
                    <a:pt x="1514" y="9220"/>
                    <a:pt x="4042" y="10393"/>
                  </a:cubicBezTo>
                  <a:cubicBezTo>
                    <a:pt x="5147" y="10906"/>
                    <a:pt x="6262" y="11155"/>
                    <a:pt x="7222" y="11155"/>
                  </a:cubicBezTo>
                  <a:cubicBezTo>
                    <a:pt x="7632" y="11155"/>
                    <a:pt x="8013" y="11109"/>
                    <a:pt x="8354" y="11020"/>
                  </a:cubicBezTo>
                  <a:cubicBezTo>
                    <a:pt x="8548" y="10966"/>
                    <a:pt x="8745" y="10918"/>
                    <a:pt x="8947" y="10890"/>
                  </a:cubicBezTo>
                  <a:cubicBezTo>
                    <a:pt x="10708" y="10642"/>
                    <a:pt x="11976" y="9439"/>
                    <a:pt x="12718" y="7837"/>
                  </a:cubicBezTo>
                  <a:cubicBezTo>
                    <a:pt x="14005" y="5058"/>
                    <a:pt x="12667" y="1792"/>
                    <a:pt x="9395" y="520"/>
                  </a:cubicBezTo>
                  <a:cubicBezTo>
                    <a:pt x="8593" y="207"/>
                    <a:pt x="7729" y="0"/>
                    <a:pt x="6869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5" name="Google Shape;2215;p33"/>
            <p:cNvSpPr/>
            <p:nvPr/>
          </p:nvSpPr>
          <p:spPr>
            <a:xfrm>
              <a:off x="6180072" y="261108"/>
              <a:ext cx="304814" cy="271013"/>
            </a:xfrm>
            <a:custGeom>
              <a:avLst/>
              <a:gdLst/>
              <a:ahLst/>
              <a:cxnLst/>
              <a:rect l="l" t="t" r="r" b="b"/>
              <a:pathLst>
                <a:path w="10197" h="9067" extrusionOk="0">
                  <a:moveTo>
                    <a:pt x="3230" y="0"/>
                  </a:moveTo>
                  <a:cubicBezTo>
                    <a:pt x="3160" y="0"/>
                    <a:pt x="3090" y="1"/>
                    <a:pt x="3021" y="3"/>
                  </a:cubicBezTo>
                  <a:cubicBezTo>
                    <a:pt x="1896" y="333"/>
                    <a:pt x="834" y="1134"/>
                    <a:pt x="0" y="2648"/>
                  </a:cubicBezTo>
                  <a:cubicBezTo>
                    <a:pt x="64" y="2560"/>
                    <a:pt x="829" y="1523"/>
                    <a:pt x="1842" y="1523"/>
                  </a:cubicBezTo>
                  <a:cubicBezTo>
                    <a:pt x="2042" y="1523"/>
                    <a:pt x="2253" y="1564"/>
                    <a:pt x="2469" y="1660"/>
                  </a:cubicBezTo>
                  <a:cubicBezTo>
                    <a:pt x="3808" y="2259"/>
                    <a:pt x="5452" y="2263"/>
                    <a:pt x="5497" y="2263"/>
                  </a:cubicBezTo>
                  <a:cubicBezTo>
                    <a:pt x="5498" y="2263"/>
                    <a:pt x="5498" y="2263"/>
                    <a:pt x="5498" y="2263"/>
                  </a:cubicBezTo>
                  <a:lnTo>
                    <a:pt x="5498" y="2263"/>
                  </a:lnTo>
                  <a:cubicBezTo>
                    <a:pt x="5405" y="2395"/>
                    <a:pt x="5038" y="2422"/>
                    <a:pt x="4757" y="2422"/>
                  </a:cubicBezTo>
                  <a:cubicBezTo>
                    <a:pt x="4567" y="2422"/>
                    <a:pt x="4417" y="2410"/>
                    <a:pt x="4417" y="2410"/>
                  </a:cubicBezTo>
                  <a:lnTo>
                    <a:pt x="4417" y="2410"/>
                  </a:lnTo>
                  <a:cubicBezTo>
                    <a:pt x="5612" y="3588"/>
                    <a:pt x="7996" y="3744"/>
                    <a:pt x="7996" y="3744"/>
                  </a:cubicBezTo>
                  <a:cubicBezTo>
                    <a:pt x="7154" y="4655"/>
                    <a:pt x="7624" y="6150"/>
                    <a:pt x="7624" y="6150"/>
                  </a:cubicBezTo>
                  <a:cubicBezTo>
                    <a:pt x="7466" y="7068"/>
                    <a:pt x="7192" y="9066"/>
                    <a:pt x="7192" y="9066"/>
                  </a:cubicBezTo>
                  <a:cubicBezTo>
                    <a:pt x="7192" y="9066"/>
                    <a:pt x="8986" y="7851"/>
                    <a:pt x="9591" y="6389"/>
                  </a:cubicBezTo>
                  <a:cubicBezTo>
                    <a:pt x="10197" y="4928"/>
                    <a:pt x="9684" y="2949"/>
                    <a:pt x="8678" y="1749"/>
                  </a:cubicBezTo>
                  <a:cubicBezTo>
                    <a:pt x="7845" y="758"/>
                    <a:pt x="5178" y="0"/>
                    <a:pt x="3230" y="0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6" name="Google Shape;2216;p33"/>
            <p:cNvSpPr/>
            <p:nvPr/>
          </p:nvSpPr>
          <p:spPr>
            <a:xfrm>
              <a:off x="6200907" y="331050"/>
              <a:ext cx="38830" cy="46688"/>
            </a:xfrm>
            <a:custGeom>
              <a:avLst/>
              <a:gdLst/>
              <a:ahLst/>
              <a:cxnLst/>
              <a:rect l="l" t="t" r="r" b="b"/>
              <a:pathLst>
                <a:path w="1299" h="1562" extrusionOk="0">
                  <a:moveTo>
                    <a:pt x="160" y="1"/>
                  </a:moveTo>
                  <a:cubicBezTo>
                    <a:pt x="91" y="1"/>
                    <a:pt x="28" y="49"/>
                    <a:pt x="16" y="119"/>
                  </a:cubicBezTo>
                  <a:cubicBezTo>
                    <a:pt x="0" y="198"/>
                    <a:pt x="53" y="276"/>
                    <a:pt x="133" y="290"/>
                  </a:cubicBezTo>
                  <a:cubicBezTo>
                    <a:pt x="935" y="441"/>
                    <a:pt x="998" y="1384"/>
                    <a:pt x="1001" y="1425"/>
                  </a:cubicBezTo>
                  <a:cubicBezTo>
                    <a:pt x="1005" y="1502"/>
                    <a:pt x="1069" y="1562"/>
                    <a:pt x="1147" y="1562"/>
                  </a:cubicBezTo>
                  <a:lnTo>
                    <a:pt x="1158" y="1562"/>
                  </a:lnTo>
                  <a:cubicBezTo>
                    <a:pt x="1237" y="1559"/>
                    <a:pt x="1299" y="1490"/>
                    <a:pt x="1295" y="1409"/>
                  </a:cubicBezTo>
                  <a:cubicBezTo>
                    <a:pt x="1272" y="990"/>
                    <a:pt x="1012" y="157"/>
                    <a:pt x="187" y="3"/>
                  </a:cubicBezTo>
                  <a:cubicBezTo>
                    <a:pt x="178" y="2"/>
                    <a:pt x="169" y="1"/>
                    <a:pt x="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7" name="Google Shape;2217;p33"/>
            <p:cNvSpPr/>
            <p:nvPr/>
          </p:nvSpPr>
          <p:spPr>
            <a:xfrm>
              <a:off x="6290136" y="397466"/>
              <a:ext cx="63312" cy="23195"/>
            </a:xfrm>
            <a:custGeom>
              <a:avLst/>
              <a:gdLst/>
              <a:ahLst/>
              <a:cxnLst/>
              <a:rect l="l" t="t" r="r" b="b"/>
              <a:pathLst>
                <a:path w="2118" h="776" extrusionOk="0">
                  <a:moveTo>
                    <a:pt x="698" y="1"/>
                  </a:moveTo>
                  <a:cubicBezTo>
                    <a:pt x="515" y="1"/>
                    <a:pt x="321" y="29"/>
                    <a:pt x="119" y="98"/>
                  </a:cubicBezTo>
                  <a:cubicBezTo>
                    <a:pt x="42" y="122"/>
                    <a:pt x="1" y="206"/>
                    <a:pt x="28" y="283"/>
                  </a:cubicBezTo>
                  <a:cubicBezTo>
                    <a:pt x="47" y="344"/>
                    <a:pt x="104" y="382"/>
                    <a:pt x="164" y="382"/>
                  </a:cubicBezTo>
                  <a:cubicBezTo>
                    <a:pt x="180" y="382"/>
                    <a:pt x="197" y="380"/>
                    <a:pt x="212" y="374"/>
                  </a:cubicBezTo>
                  <a:cubicBezTo>
                    <a:pt x="377" y="318"/>
                    <a:pt x="537" y="295"/>
                    <a:pt x="689" y="295"/>
                  </a:cubicBezTo>
                  <a:cubicBezTo>
                    <a:pt x="1352" y="295"/>
                    <a:pt x="1851" y="733"/>
                    <a:pt x="1857" y="738"/>
                  </a:cubicBezTo>
                  <a:cubicBezTo>
                    <a:pt x="1885" y="762"/>
                    <a:pt x="1919" y="775"/>
                    <a:pt x="1954" y="775"/>
                  </a:cubicBezTo>
                  <a:cubicBezTo>
                    <a:pt x="1994" y="775"/>
                    <a:pt x="2033" y="757"/>
                    <a:pt x="2063" y="727"/>
                  </a:cubicBezTo>
                  <a:cubicBezTo>
                    <a:pt x="2118" y="668"/>
                    <a:pt x="2112" y="576"/>
                    <a:pt x="2053" y="521"/>
                  </a:cubicBezTo>
                  <a:cubicBezTo>
                    <a:pt x="2025" y="494"/>
                    <a:pt x="1464" y="1"/>
                    <a:pt x="6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8" name="Google Shape;2218;p33"/>
            <p:cNvSpPr/>
            <p:nvPr/>
          </p:nvSpPr>
          <p:spPr>
            <a:xfrm>
              <a:off x="6276505" y="469202"/>
              <a:ext cx="70845" cy="60228"/>
            </a:xfrm>
            <a:custGeom>
              <a:avLst/>
              <a:gdLst/>
              <a:ahLst/>
              <a:cxnLst/>
              <a:rect l="l" t="t" r="r" b="b"/>
              <a:pathLst>
                <a:path w="2370" h="2015" extrusionOk="0">
                  <a:moveTo>
                    <a:pt x="1011" y="1"/>
                  </a:moveTo>
                  <a:cubicBezTo>
                    <a:pt x="744" y="1"/>
                    <a:pt x="494" y="102"/>
                    <a:pt x="328" y="305"/>
                  </a:cubicBezTo>
                  <a:cubicBezTo>
                    <a:pt x="1" y="704"/>
                    <a:pt x="121" y="1341"/>
                    <a:pt x="594" y="1729"/>
                  </a:cubicBezTo>
                  <a:cubicBezTo>
                    <a:pt x="827" y="1919"/>
                    <a:pt x="1102" y="2014"/>
                    <a:pt x="1360" y="2014"/>
                  </a:cubicBezTo>
                  <a:cubicBezTo>
                    <a:pt x="1627" y="2014"/>
                    <a:pt x="1877" y="1912"/>
                    <a:pt x="2043" y="1709"/>
                  </a:cubicBezTo>
                  <a:cubicBezTo>
                    <a:pt x="2369" y="1311"/>
                    <a:pt x="2249" y="674"/>
                    <a:pt x="1776" y="286"/>
                  </a:cubicBezTo>
                  <a:cubicBezTo>
                    <a:pt x="1544" y="96"/>
                    <a:pt x="1269" y="1"/>
                    <a:pt x="1011" y="1"/>
                  </a:cubicBezTo>
                  <a:close/>
                </a:path>
              </a:pathLst>
            </a:custGeom>
            <a:solidFill>
              <a:srgbClr val="E6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9" name="Google Shape;2219;p33"/>
            <p:cNvSpPr/>
            <p:nvPr/>
          </p:nvSpPr>
          <p:spPr>
            <a:xfrm>
              <a:off x="6135771" y="394088"/>
              <a:ext cx="54165" cy="51381"/>
            </a:xfrm>
            <a:custGeom>
              <a:avLst/>
              <a:gdLst/>
              <a:ahLst/>
              <a:cxnLst/>
              <a:rect l="l" t="t" r="r" b="b"/>
              <a:pathLst>
                <a:path w="1812" h="1719" extrusionOk="0">
                  <a:moveTo>
                    <a:pt x="1094" y="0"/>
                  </a:moveTo>
                  <a:cubicBezTo>
                    <a:pt x="832" y="0"/>
                    <a:pt x="545" y="139"/>
                    <a:pt x="337" y="394"/>
                  </a:cubicBezTo>
                  <a:cubicBezTo>
                    <a:pt x="11" y="792"/>
                    <a:pt x="0" y="1324"/>
                    <a:pt x="315" y="1581"/>
                  </a:cubicBezTo>
                  <a:cubicBezTo>
                    <a:pt x="428" y="1674"/>
                    <a:pt x="568" y="1719"/>
                    <a:pt x="716" y="1719"/>
                  </a:cubicBezTo>
                  <a:cubicBezTo>
                    <a:pt x="978" y="1719"/>
                    <a:pt x="1265" y="1580"/>
                    <a:pt x="1474" y="1326"/>
                  </a:cubicBezTo>
                  <a:cubicBezTo>
                    <a:pt x="1800" y="926"/>
                    <a:pt x="1811" y="396"/>
                    <a:pt x="1496" y="139"/>
                  </a:cubicBezTo>
                  <a:cubicBezTo>
                    <a:pt x="1383" y="45"/>
                    <a:pt x="1242" y="0"/>
                    <a:pt x="1094" y="0"/>
                  </a:cubicBezTo>
                  <a:close/>
                </a:path>
              </a:pathLst>
            </a:custGeom>
            <a:solidFill>
              <a:srgbClr val="E6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0" name="Google Shape;2220;p33"/>
            <p:cNvSpPr/>
            <p:nvPr/>
          </p:nvSpPr>
          <p:spPr>
            <a:xfrm>
              <a:off x="6278149" y="428940"/>
              <a:ext cx="50010" cy="32461"/>
            </a:xfrm>
            <a:custGeom>
              <a:avLst/>
              <a:gdLst/>
              <a:ahLst/>
              <a:cxnLst/>
              <a:rect l="l" t="t" r="r" b="b"/>
              <a:pathLst>
                <a:path w="1673" h="1086" extrusionOk="0">
                  <a:moveTo>
                    <a:pt x="1077" y="1"/>
                  </a:moveTo>
                  <a:cubicBezTo>
                    <a:pt x="716" y="1"/>
                    <a:pt x="350" y="116"/>
                    <a:pt x="38" y="335"/>
                  </a:cubicBezTo>
                  <a:cubicBezTo>
                    <a:pt x="12" y="352"/>
                    <a:pt x="1" y="386"/>
                    <a:pt x="9" y="415"/>
                  </a:cubicBezTo>
                  <a:cubicBezTo>
                    <a:pt x="19" y="445"/>
                    <a:pt x="47" y="466"/>
                    <a:pt x="79" y="466"/>
                  </a:cubicBezTo>
                  <a:cubicBezTo>
                    <a:pt x="622" y="476"/>
                    <a:pt x="1141" y="689"/>
                    <a:pt x="1538" y="1066"/>
                  </a:cubicBezTo>
                  <a:cubicBezTo>
                    <a:pt x="1552" y="1079"/>
                    <a:pt x="1572" y="1086"/>
                    <a:pt x="1589" y="1086"/>
                  </a:cubicBezTo>
                  <a:cubicBezTo>
                    <a:pt x="1609" y="1086"/>
                    <a:pt x="1628" y="1079"/>
                    <a:pt x="1644" y="1063"/>
                  </a:cubicBezTo>
                  <a:cubicBezTo>
                    <a:pt x="1672" y="1033"/>
                    <a:pt x="1672" y="987"/>
                    <a:pt x="1642" y="959"/>
                  </a:cubicBezTo>
                  <a:cubicBezTo>
                    <a:pt x="1274" y="610"/>
                    <a:pt x="811" y="393"/>
                    <a:pt x="317" y="335"/>
                  </a:cubicBezTo>
                  <a:cubicBezTo>
                    <a:pt x="557" y="210"/>
                    <a:pt x="818" y="145"/>
                    <a:pt x="1078" y="145"/>
                  </a:cubicBezTo>
                  <a:cubicBezTo>
                    <a:pt x="1237" y="145"/>
                    <a:pt x="1395" y="170"/>
                    <a:pt x="1546" y="219"/>
                  </a:cubicBezTo>
                  <a:cubicBezTo>
                    <a:pt x="1554" y="222"/>
                    <a:pt x="1562" y="223"/>
                    <a:pt x="1570" y="223"/>
                  </a:cubicBezTo>
                  <a:cubicBezTo>
                    <a:pt x="1600" y="223"/>
                    <a:pt x="1628" y="204"/>
                    <a:pt x="1638" y="174"/>
                  </a:cubicBezTo>
                  <a:cubicBezTo>
                    <a:pt x="1651" y="137"/>
                    <a:pt x="1630" y="95"/>
                    <a:pt x="1590" y="82"/>
                  </a:cubicBezTo>
                  <a:cubicBezTo>
                    <a:pt x="1424" y="27"/>
                    <a:pt x="1251" y="1"/>
                    <a:pt x="10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1" name="Google Shape;2221;p33"/>
            <p:cNvSpPr/>
            <p:nvPr/>
          </p:nvSpPr>
          <p:spPr>
            <a:xfrm>
              <a:off x="6176096" y="369250"/>
              <a:ext cx="37545" cy="42205"/>
            </a:xfrm>
            <a:custGeom>
              <a:avLst/>
              <a:gdLst/>
              <a:ahLst/>
              <a:cxnLst/>
              <a:rect l="l" t="t" r="r" b="b"/>
              <a:pathLst>
                <a:path w="1256" h="1412" extrusionOk="0">
                  <a:moveTo>
                    <a:pt x="536" y="1"/>
                  </a:moveTo>
                  <a:cubicBezTo>
                    <a:pt x="519" y="1"/>
                    <a:pt x="502" y="7"/>
                    <a:pt x="487" y="20"/>
                  </a:cubicBezTo>
                  <a:cubicBezTo>
                    <a:pt x="458" y="48"/>
                    <a:pt x="456" y="94"/>
                    <a:pt x="483" y="124"/>
                  </a:cubicBezTo>
                  <a:cubicBezTo>
                    <a:pt x="732" y="395"/>
                    <a:pt x="922" y="723"/>
                    <a:pt x="1034" y="1068"/>
                  </a:cubicBezTo>
                  <a:lnTo>
                    <a:pt x="1041" y="1087"/>
                  </a:lnTo>
                  <a:cubicBezTo>
                    <a:pt x="1028" y="1077"/>
                    <a:pt x="1015" y="1064"/>
                    <a:pt x="1003" y="1054"/>
                  </a:cubicBezTo>
                  <a:cubicBezTo>
                    <a:pt x="746" y="826"/>
                    <a:pt x="437" y="648"/>
                    <a:pt x="109" y="539"/>
                  </a:cubicBezTo>
                  <a:cubicBezTo>
                    <a:pt x="100" y="536"/>
                    <a:pt x="91" y="534"/>
                    <a:pt x="83" y="534"/>
                  </a:cubicBezTo>
                  <a:cubicBezTo>
                    <a:pt x="52" y="534"/>
                    <a:pt x="24" y="554"/>
                    <a:pt x="15" y="584"/>
                  </a:cubicBezTo>
                  <a:cubicBezTo>
                    <a:pt x="0" y="621"/>
                    <a:pt x="22" y="663"/>
                    <a:pt x="61" y="676"/>
                  </a:cubicBezTo>
                  <a:cubicBezTo>
                    <a:pt x="370" y="778"/>
                    <a:pt x="662" y="946"/>
                    <a:pt x="904" y="1162"/>
                  </a:cubicBezTo>
                  <a:cubicBezTo>
                    <a:pt x="970" y="1219"/>
                    <a:pt x="1034" y="1283"/>
                    <a:pt x="1055" y="1359"/>
                  </a:cubicBezTo>
                  <a:cubicBezTo>
                    <a:pt x="1062" y="1387"/>
                    <a:pt x="1086" y="1409"/>
                    <a:pt x="1114" y="1411"/>
                  </a:cubicBezTo>
                  <a:lnTo>
                    <a:pt x="1125" y="1411"/>
                  </a:lnTo>
                  <a:cubicBezTo>
                    <a:pt x="1149" y="1411"/>
                    <a:pt x="1175" y="1397"/>
                    <a:pt x="1189" y="1379"/>
                  </a:cubicBezTo>
                  <a:cubicBezTo>
                    <a:pt x="1255" y="1267"/>
                    <a:pt x="1219" y="1155"/>
                    <a:pt x="1185" y="1056"/>
                  </a:cubicBezTo>
                  <a:lnTo>
                    <a:pt x="1175" y="1022"/>
                  </a:lnTo>
                  <a:cubicBezTo>
                    <a:pt x="1056" y="656"/>
                    <a:pt x="854" y="313"/>
                    <a:pt x="592" y="25"/>
                  </a:cubicBezTo>
                  <a:cubicBezTo>
                    <a:pt x="577" y="9"/>
                    <a:pt x="556" y="1"/>
                    <a:pt x="5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2" name="Google Shape;2222;p33"/>
            <p:cNvSpPr/>
            <p:nvPr/>
          </p:nvSpPr>
          <p:spPr>
            <a:xfrm>
              <a:off x="6202043" y="414443"/>
              <a:ext cx="27621" cy="26034"/>
            </a:xfrm>
            <a:custGeom>
              <a:avLst/>
              <a:gdLst/>
              <a:ahLst/>
              <a:cxnLst/>
              <a:rect l="l" t="t" r="r" b="b"/>
              <a:pathLst>
                <a:path w="924" h="871" extrusionOk="0">
                  <a:moveTo>
                    <a:pt x="842" y="0"/>
                  </a:moveTo>
                  <a:cubicBezTo>
                    <a:pt x="821" y="0"/>
                    <a:pt x="801" y="9"/>
                    <a:pt x="787" y="25"/>
                  </a:cubicBezTo>
                  <a:cubicBezTo>
                    <a:pt x="725" y="94"/>
                    <a:pt x="613" y="103"/>
                    <a:pt x="495" y="111"/>
                  </a:cubicBezTo>
                  <a:cubicBezTo>
                    <a:pt x="363" y="120"/>
                    <a:pt x="212" y="132"/>
                    <a:pt x="111" y="238"/>
                  </a:cubicBezTo>
                  <a:cubicBezTo>
                    <a:pt x="34" y="317"/>
                    <a:pt x="1" y="437"/>
                    <a:pt x="20" y="560"/>
                  </a:cubicBezTo>
                  <a:cubicBezTo>
                    <a:pt x="34" y="650"/>
                    <a:pt x="77" y="742"/>
                    <a:pt x="149" y="841"/>
                  </a:cubicBezTo>
                  <a:cubicBezTo>
                    <a:pt x="166" y="859"/>
                    <a:pt x="187" y="871"/>
                    <a:pt x="209" y="871"/>
                  </a:cubicBezTo>
                  <a:cubicBezTo>
                    <a:pt x="224" y="871"/>
                    <a:pt x="239" y="866"/>
                    <a:pt x="252" y="858"/>
                  </a:cubicBezTo>
                  <a:cubicBezTo>
                    <a:pt x="283" y="832"/>
                    <a:pt x="290" y="787"/>
                    <a:pt x="267" y="755"/>
                  </a:cubicBezTo>
                  <a:cubicBezTo>
                    <a:pt x="209" y="676"/>
                    <a:pt x="176" y="604"/>
                    <a:pt x="166" y="536"/>
                  </a:cubicBezTo>
                  <a:cubicBezTo>
                    <a:pt x="153" y="461"/>
                    <a:pt x="173" y="386"/>
                    <a:pt x="217" y="341"/>
                  </a:cubicBezTo>
                  <a:cubicBezTo>
                    <a:pt x="281" y="273"/>
                    <a:pt x="390" y="266"/>
                    <a:pt x="507" y="258"/>
                  </a:cubicBezTo>
                  <a:cubicBezTo>
                    <a:pt x="643" y="249"/>
                    <a:pt x="797" y="237"/>
                    <a:pt x="897" y="122"/>
                  </a:cubicBezTo>
                  <a:cubicBezTo>
                    <a:pt x="924" y="90"/>
                    <a:pt x="921" y="45"/>
                    <a:pt x="890" y="18"/>
                  </a:cubicBezTo>
                  <a:cubicBezTo>
                    <a:pt x="876" y="6"/>
                    <a:pt x="859" y="0"/>
                    <a:pt x="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3" name="Google Shape;2223;p33"/>
            <p:cNvSpPr/>
            <p:nvPr/>
          </p:nvSpPr>
          <p:spPr>
            <a:xfrm>
              <a:off x="6182583" y="454586"/>
              <a:ext cx="89947" cy="57538"/>
            </a:xfrm>
            <a:custGeom>
              <a:avLst/>
              <a:gdLst/>
              <a:ahLst/>
              <a:cxnLst/>
              <a:rect l="l" t="t" r="r" b="b"/>
              <a:pathLst>
                <a:path w="3009" h="1925" extrusionOk="0">
                  <a:moveTo>
                    <a:pt x="444" y="0"/>
                  </a:moveTo>
                  <a:cubicBezTo>
                    <a:pt x="444" y="0"/>
                    <a:pt x="1" y="842"/>
                    <a:pt x="501" y="1425"/>
                  </a:cubicBezTo>
                  <a:cubicBezTo>
                    <a:pt x="652" y="1598"/>
                    <a:pt x="889" y="1749"/>
                    <a:pt x="1247" y="1845"/>
                  </a:cubicBezTo>
                  <a:cubicBezTo>
                    <a:pt x="1378" y="1880"/>
                    <a:pt x="1503" y="1906"/>
                    <a:pt x="1617" y="1916"/>
                  </a:cubicBezTo>
                  <a:lnTo>
                    <a:pt x="1642" y="1919"/>
                  </a:lnTo>
                  <a:lnTo>
                    <a:pt x="1729" y="1923"/>
                  </a:lnTo>
                  <a:cubicBezTo>
                    <a:pt x="1754" y="1924"/>
                    <a:pt x="1780" y="1925"/>
                    <a:pt x="1805" y="1925"/>
                  </a:cubicBezTo>
                  <a:cubicBezTo>
                    <a:pt x="2302" y="1925"/>
                    <a:pt x="2597" y="1688"/>
                    <a:pt x="2766" y="1405"/>
                  </a:cubicBezTo>
                  <a:cubicBezTo>
                    <a:pt x="2993" y="1027"/>
                    <a:pt x="3009" y="564"/>
                    <a:pt x="3007" y="453"/>
                  </a:cubicBezTo>
                  <a:lnTo>
                    <a:pt x="3007" y="429"/>
                  </a:lnTo>
                  <a:cubicBezTo>
                    <a:pt x="2590" y="425"/>
                    <a:pt x="1081" y="129"/>
                    <a:pt x="595" y="30"/>
                  </a:cubicBezTo>
                  <a:lnTo>
                    <a:pt x="594" y="30"/>
                  </a:lnTo>
                  <a:cubicBezTo>
                    <a:pt x="499" y="10"/>
                    <a:pt x="444" y="0"/>
                    <a:pt x="4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4" name="Google Shape;2224;p33"/>
            <p:cNvSpPr/>
            <p:nvPr/>
          </p:nvSpPr>
          <p:spPr>
            <a:xfrm>
              <a:off x="6169311" y="181182"/>
              <a:ext cx="388333" cy="386866"/>
            </a:xfrm>
            <a:custGeom>
              <a:avLst/>
              <a:gdLst/>
              <a:ahLst/>
              <a:cxnLst/>
              <a:rect l="l" t="t" r="r" b="b"/>
              <a:pathLst>
                <a:path w="12991" h="12943" extrusionOk="0">
                  <a:moveTo>
                    <a:pt x="5418" y="1"/>
                  </a:moveTo>
                  <a:cubicBezTo>
                    <a:pt x="5264" y="635"/>
                    <a:pt x="5629" y="1319"/>
                    <a:pt x="5629" y="1319"/>
                  </a:cubicBezTo>
                  <a:cubicBezTo>
                    <a:pt x="4777" y="937"/>
                    <a:pt x="4036" y="786"/>
                    <a:pt x="3395" y="786"/>
                  </a:cubicBezTo>
                  <a:cubicBezTo>
                    <a:pt x="976" y="786"/>
                    <a:pt x="0" y="2940"/>
                    <a:pt x="0" y="2940"/>
                  </a:cubicBezTo>
                  <a:cubicBezTo>
                    <a:pt x="152" y="2798"/>
                    <a:pt x="378" y="2752"/>
                    <a:pt x="608" y="2752"/>
                  </a:cubicBezTo>
                  <a:cubicBezTo>
                    <a:pt x="1049" y="2752"/>
                    <a:pt x="1509" y="2921"/>
                    <a:pt x="1509" y="2921"/>
                  </a:cubicBezTo>
                  <a:cubicBezTo>
                    <a:pt x="700" y="3270"/>
                    <a:pt x="703" y="4758"/>
                    <a:pt x="703" y="4758"/>
                  </a:cubicBezTo>
                  <a:cubicBezTo>
                    <a:pt x="703" y="4758"/>
                    <a:pt x="1097" y="3831"/>
                    <a:pt x="2236" y="3831"/>
                  </a:cubicBezTo>
                  <a:cubicBezTo>
                    <a:pt x="2555" y="3831"/>
                    <a:pt x="2931" y="3903"/>
                    <a:pt x="3374" y="4089"/>
                  </a:cubicBezTo>
                  <a:cubicBezTo>
                    <a:pt x="4734" y="4658"/>
                    <a:pt x="6100" y="4752"/>
                    <a:pt x="6851" y="4752"/>
                  </a:cubicBezTo>
                  <a:cubicBezTo>
                    <a:pt x="7219" y="4752"/>
                    <a:pt x="7439" y="4729"/>
                    <a:pt x="7439" y="4729"/>
                  </a:cubicBezTo>
                  <a:lnTo>
                    <a:pt x="7439" y="4729"/>
                  </a:lnTo>
                  <a:cubicBezTo>
                    <a:pt x="7011" y="5170"/>
                    <a:pt x="5727" y="5321"/>
                    <a:pt x="5727" y="5321"/>
                  </a:cubicBezTo>
                  <a:cubicBezTo>
                    <a:pt x="7416" y="5964"/>
                    <a:pt x="9099" y="6041"/>
                    <a:pt x="9099" y="6041"/>
                  </a:cubicBezTo>
                  <a:cubicBezTo>
                    <a:pt x="7772" y="6993"/>
                    <a:pt x="8209" y="8652"/>
                    <a:pt x="8209" y="8652"/>
                  </a:cubicBezTo>
                  <a:cubicBezTo>
                    <a:pt x="8427" y="8109"/>
                    <a:pt x="9099" y="7301"/>
                    <a:pt x="9182" y="7202"/>
                  </a:cubicBezTo>
                  <a:lnTo>
                    <a:pt x="9182" y="7202"/>
                  </a:lnTo>
                  <a:cubicBezTo>
                    <a:pt x="7655" y="9273"/>
                    <a:pt x="7404" y="12943"/>
                    <a:pt x="7404" y="12943"/>
                  </a:cubicBezTo>
                  <a:cubicBezTo>
                    <a:pt x="9713" y="12718"/>
                    <a:pt x="11700" y="10622"/>
                    <a:pt x="12387" y="8048"/>
                  </a:cubicBezTo>
                  <a:cubicBezTo>
                    <a:pt x="12990" y="5789"/>
                    <a:pt x="10798" y="5154"/>
                    <a:pt x="10798" y="5154"/>
                  </a:cubicBezTo>
                  <a:cubicBezTo>
                    <a:pt x="10835" y="5095"/>
                    <a:pt x="10869" y="5036"/>
                    <a:pt x="10898" y="4978"/>
                  </a:cubicBezTo>
                  <a:cubicBezTo>
                    <a:pt x="11519" y="3712"/>
                    <a:pt x="10057" y="2526"/>
                    <a:pt x="8410" y="1933"/>
                  </a:cubicBezTo>
                  <a:cubicBezTo>
                    <a:pt x="6682" y="1314"/>
                    <a:pt x="5418" y="1"/>
                    <a:pt x="54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5" name="Google Shape;2225;p33"/>
            <p:cNvSpPr/>
            <p:nvPr/>
          </p:nvSpPr>
          <p:spPr>
            <a:xfrm>
              <a:off x="6349712" y="532061"/>
              <a:ext cx="99602" cy="77774"/>
            </a:xfrm>
            <a:custGeom>
              <a:avLst/>
              <a:gdLst/>
              <a:ahLst/>
              <a:cxnLst/>
              <a:rect l="l" t="t" r="r" b="b"/>
              <a:pathLst>
                <a:path w="3332" h="2602" extrusionOk="0">
                  <a:moveTo>
                    <a:pt x="1479" y="1"/>
                  </a:moveTo>
                  <a:cubicBezTo>
                    <a:pt x="932" y="1"/>
                    <a:pt x="447" y="271"/>
                    <a:pt x="260" y="735"/>
                  </a:cubicBezTo>
                  <a:cubicBezTo>
                    <a:pt x="1" y="1382"/>
                    <a:pt x="420" y="2159"/>
                    <a:pt x="1196" y="2471"/>
                  </a:cubicBezTo>
                  <a:cubicBezTo>
                    <a:pt x="1416" y="2560"/>
                    <a:pt x="1640" y="2602"/>
                    <a:pt x="1855" y="2602"/>
                  </a:cubicBezTo>
                  <a:cubicBezTo>
                    <a:pt x="2401" y="2602"/>
                    <a:pt x="2886" y="2331"/>
                    <a:pt x="3074" y="1867"/>
                  </a:cubicBezTo>
                  <a:cubicBezTo>
                    <a:pt x="3332" y="1221"/>
                    <a:pt x="2914" y="443"/>
                    <a:pt x="2138" y="131"/>
                  </a:cubicBezTo>
                  <a:cubicBezTo>
                    <a:pt x="1918" y="43"/>
                    <a:pt x="1694" y="1"/>
                    <a:pt x="1479" y="1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6" name="Google Shape;2226;p33"/>
            <p:cNvSpPr/>
            <p:nvPr/>
          </p:nvSpPr>
          <p:spPr>
            <a:xfrm>
              <a:off x="6376227" y="559500"/>
              <a:ext cx="48157" cy="26154"/>
            </a:xfrm>
            <a:custGeom>
              <a:avLst/>
              <a:gdLst/>
              <a:ahLst/>
              <a:cxnLst/>
              <a:rect l="l" t="t" r="r" b="b"/>
              <a:pathLst>
                <a:path w="1611" h="875" extrusionOk="0">
                  <a:moveTo>
                    <a:pt x="424" y="0"/>
                  </a:moveTo>
                  <a:cubicBezTo>
                    <a:pt x="315" y="0"/>
                    <a:pt x="196" y="10"/>
                    <a:pt x="67" y="32"/>
                  </a:cubicBezTo>
                  <a:cubicBezTo>
                    <a:pt x="27" y="39"/>
                    <a:pt x="0" y="76"/>
                    <a:pt x="7" y="116"/>
                  </a:cubicBezTo>
                  <a:cubicBezTo>
                    <a:pt x="14" y="151"/>
                    <a:pt x="44" y="177"/>
                    <a:pt x="79" y="177"/>
                  </a:cubicBezTo>
                  <a:cubicBezTo>
                    <a:pt x="83" y="177"/>
                    <a:pt x="88" y="177"/>
                    <a:pt x="92" y="176"/>
                  </a:cubicBezTo>
                  <a:cubicBezTo>
                    <a:pt x="214" y="155"/>
                    <a:pt x="325" y="146"/>
                    <a:pt x="427" y="146"/>
                  </a:cubicBezTo>
                  <a:cubicBezTo>
                    <a:pt x="1279" y="146"/>
                    <a:pt x="1454" y="790"/>
                    <a:pt x="1461" y="819"/>
                  </a:cubicBezTo>
                  <a:cubicBezTo>
                    <a:pt x="1468" y="852"/>
                    <a:pt x="1498" y="874"/>
                    <a:pt x="1532" y="874"/>
                  </a:cubicBezTo>
                  <a:cubicBezTo>
                    <a:pt x="1537" y="874"/>
                    <a:pt x="1544" y="874"/>
                    <a:pt x="1549" y="873"/>
                  </a:cubicBezTo>
                  <a:cubicBezTo>
                    <a:pt x="1588" y="865"/>
                    <a:pt x="1611" y="824"/>
                    <a:pt x="1602" y="784"/>
                  </a:cubicBezTo>
                  <a:cubicBezTo>
                    <a:pt x="1601" y="775"/>
                    <a:pt x="1396" y="0"/>
                    <a:pt x="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7" name="Google Shape;2227;p33"/>
            <p:cNvSpPr/>
            <p:nvPr/>
          </p:nvSpPr>
          <p:spPr>
            <a:xfrm>
              <a:off x="6392010" y="560157"/>
              <a:ext cx="14408" cy="29770"/>
            </a:xfrm>
            <a:custGeom>
              <a:avLst/>
              <a:gdLst/>
              <a:ahLst/>
              <a:cxnLst/>
              <a:rect l="l" t="t" r="r" b="b"/>
              <a:pathLst>
                <a:path w="482" h="996" extrusionOk="0">
                  <a:moveTo>
                    <a:pt x="172" y="1"/>
                  </a:moveTo>
                  <a:cubicBezTo>
                    <a:pt x="154" y="1"/>
                    <a:pt x="137" y="7"/>
                    <a:pt x="123" y="20"/>
                  </a:cubicBezTo>
                  <a:cubicBezTo>
                    <a:pt x="93" y="48"/>
                    <a:pt x="92" y="94"/>
                    <a:pt x="117" y="124"/>
                  </a:cubicBezTo>
                  <a:cubicBezTo>
                    <a:pt x="265" y="286"/>
                    <a:pt x="328" y="436"/>
                    <a:pt x="301" y="567"/>
                  </a:cubicBezTo>
                  <a:cubicBezTo>
                    <a:pt x="264" y="754"/>
                    <a:pt x="54" y="854"/>
                    <a:pt x="52" y="857"/>
                  </a:cubicBezTo>
                  <a:cubicBezTo>
                    <a:pt x="16" y="874"/>
                    <a:pt x="0" y="916"/>
                    <a:pt x="17" y="953"/>
                  </a:cubicBezTo>
                  <a:cubicBezTo>
                    <a:pt x="30" y="980"/>
                    <a:pt x="57" y="995"/>
                    <a:pt x="85" y="995"/>
                  </a:cubicBezTo>
                  <a:cubicBezTo>
                    <a:pt x="93" y="995"/>
                    <a:pt x="103" y="994"/>
                    <a:pt x="116" y="988"/>
                  </a:cubicBezTo>
                  <a:cubicBezTo>
                    <a:pt x="129" y="982"/>
                    <a:pt x="392" y="855"/>
                    <a:pt x="446" y="594"/>
                  </a:cubicBezTo>
                  <a:cubicBezTo>
                    <a:pt x="481" y="416"/>
                    <a:pt x="409" y="224"/>
                    <a:pt x="227" y="25"/>
                  </a:cubicBezTo>
                  <a:cubicBezTo>
                    <a:pt x="212" y="9"/>
                    <a:pt x="192" y="1"/>
                    <a:pt x="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33"/>
            <p:cNvSpPr/>
            <p:nvPr/>
          </p:nvSpPr>
          <p:spPr>
            <a:xfrm>
              <a:off x="6169251" y="181242"/>
              <a:ext cx="344391" cy="148792"/>
            </a:xfrm>
            <a:custGeom>
              <a:avLst/>
              <a:gdLst/>
              <a:ahLst/>
              <a:cxnLst/>
              <a:rect l="l" t="t" r="r" b="b"/>
              <a:pathLst>
                <a:path w="11521" h="4978" extrusionOk="0">
                  <a:moveTo>
                    <a:pt x="5417" y="0"/>
                  </a:moveTo>
                  <a:lnTo>
                    <a:pt x="5417" y="0"/>
                  </a:lnTo>
                  <a:cubicBezTo>
                    <a:pt x="5263" y="634"/>
                    <a:pt x="5628" y="1319"/>
                    <a:pt x="5628" y="1319"/>
                  </a:cubicBezTo>
                  <a:cubicBezTo>
                    <a:pt x="4777" y="937"/>
                    <a:pt x="4036" y="786"/>
                    <a:pt x="3395" y="786"/>
                  </a:cubicBezTo>
                  <a:cubicBezTo>
                    <a:pt x="977" y="786"/>
                    <a:pt x="1" y="2940"/>
                    <a:pt x="1" y="2940"/>
                  </a:cubicBezTo>
                  <a:cubicBezTo>
                    <a:pt x="534" y="2331"/>
                    <a:pt x="1688" y="1657"/>
                    <a:pt x="3102" y="1441"/>
                  </a:cubicBezTo>
                  <a:cubicBezTo>
                    <a:pt x="3196" y="1427"/>
                    <a:pt x="3293" y="1421"/>
                    <a:pt x="3394" y="1421"/>
                  </a:cubicBezTo>
                  <a:cubicBezTo>
                    <a:pt x="4808" y="1421"/>
                    <a:pt x="6783" y="2739"/>
                    <a:pt x="6783" y="2739"/>
                  </a:cubicBezTo>
                  <a:cubicBezTo>
                    <a:pt x="6497" y="2514"/>
                    <a:pt x="6664" y="1919"/>
                    <a:pt x="6574" y="1698"/>
                  </a:cubicBezTo>
                  <a:lnTo>
                    <a:pt x="6574" y="1698"/>
                  </a:lnTo>
                  <a:cubicBezTo>
                    <a:pt x="7051" y="2238"/>
                    <a:pt x="7398" y="2125"/>
                    <a:pt x="9221" y="3019"/>
                  </a:cubicBezTo>
                  <a:cubicBezTo>
                    <a:pt x="11046" y="3914"/>
                    <a:pt x="10893" y="4977"/>
                    <a:pt x="10893" y="4977"/>
                  </a:cubicBezTo>
                  <a:lnTo>
                    <a:pt x="10898" y="4976"/>
                  </a:lnTo>
                  <a:cubicBezTo>
                    <a:pt x="11520" y="3710"/>
                    <a:pt x="10058" y="2521"/>
                    <a:pt x="8409" y="1933"/>
                  </a:cubicBezTo>
                  <a:cubicBezTo>
                    <a:pt x="6683" y="1313"/>
                    <a:pt x="5417" y="0"/>
                    <a:pt x="5417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9" name="Google Shape;2229;p33"/>
            <p:cNvSpPr/>
            <p:nvPr/>
          </p:nvSpPr>
          <p:spPr>
            <a:xfrm>
              <a:off x="6200489" y="455482"/>
              <a:ext cx="72131" cy="20146"/>
            </a:xfrm>
            <a:custGeom>
              <a:avLst/>
              <a:gdLst/>
              <a:ahLst/>
              <a:cxnLst/>
              <a:rect l="l" t="t" r="r" b="b"/>
              <a:pathLst>
                <a:path w="2413" h="674" extrusionOk="0">
                  <a:moveTo>
                    <a:pt x="0" y="0"/>
                  </a:moveTo>
                  <a:cubicBezTo>
                    <a:pt x="55" y="140"/>
                    <a:pt x="130" y="272"/>
                    <a:pt x="249" y="366"/>
                  </a:cubicBezTo>
                  <a:cubicBezTo>
                    <a:pt x="380" y="470"/>
                    <a:pt x="547" y="514"/>
                    <a:pt x="709" y="550"/>
                  </a:cubicBezTo>
                  <a:cubicBezTo>
                    <a:pt x="985" y="616"/>
                    <a:pt x="1268" y="674"/>
                    <a:pt x="1551" y="674"/>
                  </a:cubicBezTo>
                  <a:cubicBezTo>
                    <a:pt x="1623" y="674"/>
                    <a:pt x="1695" y="670"/>
                    <a:pt x="1766" y="662"/>
                  </a:cubicBezTo>
                  <a:cubicBezTo>
                    <a:pt x="1996" y="635"/>
                    <a:pt x="2225" y="558"/>
                    <a:pt x="2410" y="422"/>
                  </a:cubicBezTo>
                  <a:cubicBezTo>
                    <a:pt x="2409" y="408"/>
                    <a:pt x="2408" y="399"/>
                    <a:pt x="2411" y="398"/>
                  </a:cubicBezTo>
                  <a:lnTo>
                    <a:pt x="2411" y="398"/>
                  </a:lnTo>
                  <a:cubicBezTo>
                    <a:pt x="2412" y="398"/>
                    <a:pt x="2412" y="398"/>
                    <a:pt x="2413" y="398"/>
                  </a:cubicBezTo>
                  <a:cubicBezTo>
                    <a:pt x="2412" y="398"/>
                    <a:pt x="2412" y="398"/>
                    <a:pt x="2412" y="398"/>
                  </a:cubicBezTo>
                  <a:cubicBezTo>
                    <a:pt x="2412" y="398"/>
                    <a:pt x="2411" y="398"/>
                    <a:pt x="2411" y="398"/>
                  </a:cubicBezTo>
                  <a:lnTo>
                    <a:pt x="2411" y="398"/>
                  </a:lnTo>
                  <a:cubicBezTo>
                    <a:pt x="1990" y="395"/>
                    <a:pt x="485" y="99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0" name="Google Shape;2230;p33"/>
            <p:cNvSpPr/>
            <p:nvPr/>
          </p:nvSpPr>
          <p:spPr>
            <a:xfrm>
              <a:off x="6197529" y="487620"/>
              <a:ext cx="67736" cy="25167"/>
            </a:xfrm>
            <a:custGeom>
              <a:avLst/>
              <a:gdLst/>
              <a:ahLst/>
              <a:cxnLst/>
              <a:rect l="l" t="t" r="r" b="b"/>
              <a:pathLst>
                <a:path w="2266" h="842" extrusionOk="0">
                  <a:moveTo>
                    <a:pt x="1318" y="1"/>
                  </a:moveTo>
                  <a:cubicBezTo>
                    <a:pt x="1041" y="1"/>
                    <a:pt x="761" y="58"/>
                    <a:pt x="493" y="138"/>
                  </a:cubicBezTo>
                  <a:cubicBezTo>
                    <a:pt x="321" y="188"/>
                    <a:pt x="152" y="247"/>
                    <a:pt x="2" y="342"/>
                  </a:cubicBezTo>
                  <a:lnTo>
                    <a:pt x="1" y="342"/>
                  </a:lnTo>
                  <a:cubicBezTo>
                    <a:pt x="152" y="515"/>
                    <a:pt x="389" y="666"/>
                    <a:pt x="747" y="762"/>
                  </a:cubicBezTo>
                  <a:cubicBezTo>
                    <a:pt x="878" y="797"/>
                    <a:pt x="1003" y="823"/>
                    <a:pt x="1117" y="833"/>
                  </a:cubicBezTo>
                  <a:lnTo>
                    <a:pt x="1142" y="836"/>
                  </a:lnTo>
                  <a:lnTo>
                    <a:pt x="1229" y="840"/>
                  </a:lnTo>
                  <a:cubicBezTo>
                    <a:pt x="1254" y="841"/>
                    <a:pt x="1280" y="842"/>
                    <a:pt x="1305" y="842"/>
                  </a:cubicBezTo>
                  <a:cubicBezTo>
                    <a:pt x="1802" y="842"/>
                    <a:pt x="2097" y="605"/>
                    <a:pt x="2266" y="322"/>
                  </a:cubicBezTo>
                  <a:cubicBezTo>
                    <a:pt x="2125" y="198"/>
                    <a:pt x="1951" y="106"/>
                    <a:pt x="1772" y="59"/>
                  </a:cubicBezTo>
                  <a:cubicBezTo>
                    <a:pt x="1623" y="18"/>
                    <a:pt x="1471" y="1"/>
                    <a:pt x="1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1" name="Google Shape;2231;p33"/>
            <p:cNvSpPr/>
            <p:nvPr/>
          </p:nvSpPr>
          <p:spPr>
            <a:xfrm>
              <a:off x="5866619" y="878426"/>
              <a:ext cx="867" cy="2122"/>
            </a:xfrm>
            <a:custGeom>
              <a:avLst/>
              <a:gdLst/>
              <a:ahLst/>
              <a:cxnLst/>
              <a:rect l="l" t="t" r="r" b="b"/>
              <a:pathLst>
                <a:path w="29" h="71" extrusionOk="0">
                  <a:moveTo>
                    <a:pt x="0" y="0"/>
                  </a:moveTo>
                  <a:lnTo>
                    <a:pt x="26" y="71"/>
                  </a:lnTo>
                  <a:lnTo>
                    <a:pt x="28" y="65"/>
                  </a:lnTo>
                  <a:cubicBezTo>
                    <a:pt x="17" y="40"/>
                    <a:pt x="7" y="19"/>
                    <a:pt x="0" y="0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2" name="Google Shape;2232;p33"/>
            <p:cNvSpPr/>
            <p:nvPr/>
          </p:nvSpPr>
          <p:spPr>
            <a:xfrm>
              <a:off x="6201714" y="676310"/>
              <a:ext cx="64986" cy="27349"/>
            </a:xfrm>
            <a:custGeom>
              <a:avLst/>
              <a:gdLst/>
              <a:ahLst/>
              <a:cxnLst/>
              <a:rect l="l" t="t" r="r" b="b"/>
              <a:pathLst>
                <a:path w="2174" h="915" extrusionOk="0">
                  <a:moveTo>
                    <a:pt x="165" y="0"/>
                  </a:moveTo>
                  <a:cubicBezTo>
                    <a:pt x="106" y="0"/>
                    <a:pt x="50" y="42"/>
                    <a:pt x="36" y="104"/>
                  </a:cubicBezTo>
                  <a:lnTo>
                    <a:pt x="17" y="175"/>
                  </a:lnTo>
                  <a:cubicBezTo>
                    <a:pt x="0" y="245"/>
                    <a:pt x="40" y="316"/>
                    <a:pt x="109" y="337"/>
                  </a:cubicBezTo>
                  <a:lnTo>
                    <a:pt x="1986" y="909"/>
                  </a:lnTo>
                  <a:cubicBezTo>
                    <a:pt x="1998" y="912"/>
                    <a:pt x="2011" y="914"/>
                    <a:pt x="2023" y="914"/>
                  </a:cubicBezTo>
                  <a:cubicBezTo>
                    <a:pt x="2083" y="914"/>
                    <a:pt x="2139" y="872"/>
                    <a:pt x="2156" y="811"/>
                  </a:cubicBezTo>
                  <a:cubicBezTo>
                    <a:pt x="2174" y="742"/>
                    <a:pt x="2134" y="673"/>
                    <a:pt x="2070" y="650"/>
                  </a:cubicBezTo>
                  <a:lnTo>
                    <a:pt x="209" y="8"/>
                  </a:lnTo>
                  <a:cubicBezTo>
                    <a:pt x="195" y="3"/>
                    <a:pt x="180" y="0"/>
                    <a:pt x="1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3" name="Google Shape;2233;p33"/>
            <p:cNvSpPr/>
            <p:nvPr/>
          </p:nvSpPr>
          <p:spPr>
            <a:xfrm>
              <a:off x="6034406" y="739647"/>
              <a:ext cx="235942" cy="99892"/>
            </a:xfrm>
            <a:custGeom>
              <a:avLst/>
              <a:gdLst/>
              <a:ahLst/>
              <a:cxnLst/>
              <a:rect l="l" t="t" r="r" b="b"/>
              <a:pathLst>
                <a:path w="7893" h="3342" extrusionOk="0">
                  <a:moveTo>
                    <a:pt x="258" y="1"/>
                  </a:moveTo>
                  <a:cubicBezTo>
                    <a:pt x="163" y="282"/>
                    <a:pt x="75" y="568"/>
                    <a:pt x="1" y="858"/>
                  </a:cubicBezTo>
                  <a:cubicBezTo>
                    <a:pt x="1765" y="2019"/>
                    <a:pt x="4364" y="2787"/>
                    <a:pt x="7408" y="3342"/>
                  </a:cubicBezTo>
                  <a:cubicBezTo>
                    <a:pt x="7408" y="3342"/>
                    <a:pt x="7609" y="1952"/>
                    <a:pt x="7892" y="441"/>
                  </a:cubicBezTo>
                  <a:lnTo>
                    <a:pt x="7892" y="441"/>
                  </a:lnTo>
                  <a:cubicBezTo>
                    <a:pt x="7193" y="966"/>
                    <a:pt x="6076" y="1558"/>
                    <a:pt x="4596" y="1558"/>
                  </a:cubicBezTo>
                  <a:cubicBezTo>
                    <a:pt x="3383" y="1558"/>
                    <a:pt x="1927" y="1160"/>
                    <a:pt x="258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55375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5" name="Google Shape;2235;p34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2236" name="Google Shape;2236;p34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7" name="Google Shape;2237;p34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38" name="Google Shape;2238;p34"/>
          <p:cNvGrpSpPr/>
          <p:nvPr/>
        </p:nvGrpSpPr>
        <p:grpSpPr>
          <a:xfrm>
            <a:off x="-264218" y="411571"/>
            <a:ext cx="12649340" cy="7614675"/>
            <a:chOff x="-198164" y="308678"/>
            <a:chExt cx="9487005" cy="5711006"/>
          </a:xfrm>
        </p:grpSpPr>
        <p:grpSp>
          <p:nvGrpSpPr>
            <p:cNvPr id="2239" name="Google Shape;2239;p34"/>
            <p:cNvGrpSpPr/>
            <p:nvPr/>
          </p:nvGrpSpPr>
          <p:grpSpPr>
            <a:xfrm>
              <a:off x="4335000" y="3240122"/>
              <a:ext cx="4953842" cy="1685961"/>
              <a:chOff x="715728" y="1849983"/>
              <a:chExt cx="3985391" cy="1356364"/>
            </a:xfrm>
          </p:grpSpPr>
          <p:sp>
            <p:nvSpPr>
              <p:cNvPr id="2240" name="Google Shape;2240;p34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1" name="Google Shape;2241;p34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2" name="Google Shape;2242;p34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3" name="Google Shape;2243;p34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4" name="Google Shape;2244;p34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5" name="Google Shape;2245;p34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6" name="Google Shape;2246;p34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7" name="Google Shape;2247;p34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8" name="Google Shape;2248;p34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9" name="Google Shape;2249;p34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0" name="Google Shape;2250;p34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1" name="Google Shape;2251;p34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2" name="Google Shape;2252;p34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3" name="Google Shape;2253;p34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4" name="Google Shape;2254;p34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5" name="Google Shape;2255;p34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6" name="Google Shape;2256;p34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7" name="Google Shape;2257;p34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8" name="Google Shape;2258;p34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9" name="Google Shape;2259;p34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0" name="Google Shape;2260;p34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1" name="Google Shape;2261;p34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2" name="Google Shape;2262;p34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63" name="Google Shape;2263;p34"/>
            <p:cNvGrpSpPr/>
            <p:nvPr/>
          </p:nvGrpSpPr>
          <p:grpSpPr>
            <a:xfrm>
              <a:off x="-198164" y="3057233"/>
              <a:ext cx="9412838" cy="2962451"/>
              <a:chOff x="-1192669" y="1924020"/>
              <a:chExt cx="4543534" cy="1429961"/>
            </a:xfrm>
          </p:grpSpPr>
          <p:sp>
            <p:nvSpPr>
              <p:cNvPr id="2264" name="Google Shape;2264;p34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5" name="Google Shape;2265;p34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6" name="Google Shape;2266;p34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7" name="Google Shape;2267;p34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8" name="Google Shape;2268;p34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9" name="Google Shape;2269;p34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0" name="Google Shape;2270;p34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1" name="Google Shape;2271;p34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2" name="Google Shape;2272;p34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3" name="Google Shape;2273;p34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4" name="Google Shape;2274;p34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5" name="Google Shape;2275;p34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6" name="Google Shape;2276;p34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7" name="Google Shape;2277;p34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8" name="Google Shape;2278;p34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9" name="Google Shape;2279;p34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0" name="Google Shape;2280;p34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1" name="Google Shape;2281;p34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2" name="Google Shape;2282;p34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3" name="Google Shape;2283;p34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4" name="Google Shape;2284;p34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5" name="Google Shape;2285;p34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6" name="Google Shape;2286;p34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7" name="Google Shape;2287;p34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8" name="Google Shape;2288;p34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9" name="Google Shape;2289;p34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0" name="Google Shape;2290;p34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1" name="Google Shape;2291;p34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2" name="Google Shape;2292;p34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3" name="Google Shape;2293;p34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4" name="Google Shape;2294;p34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95" name="Google Shape;2295;p34"/>
            <p:cNvGrpSpPr/>
            <p:nvPr/>
          </p:nvGrpSpPr>
          <p:grpSpPr>
            <a:xfrm>
              <a:off x="1492833" y="308678"/>
              <a:ext cx="246464" cy="231319"/>
              <a:chOff x="5946283" y="1650903"/>
              <a:chExt cx="246464" cy="231319"/>
            </a:xfrm>
          </p:grpSpPr>
          <p:sp>
            <p:nvSpPr>
              <p:cNvPr id="2296" name="Google Shape;2296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7" name="Google Shape;2297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98" name="Google Shape;2298;p34"/>
            <p:cNvGrpSpPr/>
            <p:nvPr/>
          </p:nvGrpSpPr>
          <p:grpSpPr>
            <a:xfrm>
              <a:off x="8616233" y="1244603"/>
              <a:ext cx="246464" cy="231319"/>
              <a:chOff x="5946283" y="1650903"/>
              <a:chExt cx="246464" cy="231319"/>
            </a:xfrm>
          </p:grpSpPr>
          <p:sp>
            <p:nvSpPr>
              <p:cNvPr id="2299" name="Google Shape;2299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0" name="Google Shape;2300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1" name="Google Shape;2301;p34"/>
            <p:cNvGrpSpPr/>
            <p:nvPr/>
          </p:nvGrpSpPr>
          <p:grpSpPr>
            <a:xfrm>
              <a:off x="494908" y="784103"/>
              <a:ext cx="246464" cy="231319"/>
              <a:chOff x="5946283" y="1650903"/>
              <a:chExt cx="246464" cy="231319"/>
            </a:xfrm>
          </p:grpSpPr>
          <p:sp>
            <p:nvSpPr>
              <p:cNvPr id="2302" name="Google Shape;2302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4" name="Google Shape;2304;p34"/>
            <p:cNvGrpSpPr/>
            <p:nvPr/>
          </p:nvGrpSpPr>
          <p:grpSpPr>
            <a:xfrm>
              <a:off x="8573783" y="2027528"/>
              <a:ext cx="246464" cy="231319"/>
              <a:chOff x="5946283" y="1650903"/>
              <a:chExt cx="246464" cy="231319"/>
            </a:xfrm>
          </p:grpSpPr>
          <p:sp>
            <p:nvSpPr>
              <p:cNvPr id="2305" name="Google Shape;2305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6" name="Google Shape;2306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307" name="Google Shape;2307;p34"/>
          <p:cNvGrpSpPr/>
          <p:nvPr/>
        </p:nvGrpSpPr>
        <p:grpSpPr>
          <a:xfrm>
            <a:off x="581905" y="1988357"/>
            <a:ext cx="2002385" cy="3406259"/>
            <a:chOff x="4977317" y="160408"/>
            <a:chExt cx="680682" cy="1157909"/>
          </a:xfrm>
        </p:grpSpPr>
        <p:sp>
          <p:nvSpPr>
            <p:cNvPr id="2308" name="Google Shape;2308;p34"/>
            <p:cNvSpPr/>
            <p:nvPr/>
          </p:nvSpPr>
          <p:spPr>
            <a:xfrm>
              <a:off x="4977317" y="160408"/>
              <a:ext cx="680682" cy="1157909"/>
            </a:xfrm>
            <a:custGeom>
              <a:avLst/>
              <a:gdLst/>
              <a:ahLst/>
              <a:cxnLst/>
              <a:rect l="l" t="t" r="r" b="b"/>
              <a:pathLst>
                <a:path w="22771" h="38739" extrusionOk="0">
                  <a:moveTo>
                    <a:pt x="9012" y="0"/>
                  </a:moveTo>
                  <a:cubicBezTo>
                    <a:pt x="8363" y="0"/>
                    <a:pt x="7772" y="168"/>
                    <a:pt x="7286" y="473"/>
                  </a:cubicBezTo>
                  <a:cubicBezTo>
                    <a:pt x="7168" y="459"/>
                    <a:pt x="7048" y="450"/>
                    <a:pt x="6926" y="450"/>
                  </a:cubicBezTo>
                  <a:cubicBezTo>
                    <a:pt x="5409" y="450"/>
                    <a:pt x="3906" y="1567"/>
                    <a:pt x="2332" y="3865"/>
                  </a:cubicBezTo>
                  <a:cubicBezTo>
                    <a:pt x="1646" y="4863"/>
                    <a:pt x="1214" y="5931"/>
                    <a:pt x="1047" y="7035"/>
                  </a:cubicBezTo>
                  <a:cubicBezTo>
                    <a:pt x="809" y="8631"/>
                    <a:pt x="1173" y="10050"/>
                    <a:pt x="1646" y="11128"/>
                  </a:cubicBezTo>
                  <a:cubicBezTo>
                    <a:pt x="1348" y="11521"/>
                    <a:pt x="1159" y="12002"/>
                    <a:pt x="1122" y="12534"/>
                  </a:cubicBezTo>
                  <a:cubicBezTo>
                    <a:pt x="1067" y="13317"/>
                    <a:pt x="1357" y="14073"/>
                    <a:pt x="1870" y="14650"/>
                  </a:cubicBezTo>
                  <a:cubicBezTo>
                    <a:pt x="1762" y="14781"/>
                    <a:pt x="1677" y="14908"/>
                    <a:pt x="1611" y="15028"/>
                  </a:cubicBezTo>
                  <a:cubicBezTo>
                    <a:pt x="1419" y="15374"/>
                    <a:pt x="1242" y="15892"/>
                    <a:pt x="1303" y="16584"/>
                  </a:cubicBezTo>
                  <a:cubicBezTo>
                    <a:pt x="1300" y="16591"/>
                    <a:pt x="1299" y="16599"/>
                    <a:pt x="1294" y="16606"/>
                  </a:cubicBezTo>
                  <a:cubicBezTo>
                    <a:pt x="793" y="17034"/>
                    <a:pt x="463" y="17446"/>
                    <a:pt x="277" y="17875"/>
                  </a:cubicBezTo>
                  <a:cubicBezTo>
                    <a:pt x="0" y="18509"/>
                    <a:pt x="68" y="19218"/>
                    <a:pt x="463" y="19823"/>
                  </a:cubicBezTo>
                  <a:cubicBezTo>
                    <a:pt x="800" y="20337"/>
                    <a:pt x="1386" y="20759"/>
                    <a:pt x="2030" y="20989"/>
                  </a:cubicBezTo>
                  <a:cubicBezTo>
                    <a:pt x="2301" y="22475"/>
                    <a:pt x="3601" y="23808"/>
                    <a:pt x="4034" y="24217"/>
                  </a:cubicBezTo>
                  <a:lnTo>
                    <a:pt x="5293" y="25403"/>
                  </a:lnTo>
                  <a:lnTo>
                    <a:pt x="5317" y="25372"/>
                  </a:lnTo>
                  <a:cubicBezTo>
                    <a:pt x="5571" y="25593"/>
                    <a:pt x="5928" y="25836"/>
                    <a:pt x="6345" y="25997"/>
                  </a:cubicBezTo>
                  <a:lnTo>
                    <a:pt x="5508" y="31410"/>
                  </a:lnTo>
                  <a:lnTo>
                    <a:pt x="4796" y="34169"/>
                  </a:lnTo>
                  <a:cubicBezTo>
                    <a:pt x="4676" y="34239"/>
                    <a:pt x="4563" y="34319"/>
                    <a:pt x="4463" y="34415"/>
                  </a:cubicBezTo>
                  <a:cubicBezTo>
                    <a:pt x="3851" y="34843"/>
                    <a:pt x="3134" y="35491"/>
                    <a:pt x="3053" y="36417"/>
                  </a:cubicBezTo>
                  <a:cubicBezTo>
                    <a:pt x="3014" y="36874"/>
                    <a:pt x="3127" y="37319"/>
                    <a:pt x="3385" y="37705"/>
                  </a:cubicBezTo>
                  <a:cubicBezTo>
                    <a:pt x="4009" y="38631"/>
                    <a:pt x="5163" y="38738"/>
                    <a:pt x="5981" y="38738"/>
                  </a:cubicBezTo>
                  <a:cubicBezTo>
                    <a:pt x="7585" y="38738"/>
                    <a:pt x="10317" y="38198"/>
                    <a:pt x="11207" y="37704"/>
                  </a:cubicBezTo>
                  <a:cubicBezTo>
                    <a:pt x="11955" y="37282"/>
                    <a:pt x="12344" y="36487"/>
                    <a:pt x="12219" y="35650"/>
                  </a:cubicBezTo>
                  <a:cubicBezTo>
                    <a:pt x="12215" y="35609"/>
                    <a:pt x="12207" y="35568"/>
                    <a:pt x="12200" y="35527"/>
                  </a:cubicBezTo>
                  <a:lnTo>
                    <a:pt x="12499" y="34140"/>
                  </a:lnTo>
                  <a:lnTo>
                    <a:pt x="12720" y="33116"/>
                  </a:lnTo>
                  <a:lnTo>
                    <a:pt x="13541" y="35657"/>
                  </a:lnTo>
                  <a:cubicBezTo>
                    <a:pt x="13531" y="36401"/>
                    <a:pt x="13910" y="37070"/>
                    <a:pt x="14581" y="37447"/>
                  </a:cubicBezTo>
                  <a:cubicBezTo>
                    <a:pt x="15464" y="37940"/>
                    <a:pt x="18197" y="38480"/>
                    <a:pt x="19803" y="38480"/>
                  </a:cubicBezTo>
                  <a:cubicBezTo>
                    <a:pt x="20618" y="38480"/>
                    <a:pt x="21775" y="38371"/>
                    <a:pt x="22402" y="37438"/>
                  </a:cubicBezTo>
                  <a:cubicBezTo>
                    <a:pt x="22656" y="37055"/>
                    <a:pt x="22770" y="36611"/>
                    <a:pt x="22729" y="36167"/>
                  </a:cubicBezTo>
                  <a:cubicBezTo>
                    <a:pt x="22642" y="35115"/>
                    <a:pt x="21765" y="34394"/>
                    <a:pt x="20824" y="33831"/>
                  </a:cubicBezTo>
                  <a:cubicBezTo>
                    <a:pt x="20814" y="33818"/>
                    <a:pt x="20801" y="33805"/>
                    <a:pt x="20789" y="33794"/>
                  </a:cubicBezTo>
                  <a:cubicBezTo>
                    <a:pt x="20673" y="33674"/>
                    <a:pt x="20542" y="33572"/>
                    <a:pt x="20399" y="33493"/>
                  </a:cubicBezTo>
                  <a:lnTo>
                    <a:pt x="19507" y="30806"/>
                  </a:lnTo>
                  <a:lnTo>
                    <a:pt x="19486" y="30813"/>
                  </a:lnTo>
                  <a:cubicBezTo>
                    <a:pt x="19014" y="29087"/>
                    <a:pt x="18406" y="26831"/>
                    <a:pt x="17930" y="25064"/>
                  </a:cubicBezTo>
                  <a:cubicBezTo>
                    <a:pt x="18580" y="24656"/>
                    <a:pt x="19003" y="24002"/>
                    <a:pt x="19150" y="23688"/>
                  </a:cubicBezTo>
                  <a:cubicBezTo>
                    <a:pt x="19242" y="23487"/>
                    <a:pt x="19328" y="23233"/>
                    <a:pt x="19369" y="22933"/>
                  </a:cubicBezTo>
                  <a:lnTo>
                    <a:pt x="19674" y="22407"/>
                  </a:lnTo>
                  <a:cubicBezTo>
                    <a:pt x="20271" y="21384"/>
                    <a:pt x="21537" y="18825"/>
                    <a:pt x="20436" y="17145"/>
                  </a:cubicBezTo>
                  <a:cubicBezTo>
                    <a:pt x="20398" y="17086"/>
                    <a:pt x="20358" y="17028"/>
                    <a:pt x="20319" y="16972"/>
                  </a:cubicBezTo>
                  <a:cubicBezTo>
                    <a:pt x="20800" y="16575"/>
                    <a:pt x="21163" y="16020"/>
                    <a:pt x="21346" y="15470"/>
                  </a:cubicBezTo>
                  <a:cubicBezTo>
                    <a:pt x="21669" y="14499"/>
                    <a:pt x="21412" y="13549"/>
                    <a:pt x="20673" y="12997"/>
                  </a:cubicBezTo>
                  <a:cubicBezTo>
                    <a:pt x="20300" y="12718"/>
                    <a:pt x="19819" y="12524"/>
                    <a:pt x="19185" y="12399"/>
                  </a:cubicBezTo>
                  <a:cubicBezTo>
                    <a:pt x="19175" y="12390"/>
                    <a:pt x="19164" y="12382"/>
                    <a:pt x="19155" y="12375"/>
                  </a:cubicBezTo>
                  <a:cubicBezTo>
                    <a:pt x="18860" y="11751"/>
                    <a:pt x="18457" y="11394"/>
                    <a:pt x="18127" y="11192"/>
                  </a:cubicBezTo>
                  <a:cubicBezTo>
                    <a:pt x="18057" y="11149"/>
                    <a:pt x="17990" y="11113"/>
                    <a:pt x="17916" y="11077"/>
                  </a:cubicBezTo>
                  <a:cubicBezTo>
                    <a:pt x="17977" y="10706"/>
                    <a:pt x="17966" y="10325"/>
                    <a:pt x="17872" y="9955"/>
                  </a:cubicBezTo>
                  <a:cubicBezTo>
                    <a:pt x="17693" y="9231"/>
                    <a:pt x="17237" y="8652"/>
                    <a:pt x="16630" y="8309"/>
                  </a:cubicBezTo>
                  <a:cubicBezTo>
                    <a:pt x="16637" y="8187"/>
                    <a:pt x="16642" y="8065"/>
                    <a:pt x="16642" y="7945"/>
                  </a:cubicBezTo>
                  <a:cubicBezTo>
                    <a:pt x="16659" y="6110"/>
                    <a:pt x="16091" y="3529"/>
                    <a:pt x="13284" y="1664"/>
                  </a:cubicBezTo>
                  <a:cubicBezTo>
                    <a:pt x="11600" y="546"/>
                    <a:pt x="10202" y="0"/>
                    <a:pt x="90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9" name="Google Shape;2309;p34"/>
            <p:cNvSpPr/>
            <p:nvPr/>
          </p:nvSpPr>
          <p:spPr>
            <a:xfrm>
              <a:off x="5083884" y="618532"/>
              <a:ext cx="484229" cy="260491"/>
            </a:xfrm>
            <a:custGeom>
              <a:avLst/>
              <a:gdLst/>
              <a:ahLst/>
              <a:cxnLst/>
              <a:rect l="l" t="t" r="r" b="b"/>
              <a:pathLst>
                <a:path w="16199" h="8715" extrusionOk="0">
                  <a:moveTo>
                    <a:pt x="9970" y="0"/>
                  </a:moveTo>
                  <a:cubicBezTo>
                    <a:pt x="9965" y="0"/>
                    <a:pt x="9961" y="0"/>
                    <a:pt x="9957" y="0"/>
                  </a:cubicBezTo>
                  <a:cubicBezTo>
                    <a:pt x="9233" y="2"/>
                    <a:pt x="8509" y="85"/>
                    <a:pt x="7796" y="256"/>
                  </a:cubicBezTo>
                  <a:lnTo>
                    <a:pt x="5848" y="722"/>
                  </a:lnTo>
                  <a:cubicBezTo>
                    <a:pt x="4800" y="973"/>
                    <a:pt x="3783" y="1384"/>
                    <a:pt x="2914" y="2020"/>
                  </a:cubicBezTo>
                  <a:cubicBezTo>
                    <a:pt x="1631" y="2959"/>
                    <a:pt x="51" y="4078"/>
                    <a:pt x="27" y="5099"/>
                  </a:cubicBezTo>
                  <a:cubicBezTo>
                    <a:pt x="1" y="6227"/>
                    <a:pt x="1576" y="7714"/>
                    <a:pt x="1576" y="7714"/>
                  </a:cubicBezTo>
                  <a:lnTo>
                    <a:pt x="2969" y="6012"/>
                  </a:lnTo>
                  <a:cubicBezTo>
                    <a:pt x="2969" y="6012"/>
                    <a:pt x="2640" y="5718"/>
                    <a:pt x="2723" y="5392"/>
                  </a:cubicBezTo>
                  <a:cubicBezTo>
                    <a:pt x="2802" y="5073"/>
                    <a:pt x="4602" y="4087"/>
                    <a:pt x="4634" y="4073"/>
                  </a:cubicBezTo>
                  <a:lnTo>
                    <a:pt x="4709" y="8715"/>
                  </a:lnTo>
                  <a:lnTo>
                    <a:pt x="12169" y="7758"/>
                  </a:lnTo>
                  <a:lnTo>
                    <a:pt x="10742" y="2853"/>
                  </a:lnTo>
                  <a:cubicBezTo>
                    <a:pt x="10742" y="2853"/>
                    <a:pt x="10742" y="2853"/>
                    <a:pt x="10743" y="2853"/>
                  </a:cubicBezTo>
                  <a:cubicBezTo>
                    <a:pt x="10815" y="2853"/>
                    <a:pt x="13245" y="3269"/>
                    <a:pt x="13408" y="3947"/>
                  </a:cubicBezTo>
                  <a:cubicBezTo>
                    <a:pt x="13456" y="4145"/>
                    <a:pt x="13047" y="5109"/>
                    <a:pt x="13047" y="5109"/>
                  </a:cubicBezTo>
                  <a:lnTo>
                    <a:pt x="14720" y="6269"/>
                  </a:lnTo>
                  <a:cubicBezTo>
                    <a:pt x="14720" y="6269"/>
                    <a:pt x="16199" y="3728"/>
                    <a:pt x="15526" y="2698"/>
                  </a:cubicBezTo>
                  <a:cubicBezTo>
                    <a:pt x="14270" y="782"/>
                    <a:pt x="11125" y="0"/>
                    <a:pt x="99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0" name="Google Shape;2310;p34"/>
            <p:cNvSpPr/>
            <p:nvPr/>
          </p:nvSpPr>
          <p:spPr>
            <a:xfrm>
              <a:off x="5377757" y="629771"/>
              <a:ext cx="22688" cy="69076"/>
            </a:xfrm>
            <a:custGeom>
              <a:avLst/>
              <a:gdLst/>
              <a:ahLst/>
              <a:cxnLst/>
              <a:rect l="l" t="t" r="r" b="b"/>
              <a:pathLst>
                <a:path w="759" h="2311" extrusionOk="0">
                  <a:moveTo>
                    <a:pt x="45" y="1"/>
                  </a:moveTo>
                  <a:cubicBezTo>
                    <a:pt x="23" y="1"/>
                    <a:pt x="1" y="19"/>
                    <a:pt x="9" y="46"/>
                  </a:cubicBezTo>
                  <a:cubicBezTo>
                    <a:pt x="226" y="779"/>
                    <a:pt x="379" y="1605"/>
                    <a:pt x="706" y="2296"/>
                  </a:cubicBezTo>
                  <a:cubicBezTo>
                    <a:pt x="711" y="2306"/>
                    <a:pt x="719" y="2310"/>
                    <a:pt x="726" y="2310"/>
                  </a:cubicBezTo>
                  <a:cubicBezTo>
                    <a:pt x="742" y="2310"/>
                    <a:pt x="759" y="2294"/>
                    <a:pt x="756" y="2275"/>
                  </a:cubicBezTo>
                  <a:cubicBezTo>
                    <a:pt x="641" y="1521"/>
                    <a:pt x="308" y="754"/>
                    <a:pt x="80" y="27"/>
                  </a:cubicBezTo>
                  <a:cubicBezTo>
                    <a:pt x="74" y="9"/>
                    <a:pt x="59" y="1"/>
                    <a:pt x="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1" name="Google Shape;2311;p34"/>
            <p:cNvSpPr/>
            <p:nvPr/>
          </p:nvSpPr>
          <p:spPr>
            <a:xfrm>
              <a:off x="5402269" y="649678"/>
              <a:ext cx="18115" cy="49916"/>
            </a:xfrm>
            <a:custGeom>
              <a:avLst/>
              <a:gdLst/>
              <a:ahLst/>
              <a:cxnLst/>
              <a:rect l="l" t="t" r="r" b="b"/>
              <a:pathLst>
                <a:path w="606" h="1670" extrusionOk="0">
                  <a:moveTo>
                    <a:pt x="538" y="1"/>
                  </a:moveTo>
                  <a:cubicBezTo>
                    <a:pt x="523" y="1"/>
                    <a:pt x="509" y="8"/>
                    <a:pt x="500" y="26"/>
                  </a:cubicBezTo>
                  <a:cubicBezTo>
                    <a:pt x="266" y="544"/>
                    <a:pt x="84" y="1077"/>
                    <a:pt x="2" y="1640"/>
                  </a:cubicBezTo>
                  <a:cubicBezTo>
                    <a:pt x="0" y="1657"/>
                    <a:pt x="15" y="1669"/>
                    <a:pt x="29" y="1669"/>
                  </a:cubicBezTo>
                  <a:cubicBezTo>
                    <a:pt x="37" y="1669"/>
                    <a:pt x="45" y="1665"/>
                    <a:pt x="47" y="1653"/>
                  </a:cubicBezTo>
                  <a:cubicBezTo>
                    <a:pt x="162" y="1102"/>
                    <a:pt x="325" y="576"/>
                    <a:pt x="585" y="75"/>
                  </a:cubicBezTo>
                  <a:cubicBezTo>
                    <a:pt x="605" y="36"/>
                    <a:pt x="570" y="1"/>
                    <a:pt x="5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2" name="Google Shape;2312;p34"/>
            <p:cNvSpPr/>
            <p:nvPr/>
          </p:nvSpPr>
          <p:spPr>
            <a:xfrm>
              <a:off x="5192484" y="662829"/>
              <a:ext cx="35692" cy="73529"/>
            </a:xfrm>
            <a:custGeom>
              <a:avLst/>
              <a:gdLst/>
              <a:ahLst/>
              <a:cxnLst/>
              <a:rect l="l" t="t" r="r" b="b"/>
              <a:pathLst>
                <a:path w="1194" h="2460" extrusionOk="0">
                  <a:moveTo>
                    <a:pt x="916" y="1"/>
                  </a:moveTo>
                  <a:cubicBezTo>
                    <a:pt x="886" y="1"/>
                    <a:pt x="855" y="25"/>
                    <a:pt x="863" y="63"/>
                  </a:cubicBezTo>
                  <a:cubicBezTo>
                    <a:pt x="1025" y="782"/>
                    <a:pt x="1081" y="1502"/>
                    <a:pt x="1034" y="2236"/>
                  </a:cubicBezTo>
                  <a:cubicBezTo>
                    <a:pt x="804" y="1713"/>
                    <a:pt x="462" y="1236"/>
                    <a:pt x="70" y="821"/>
                  </a:cubicBezTo>
                  <a:cubicBezTo>
                    <a:pt x="63" y="814"/>
                    <a:pt x="55" y="811"/>
                    <a:pt x="47" y="811"/>
                  </a:cubicBezTo>
                  <a:cubicBezTo>
                    <a:pt x="22" y="811"/>
                    <a:pt x="0" y="845"/>
                    <a:pt x="22" y="869"/>
                  </a:cubicBezTo>
                  <a:cubicBezTo>
                    <a:pt x="431" y="1332"/>
                    <a:pt x="723" y="1840"/>
                    <a:pt x="975" y="2399"/>
                  </a:cubicBezTo>
                  <a:cubicBezTo>
                    <a:pt x="984" y="2418"/>
                    <a:pt x="1002" y="2427"/>
                    <a:pt x="1020" y="2427"/>
                  </a:cubicBezTo>
                  <a:cubicBezTo>
                    <a:pt x="1021" y="2427"/>
                    <a:pt x="1023" y="2427"/>
                    <a:pt x="1024" y="2427"/>
                  </a:cubicBezTo>
                  <a:cubicBezTo>
                    <a:pt x="1030" y="2449"/>
                    <a:pt x="1051" y="2460"/>
                    <a:pt x="1072" y="2460"/>
                  </a:cubicBezTo>
                  <a:cubicBezTo>
                    <a:pt x="1099" y="2460"/>
                    <a:pt x="1127" y="2442"/>
                    <a:pt x="1130" y="2407"/>
                  </a:cubicBezTo>
                  <a:cubicBezTo>
                    <a:pt x="1193" y="1607"/>
                    <a:pt x="1137" y="819"/>
                    <a:pt x="959" y="36"/>
                  </a:cubicBezTo>
                  <a:cubicBezTo>
                    <a:pt x="954" y="11"/>
                    <a:pt x="935" y="1"/>
                    <a:pt x="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3" name="Google Shape;2313;p34"/>
            <p:cNvSpPr/>
            <p:nvPr/>
          </p:nvSpPr>
          <p:spPr>
            <a:xfrm>
              <a:off x="5116288" y="1192988"/>
              <a:ext cx="179385" cy="77236"/>
            </a:xfrm>
            <a:custGeom>
              <a:avLst/>
              <a:gdLst/>
              <a:ahLst/>
              <a:cxnLst/>
              <a:rect l="l" t="t" r="r" b="b"/>
              <a:pathLst>
                <a:path w="6001" h="2584" extrusionOk="0">
                  <a:moveTo>
                    <a:pt x="2983" y="0"/>
                  </a:moveTo>
                  <a:cubicBezTo>
                    <a:pt x="2983" y="0"/>
                    <a:pt x="2256" y="302"/>
                    <a:pt x="1521" y="706"/>
                  </a:cubicBezTo>
                  <a:cubicBezTo>
                    <a:pt x="785" y="1108"/>
                    <a:pt x="43" y="1615"/>
                    <a:pt x="9" y="2016"/>
                  </a:cubicBezTo>
                  <a:cubicBezTo>
                    <a:pt x="1" y="2102"/>
                    <a:pt x="22" y="2184"/>
                    <a:pt x="73" y="2262"/>
                  </a:cubicBezTo>
                  <a:cubicBezTo>
                    <a:pt x="228" y="2494"/>
                    <a:pt x="708" y="2583"/>
                    <a:pt x="1329" y="2583"/>
                  </a:cubicBezTo>
                  <a:cubicBezTo>
                    <a:pt x="2862" y="2583"/>
                    <a:pt x="5255" y="2040"/>
                    <a:pt x="5768" y="1753"/>
                  </a:cubicBezTo>
                  <a:cubicBezTo>
                    <a:pt x="5947" y="1652"/>
                    <a:pt x="6001" y="1495"/>
                    <a:pt x="5975" y="1319"/>
                  </a:cubicBezTo>
                  <a:cubicBezTo>
                    <a:pt x="5903" y="784"/>
                    <a:pt x="5150" y="48"/>
                    <a:pt x="5150" y="48"/>
                  </a:cubicBezTo>
                  <a:lnTo>
                    <a:pt x="29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4" name="Google Shape;2314;p34"/>
            <p:cNvSpPr/>
            <p:nvPr/>
          </p:nvSpPr>
          <p:spPr>
            <a:xfrm>
              <a:off x="5160289" y="1208083"/>
              <a:ext cx="49173" cy="15094"/>
            </a:xfrm>
            <a:custGeom>
              <a:avLst/>
              <a:gdLst/>
              <a:ahLst/>
              <a:cxnLst/>
              <a:rect l="l" t="t" r="r" b="b"/>
              <a:pathLst>
                <a:path w="1645" h="505" extrusionOk="0">
                  <a:moveTo>
                    <a:pt x="760" y="1"/>
                  </a:moveTo>
                  <a:cubicBezTo>
                    <a:pt x="559" y="1"/>
                    <a:pt x="357" y="29"/>
                    <a:pt x="177" y="60"/>
                  </a:cubicBezTo>
                  <a:cubicBezTo>
                    <a:pt x="1" y="91"/>
                    <a:pt x="62" y="348"/>
                    <a:pt x="227" y="348"/>
                  </a:cubicBezTo>
                  <a:cubicBezTo>
                    <a:pt x="237" y="348"/>
                    <a:pt x="246" y="347"/>
                    <a:pt x="256" y="345"/>
                  </a:cubicBezTo>
                  <a:cubicBezTo>
                    <a:pt x="402" y="320"/>
                    <a:pt x="587" y="291"/>
                    <a:pt x="769" y="291"/>
                  </a:cubicBezTo>
                  <a:cubicBezTo>
                    <a:pt x="982" y="291"/>
                    <a:pt x="1190" y="330"/>
                    <a:pt x="1329" y="462"/>
                  </a:cubicBezTo>
                  <a:cubicBezTo>
                    <a:pt x="1360" y="492"/>
                    <a:pt x="1395" y="505"/>
                    <a:pt x="1428" y="505"/>
                  </a:cubicBezTo>
                  <a:cubicBezTo>
                    <a:pt x="1543" y="505"/>
                    <a:pt x="1645" y="357"/>
                    <a:pt x="1536" y="255"/>
                  </a:cubicBezTo>
                  <a:cubicBezTo>
                    <a:pt x="1330" y="59"/>
                    <a:pt x="1047" y="1"/>
                    <a:pt x="7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5" name="Google Shape;2315;p34"/>
            <p:cNvSpPr/>
            <p:nvPr/>
          </p:nvSpPr>
          <p:spPr>
            <a:xfrm>
              <a:off x="5140381" y="1221384"/>
              <a:ext cx="53179" cy="14616"/>
            </a:xfrm>
            <a:custGeom>
              <a:avLst/>
              <a:gdLst/>
              <a:ahLst/>
              <a:cxnLst/>
              <a:rect l="l" t="t" r="r" b="b"/>
              <a:pathLst>
                <a:path w="1779" h="489" extrusionOk="0">
                  <a:moveTo>
                    <a:pt x="673" y="0"/>
                  </a:moveTo>
                  <a:cubicBezTo>
                    <a:pt x="508" y="0"/>
                    <a:pt x="341" y="19"/>
                    <a:pt x="173" y="57"/>
                  </a:cubicBezTo>
                  <a:cubicBezTo>
                    <a:pt x="1" y="96"/>
                    <a:pt x="56" y="345"/>
                    <a:pt x="215" y="345"/>
                  </a:cubicBezTo>
                  <a:cubicBezTo>
                    <a:pt x="227" y="345"/>
                    <a:pt x="239" y="343"/>
                    <a:pt x="252" y="340"/>
                  </a:cubicBezTo>
                  <a:cubicBezTo>
                    <a:pt x="396" y="308"/>
                    <a:pt x="540" y="292"/>
                    <a:pt x="683" y="292"/>
                  </a:cubicBezTo>
                  <a:cubicBezTo>
                    <a:pt x="957" y="292"/>
                    <a:pt x="1227" y="352"/>
                    <a:pt x="1483" y="473"/>
                  </a:cubicBezTo>
                  <a:cubicBezTo>
                    <a:pt x="1505" y="484"/>
                    <a:pt x="1528" y="489"/>
                    <a:pt x="1549" y="489"/>
                  </a:cubicBezTo>
                  <a:cubicBezTo>
                    <a:pt x="1686" y="489"/>
                    <a:pt x="1779" y="289"/>
                    <a:pt x="1631" y="219"/>
                  </a:cubicBezTo>
                  <a:cubicBezTo>
                    <a:pt x="1321" y="74"/>
                    <a:pt x="1001" y="0"/>
                    <a:pt x="6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6" name="Google Shape;2316;p34"/>
            <p:cNvSpPr/>
            <p:nvPr/>
          </p:nvSpPr>
          <p:spPr>
            <a:xfrm>
              <a:off x="5116288" y="1232383"/>
              <a:ext cx="179385" cy="37841"/>
            </a:xfrm>
            <a:custGeom>
              <a:avLst/>
              <a:gdLst/>
              <a:ahLst/>
              <a:cxnLst/>
              <a:rect l="l" t="t" r="r" b="b"/>
              <a:pathLst>
                <a:path w="6001" h="1266" extrusionOk="0">
                  <a:moveTo>
                    <a:pt x="5975" y="1"/>
                  </a:moveTo>
                  <a:lnTo>
                    <a:pt x="5975" y="1"/>
                  </a:lnTo>
                  <a:cubicBezTo>
                    <a:pt x="4219" y="644"/>
                    <a:pt x="2674" y="813"/>
                    <a:pt x="1543" y="813"/>
                  </a:cubicBezTo>
                  <a:cubicBezTo>
                    <a:pt x="871" y="813"/>
                    <a:pt x="346" y="753"/>
                    <a:pt x="9" y="698"/>
                  </a:cubicBezTo>
                  <a:lnTo>
                    <a:pt x="9" y="698"/>
                  </a:lnTo>
                  <a:cubicBezTo>
                    <a:pt x="1" y="784"/>
                    <a:pt x="22" y="866"/>
                    <a:pt x="73" y="944"/>
                  </a:cubicBezTo>
                  <a:cubicBezTo>
                    <a:pt x="228" y="1176"/>
                    <a:pt x="708" y="1265"/>
                    <a:pt x="1329" y="1265"/>
                  </a:cubicBezTo>
                  <a:cubicBezTo>
                    <a:pt x="2862" y="1265"/>
                    <a:pt x="5255" y="722"/>
                    <a:pt x="5768" y="435"/>
                  </a:cubicBezTo>
                  <a:cubicBezTo>
                    <a:pt x="5947" y="334"/>
                    <a:pt x="6001" y="177"/>
                    <a:pt x="59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7" name="Google Shape;2317;p34"/>
            <p:cNvSpPr/>
            <p:nvPr/>
          </p:nvSpPr>
          <p:spPr>
            <a:xfrm>
              <a:off x="5429621" y="1185277"/>
              <a:ext cx="179415" cy="77176"/>
            </a:xfrm>
            <a:custGeom>
              <a:avLst/>
              <a:gdLst/>
              <a:ahLst/>
              <a:cxnLst/>
              <a:rect l="l" t="t" r="r" b="b"/>
              <a:pathLst>
                <a:path w="6002" h="2582" extrusionOk="0">
                  <a:moveTo>
                    <a:pt x="3020" y="0"/>
                  </a:moveTo>
                  <a:lnTo>
                    <a:pt x="853" y="47"/>
                  </a:lnTo>
                  <a:cubicBezTo>
                    <a:pt x="853" y="47"/>
                    <a:pt x="99" y="783"/>
                    <a:pt x="27" y="1317"/>
                  </a:cubicBezTo>
                  <a:cubicBezTo>
                    <a:pt x="0" y="1492"/>
                    <a:pt x="53" y="1649"/>
                    <a:pt x="233" y="1752"/>
                  </a:cubicBezTo>
                  <a:cubicBezTo>
                    <a:pt x="746" y="2038"/>
                    <a:pt x="3139" y="2581"/>
                    <a:pt x="4672" y="2581"/>
                  </a:cubicBezTo>
                  <a:cubicBezTo>
                    <a:pt x="5293" y="2581"/>
                    <a:pt x="5774" y="2492"/>
                    <a:pt x="5930" y="2260"/>
                  </a:cubicBezTo>
                  <a:cubicBezTo>
                    <a:pt x="5981" y="2182"/>
                    <a:pt x="6002" y="2100"/>
                    <a:pt x="5994" y="2014"/>
                  </a:cubicBezTo>
                  <a:cubicBezTo>
                    <a:pt x="5960" y="1613"/>
                    <a:pt x="5217" y="1108"/>
                    <a:pt x="4482" y="706"/>
                  </a:cubicBezTo>
                  <a:cubicBezTo>
                    <a:pt x="3745" y="301"/>
                    <a:pt x="3020" y="0"/>
                    <a:pt x="30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8" name="Google Shape;2318;p34"/>
            <p:cNvSpPr/>
            <p:nvPr/>
          </p:nvSpPr>
          <p:spPr>
            <a:xfrm>
              <a:off x="5520703" y="1202972"/>
              <a:ext cx="46244" cy="20833"/>
            </a:xfrm>
            <a:custGeom>
              <a:avLst/>
              <a:gdLst/>
              <a:ahLst/>
              <a:cxnLst/>
              <a:rect l="l" t="t" r="r" b="b"/>
              <a:pathLst>
                <a:path w="1547" h="697" extrusionOk="0">
                  <a:moveTo>
                    <a:pt x="1364" y="1"/>
                  </a:moveTo>
                  <a:cubicBezTo>
                    <a:pt x="1362" y="1"/>
                    <a:pt x="1359" y="1"/>
                    <a:pt x="1357" y="1"/>
                  </a:cubicBezTo>
                  <a:cubicBezTo>
                    <a:pt x="897" y="16"/>
                    <a:pt x="438" y="102"/>
                    <a:pt x="104" y="443"/>
                  </a:cubicBezTo>
                  <a:cubicBezTo>
                    <a:pt x="1" y="548"/>
                    <a:pt x="101" y="696"/>
                    <a:pt x="214" y="696"/>
                  </a:cubicBezTo>
                  <a:cubicBezTo>
                    <a:pt x="248" y="696"/>
                    <a:pt x="282" y="683"/>
                    <a:pt x="313" y="652"/>
                  </a:cubicBezTo>
                  <a:cubicBezTo>
                    <a:pt x="591" y="368"/>
                    <a:pt x="973" y="309"/>
                    <a:pt x="1357" y="294"/>
                  </a:cubicBezTo>
                  <a:cubicBezTo>
                    <a:pt x="1544" y="287"/>
                    <a:pt x="1546" y="1"/>
                    <a:pt x="13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9" name="Google Shape;2319;p34"/>
            <p:cNvSpPr/>
            <p:nvPr/>
          </p:nvSpPr>
          <p:spPr>
            <a:xfrm>
              <a:off x="5501213" y="1193197"/>
              <a:ext cx="50608" cy="22358"/>
            </a:xfrm>
            <a:custGeom>
              <a:avLst/>
              <a:gdLst/>
              <a:ahLst/>
              <a:cxnLst/>
              <a:rect l="l" t="t" r="r" b="b"/>
              <a:pathLst>
                <a:path w="1693" h="748" extrusionOk="0">
                  <a:moveTo>
                    <a:pt x="1484" y="0"/>
                  </a:moveTo>
                  <a:cubicBezTo>
                    <a:pt x="975" y="0"/>
                    <a:pt x="508" y="176"/>
                    <a:pt x="115" y="501"/>
                  </a:cubicBezTo>
                  <a:cubicBezTo>
                    <a:pt x="1" y="598"/>
                    <a:pt x="106" y="747"/>
                    <a:pt x="226" y="747"/>
                  </a:cubicBezTo>
                  <a:cubicBezTo>
                    <a:pt x="259" y="747"/>
                    <a:pt x="293" y="736"/>
                    <a:pt x="324" y="710"/>
                  </a:cubicBezTo>
                  <a:cubicBezTo>
                    <a:pt x="655" y="432"/>
                    <a:pt x="1057" y="295"/>
                    <a:pt x="1488" y="295"/>
                  </a:cubicBezTo>
                  <a:cubicBezTo>
                    <a:pt x="1492" y="295"/>
                    <a:pt x="1497" y="295"/>
                    <a:pt x="1501" y="295"/>
                  </a:cubicBezTo>
                  <a:cubicBezTo>
                    <a:pt x="1501" y="295"/>
                    <a:pt x="1502" y="295"/>
                    <a:pt x="1502" y="295"/>
                  </a:cubicBezTo>
                  <a:cubicBezTo>
                    <a:pt x="1693" y="295"/>
                    <a:pt x="1693" y="3"/>
                    <a:pt x="1502" y="0"/>
                  </a:cubicBezTo>
                  <a:cubicBezTo>
                    <a:pt x="1496" y="0"/>
                    <a:pt x="1490" y="0"/>
                    <a:pt x="1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0" name="Google Shape;2320;p34"/>
            <p:cNvSpPr/>
            <p:nvPr/>
          </p:nvSpPr>
          <p:spPr>
            <a:xfrm>
              <a:off x="5429621" y="1224612"/>
              <a:ext cx="179415" cy="37841"/>
            </a:xfrm>
            <a:custGeom>
              <a:avLst/>
              <a:gdLst/>
              <a:ahLst/>
              <a:cxnLst/>
              <a:rect l="l" t="t" r="r" b="b"/>
              <a:pathLst>
                <a:path w="6002" h="1266" extrusionOk="0">
                  <a:moveTo>
                    <a:pt x="27" y="1"/>
                  </a:moveTo>
                  <a:lnTo>
                    <a:pt x="27" y="1"/>
                  </a:lnTo>
                  <a:cubicBezTo>
                    <a:pt x="0" y="176"/>
                    <a:pt x="53" y="333"/>
                    <a:pt x="233" y="436"/>
                  </a:cubicBezTo>
                  <a:cubicBezTo>
                    <a:pt x="746" y="722"/>
                    <a:pt x="3139" y="1265"/>
                    <a:pt x="4672" y="1265"/>
                  </a:cubicBezTo>
                  <a:cubicBezTo>
                    <a:pt x="5293" y="1265"/>
                    <a:pt x="5774" y="1176"/>
                    <a:pt x="5930" y="944"/>
                  </a:cubicBezTo>
                  <a:cubicBezTo>
                    <a:pt x="5981" y="866"/>
                    <a:pt x="6002" y="784"/>
                    <a:pt x="5994" y="698"/>
                  </a:cubicBezTo>
                  <a:lnTo>
                    <a:pt x="5994" y="698"/>
                  </a:lnTo>
                  <a:cubicBezTo>
                    <a:pt x="5656" y="754"/>
                    <a:pt x="5130" y="813"/>
                    <a:pt x="4457" y="813"/>
                  </a:cubicBezTo>
                  <a:cubicBezTo>
                    <a:pt x="3326" y="813"/>
                    <a:pt x="1782" y="644"/>
                    <a:pt x="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1" name="Google Shape;2321;p34"/>
            <p:cNvSpPr/>
            <p:nvPr/>
          </p:nvSpPr>
          <p:spPr>
            <a:xfrm>
              <a:off x="5251850" y="580781"/>
              <a:ext cx="82444" cy="83602"/>
            </a:xfrm>
            <a:custGeom>
              <a:avLst/>
              <a:gdLst/>
              <a:ahLst/>
              <a:cxnLst/>
              <a:rect l="l" t="t" r="r" b="b"/>
              <a:pathLst>
                <a:path w="2758" h="2797" extrusionOk="0">
                  <a:moveTo>
                    <a:pt x="2292" y="0"/>
                  </a:moveTo>
                  <a:lnTo>
                    <a:pt x="1" y="662"/>
                  </a:lnTo>
                  <a:cubicBezTo>
                    <a:pt x="70" y="812"/>
                    <a:pt x="262" y="2222"/>
                    <a:pt x="262" y="2222"/>
                  </a:cubicBezTo>
                  <a:lnTo>
                    <a:pt x="1181" y="2740"/>
                  </a:lnTo>
                  <a:cubicBezTo>
                    <a:pt x="1272" y="2778"/>
                    <a:pt x="1368" y="2797"/>
                    <a:pt x="1462" y="2797"/>
                  </a:cubicBezTo>
                  <a:cubicBezTo>
                    <a:pt x="1675" y="2797"/>
                    <a:pt x="1883" y="2703"/>
                    <a:pt x="2023" y="2532"/>
                  </a:cubicBezTo>
                  <a:lnTo>
                    <a:pt x="2757" y="1642"/>
                  </a:lnTo>
                  <a:lnTo>
                    <a:pt x="2292" y="0"/>
                  </a:lnTo>
                  <a:close/>
                </a:path>
              </a:pathLst>
            </a:custGeom>
            <a:solidFill>
              <a:srgbClr val="9E71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2" name="Google Shape;2322;p34"/>
            <p:cNvSpPr/>
            <p:nvPr/>
          </p:nvSpPr>
          <p:spPr>
            <a:xfrm>
              <a:off x="5087591" y="568915"/>
              <a:ext cx="73924" cy="64503"/>
            </a:xfrm>
            <a:custGeom>
              <a:avLst/>
              <a:gdLst/>
              <a:ahLst/>
              <a:cxnLst/>
              <a:rect l="l" t="t" r="r" b="b"/>
              <a:pathLst>
                <a:path w="2473" h="2158" extrusionOk="0">
                  <a:moveTo>
                    <a:pt x="1804" y="1"/>
                  </a:moveTo>
                  <a:cubicBezTo>
                    <a:pt x="1447" y="1"/>
                    <a:pt x="752" y="59"/>
                    <a:pt x="435" y="489"/>
                  </a:cubicBezTo>
                  <a:cubicBezTo>
                    <a:pt x="1" y="1080"/>
                    <a:pt x="447" y="2149"/>
                    <a:pt x="447" y="2149"/>
                  </a:cubicBezTo>
                  <a:cubicBezTo>
                    <a:pt x="447" y="2149"/>
                    <a:pt x="533" y="2157"/>
                    <a:pt x="668" y="2157"/>
                  </a:cubicBezTo>
                  <a:cubicBezTo>
                    <a:pt x="1025" y="2157"/>
                    <a:pt x="1719" y="2098"/>
                    <a:pt x="2036" y="1669"/>
                  </a:cubicBezTo>
                  <a:cubicBezTo>
                    <a:pt x="2472" y="1079"/>
                    <a:pt x="2025" y="9"/>
                    <a:pt x="2025" y="9"/>
                  </a:cubicBezTo>
                  <a:cubicBezTo>
                    <a:pt x="2025" y="9"/>
                    <a:pt x="1938" y="1"/>
                    <a:pt x="18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3" name="Google Shape;2323;p34"/>
            <p:cNvSpPr/>
            <p:nvPr/>
          </p:nvSpPr>
          <p:spPr>
            <a:xfrm>
              <a:off x="5056712" y="612584"/>
              <a:ext cx="73416" cy="69464"/>
            </a:xfrm>
            <a:custGeom>
              <a:avLst/>
              <a:gdLst/>
              <a:ahLst/>
              <a:cxnLst/>
              <a:rect l="l" t="t" r="r" b="b"/>
              <a:pathLst>
                <a:path w="2456" h="2324" extrusionOk="0">
                  <a:moveTo>
                    <a:pt x="1875" y="0"/>
                  </a:moveTo>
                  <a:cubicBezTo>
                    <a:pt x="1875" y="0"/>
                    <a:pt x="716" y="37"/>
                    <a:pt x="359" y="679"/>
                  </a:cubicBezTo>
                  <a:cubicBezTo>
                    <a:pt x="1" y="1320"/>
                    <a:pt x="582" y="2324"/>
                    <a:pt x="582" y="2324"/>
                  </a:cubicBezTo>
                  <a:cubicBezTo>
                    <a:pt x="582" y="2324"/>
                    <a:pt x="1741" y="2287"/>
                    <a:pt x="2097" y="1645"/>
                  </a:cubicBezTo>
                  <a:cubicBezTo>
                    <a:pt x="2455" y="1003"/>
                    <a:pt x="1875" y="0"/>
                    <a:pt x="18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4" name="Google Shape;2324;p34"/>
            <p:cNvSpPr/>
            <p:nvPr/>
          </p:nvSpPr>
          <p:spPr>
            <a:xfrm>
              <a:off x="5023202" y="668748"/>
              <a:ext cx="69739" cy="76518"/>
            </a:xfrm>
            <a:custGeom>
              <a:avLst/>
              <a:gdLst/>
              <a:ahLst/>
              <a:cxnLst/>
              <a:rect l="l" t="t" r="r" b="b"/>
              <a:pathLst>
                <a:path w="2333" h="2560" extrusionOk="0">
                  <a:moveTo>
                    <a:pt x="1984" y="0"/>
                  </a:moveTo>
                  <a:cubicBezTo>
                    <a:pt x="1984" y="0"/>
                    <a:pt x="510" y="837"/>
                    <a:pt x="215" y="1509"/>
                  </a:cubicBezTo>
                  <a:cubicBezTo>
                    <a:pt x="0" y="2001"/>
                    <a:pt x="919" y="2560"/>
                    <a:pt x="1542" y="2560"/>
                  </a:cubicBezTo>
                  <a:cubicBezTo>
                    <a:pt x="1770" y="2560"/>
                    <a:pt x="1959" y="2485"/>
                    <a:pt x="2038" y="2305"/>
                  </a:cubicBezTo>
                  <a:cubicBezTo>
                    <a:pt x="2333" y="1632"/>
                    <a:pt x="1984" y="0"/>
                    <a:pt x="19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5" name="Google Shape;2325;p34"/>
            <p:cNvSpPr/>
            <p:nvPr/>
          </p:nvSpPr>
          <p:spPr>
            <a:xfrm>
              <a:off x="5057907" y="667821"/>
              <a:ext cx="39518" cy="25436"/>
            </a:xfrm>
            <a:custGeom>
              <a:avLst/>
              <a:gdLst/>
              <a:ahLst/>
              <a:cxnLst/>
              <a:rect l="l" t="t" r="r" b="b"/>
              <a:pathLst>
                <a:path w="1322" h="851" extrusionOk="0">
                  <a:moveTo>
                    <a:pt x="330" y="0"/>
                  </a:moveTo>
                  <a:cubicBezTo>
                    <a:pt x="236" y="0"/>
                    <a:pt x="167" y="47"/>
                    <a:pt x="114" y="169"/>
                  </a:cubicBezTo>
                  <a:cubicBezTo>
                    <a:pt x="0" y="433"/>
                    <a:pt x="150" y="597"/>
                    <a:pt x="508" y="752"/>
                  </a:cubicBezTo>
                  <a:cubicBezTo>
                    <a:pt x="656" y="816"/>
                    <a:pt x="781" y="850"/>
                    <a:pt x="885" y="850"/>
                  </a:cubicBezTo>
                  <a:cubicBezTo>
                    <a:pt x="1034" y="850"/>
                    <a:pt x="1140" y="780"/>
                    <a:pt x="1207" y="624"/>
                  </a:cubicBezTo>
                  <a:cubicBezTo>
                    <a:pt x="1321" y="360"/>
                    <a:pt x="1136" y="304"/>
                    <a:pt x="778" y="148"/>
                  </a:cubicBezTo>
                  <a:cubicBezTo>
                    <a:pt x="584" y="65"/>
                    <a:pt x="440" y="0"/>
                    <a:pt x="330" y="0"/>
                  </a:cubicBezTo>
                  <a:close/>
                </a:path>
              </a:pathLst>
            </a:custGeom>
            <a:solidFill>
              <a:srgbClr val="8AC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6" name="Google Shape;2326;p34"/>
            <p:cNvSpPr/>
            <p:nvPr/>
          </p:nvSpPr>
          <p:spPr>
            <a:xfrm>
              <a:off x="5394796" y="507192"/>
              <a:ext cx="71593" cy="58405"/>
            </a:xfrm>
            <a:custGeom>
              <a:avLst/>
              <a:gdLst/>
              <a:ahLst/>
              <a:cxnLst/>
              <a:rect l="l" t="t" r="r" b="b"/>
              <a:pathLst>
                <a:path w="2395" h="1954" extrusionOk="0">
                  <a:moveTo>
                    <a:pt x="1180" y="1"/>
                  </a:moveTo>
                  <a:cubicBezTo>
                    <a:pt x="601" y="1"/>
                    <a:pt x="1" y="438"/>
                    <a:pt x="1" y="438"/>
                  </a:cubicBezTo>
                  <a:cubicBezTo>
                    <a:pt x="1" y="438"/>
                    <a:pt x="172" y="1579"/>
                    <a:pt x="832" y="1876"/>
                  </a:cubicBezTo>
                  <a:cubicBezTo>
                    <a:pt x="954" y="1931"/>
                    <a:pt x="1084" y="1954"/>
                    <a:pt x="1216" y="1954"/>
                  </a:cubicBezTo>
                  <a:cubicBezTo>
                    <a:pt x="1795" y="1954"/>
                    <a:pt x="2395" y="1516"/>
                    <a:pt x="2395" y="1516"/>
                  </a:cubicBezTo>
                  <a:cubicBezTo>
                    <a:pt x="2395" y="1516"/>
                    <a:pt x="2225" y="377"/>
                    <a:pt x="1563" y="78"/>
                  </a:cubicBezTo>
                  <a:cubicBezTo>
                    <a:pt x="1441" y="23"/>
                    <a:pt x="1311" y="1"/>
                    <a:pt x="1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7" name="Google Shape;2327;p34"/>
            <p:cNvSpPr/>
            <p:nvPr/>
          </p:nvSpPr>
          <p:spPr>
            <a:xfrm>
              <a:off x="5446121" y="531762"/>
              <a:ext cx="67288" cy="58435"/>
            </a:xfrm>
            <a:custGeom>
              <a:avLst/>
              <a:gdLst/>
              <a:ahLst/>
              <a:cxnLst/>
              <a:rect l="l" t="t" r="r" b="b"/>
              <a:pathLst>
                <a:path w="2251" h="1955" extrusionOk="0">
                  <a:moveTo>
                    <a:pt x="1063" y="1"/>
                  </a:moveTo>
                  <a:cubicBezTo>
                    <a:pt x="534" y="1"/>
                    <a:pt x="0" y="291"/>
                    <a:pt x="0" y="291"/>
                  </a:cubicBezTo>
                  <a:cubicBezTo>
                    <a:pt x="0" y="291"/>
                    <a:pt x="27" y="1440"/>
                    <a:pt x="648" y="1818"/>
                  </a:cubicBezTo>
                  <a:cubicBezTo>
                    <a:pt x="811" y="1918"/>
                    <a:pt x="1000" y="1955"/>
                    <a:pt x="1188" y="1955"/>
                  </a:cubicBezTo>
                  <a:cubicBezTo>
                    <a:pt x="1717" y="1955"/>
                    <a:pt x="2250" y="1666"/>
                    <a:pt x="2250" y="1666"/>
                  </a:cubicBezTo>
                  <a:cubicBezTo>
                    <a:pt x="2250" y="1666"/>
                    <a:pt x="2223" y="517"/>
                    <a:pt x="1602" y="137"/>
                  </a:cubicBezTo>
                  <a:cubicBezTo>
                    <a:pt x="1439" y="37"/>
                    <a:pt x="1251" y="1"/>
                    <a:pt x="1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8" name="Google Shape;2328;p34"/>
            <p:cNvSpPr/>
            <p:nvPr/>
          </p:nvSpPr>
          <p:spPr>
            <a:xfrm>
              <a:off x="5499689" y="574235"/>
              <a:ext cx="82115" cy="62470"/>
            </a:xfrm>
            <a:custGeom>
              <a:avLst/>
              <a:gdLst/>
              <a:ahLst/>
              <a:cxnLst/>
              <a:rect l="l" t="t" r="r" b="b"/>
              <a:pathLst>
                <a:path w="2747" h="2090" extrusionOk="0">
                  <a:moveTo>
                    <a:pt x="1" y="0"/>
                  </a:moveTo>
                  <a:cubicBezTo>
                    <a:pt x="1" y="0"/>
                    <a:pt x="537" y="1576"/>
                    <a:pt x="1123" y="2013"/>
                  </a:cubicBezTo>
                  <a:cubicBezTo>
                    <a:pt x="1193" y="2066"/>
                    <a:pt x="1271" y="2089"/>
                    <a:pt x="1352" y="2089"/>
                  </a:cubicBezTo>
                  <a:cubicBezTo>
                    <a:pt x="1949" y="2089"/>
                    <a:pt x="2747" y="823"/>
                    <a:pt x="2232" y="439"/>
                  </a:cubicBezTo>
                  <a:cubicBezTo>
                    <a:pt x="1648" y="2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9" name="Google Shape;2329;p34"/>
            <p:cNvSpPr/>
            <p:nvPr/>
          </p:nvSpPr>
          <p:spPr>
            <a:xfrm>
              <a:off x="5492275" y="565328"/>
              <a:ext cx="33958" cy="32311"/>
            </a:xfrm>
            <a:custGeom>
              <a:avLst/>
              <a:gdLst/>
              <a:ahLst/>
              <a:cxnLst/>
              <a:rect l="l" t="t" r="r" b="b"/>
              <a:pathLst>
                <a:path w="1136" h="1081" extrusionOk="0">
                  <a:moveTo>
                    <a:pt x="738" y="0"/>
                  </a:moveTo>
                  <a:cubicBezTo>
                    <a:pt x="606" y="0"/>
                    <a:pt x="503" y="151"/>
                    <a:pt x="345" y="375"/>
                  </a:cubicBezTo>
                  <a:cubicBezTo>
                    <a:pt x="125" y="684"/>
                    <a:pt x="0" y="822"/>
                    <a:pt x="229" y="996"/>
                  </a:cubicBezTo>
                  <a:cubicBezTo>
                    <a:pt x="306" y="1053"/>
                    <a:pt x="379" y="1081"/>
                    <a:pt x="450" y="1081"/>
                  </a:cubicBezTo>
                  <a:cubicBezTo>
                    <a:pt x="593" y="1081"/>
                    <a:pt x="730" y="970"/>
                    <a:pt x="876" y="764"/>
                  </a:cubicBezTo>
                  <a:cubicBezTo>
                    <a:pt x="1094" y="455"/>
                    <a:pt x="1135" y="242"/>
                    <a:pt x="905" y="70"/>
                  </a:cubicBezTo>
                  <a:cubicBezTo>
                    <a:pt x="842" y="22"/>
                    <a:pt x="788" y="0"/>
                    <a:pt x="738" y="0"/>
                  </a:cubicBezTo>
                  <a:close/>
                </a:path>
              </a:pathLst>
            </a:custGeom>
            <a:solidFill>
              <a:srgbClr val="8AC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0" name="Google Shape;2330;p34"/>
            <p:cNvSpPr/>
            <p:nvPr/>
          </p:nvSpPr>
          <p:spPr>
            <a:xfrm>
              <a:off x="5057399" y="509583"/>
              <a:ext cx="79424" cy="71915"/>
            </a:xfrm>
            <a:custGeom>
              <a:avLst/>
              <a:gdLst/>
              <a:ahLst/>
              <a:cxnLst/>
              <a:rect l="l" t="t" r="r" b="b"/>
              <a:pathLst>
                <a:path w="2657" h="2406" extrusionOk="0">
                  <a:moveTo>
                    <a:pt x="1153" y="1"/>
                  </a:moveTo>
                  <a:cubicBezTo>
                    <a:pt x="561" y="1"/>
                    <a:pt x="87" y="394"/>
                    <a:pt x="47" y="964"/>
                  </a:cubicBezTo>
                  <a:cubicBezTo>
                    <a:pt x="0" y="1614"/>
                    <a:pt x="536" y="2248"/>
                    <a:pt x="1245" y="2381"/>
                  </a:cubicBezTo>
                  <a:cubicBezTo>
                    <a:pt x="1333" y="2397"/>
                    <a:pt x="1420" y="2405"/>
                    <a:pt x="1504" y="2405"/>
                  </a:cubicBezTo>
                  <a:cubicBezTo>
                    <a:pt x="2096" y="2405"/>
                    <a:pt x="2570" y="2012"/>
                    <a:pt x="2610" y="1442"/>
                  </a:cubicBezTo>
                  <a:cubicBezTo>
                    <a:pt x="2657" y="791"/>
                    <a:pt x="2120" y="158"/>
                    <a:pt x="1412" y="25"/>
                  </a:cubicBezTo>
                  <a:cubicBezTo>
                    <a:pt x="1324" y="8"/>
                    <a:pt x="1237" y="1"/>
                    <a:pt x="1153" y="1"/>
                  </a:cubicBezTo>
                  <a:close/>
                </a:path>
              </a:pathLst>
            </a:custGeom>
            <a:solidFill>
              <a:srgbClr val="9E71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1" name="Google Shape;2331;p34"/>
            <p:cNvSpPr/>
            <p:nvPr/>
          </p:nvSpPr>
          <p:spPr>
            <a:xfrm>
              <a:off x="5072286" y="532658"/>
              <a:ext cx="45765" cy="24002"/>
            </a:xfrm>
            <a:custGeom>
              <a:avLst/>
              <a:gdLst/>
              <a:ahLst/>
              <a:cxnLst/>
              <a:rect l="l" t="t" r="r" b="b"/>
              <a:pathLst>
                <a:path w="1531" h="803" extrusionOk="0">
                  <a:moveTo>
                    <a:pt x="574" y="1"/>
                  </a:moveTo>
                  <a:cubicBezTo>
                    <a:pt x="374" y="1"/>
                    <a:pt x="189" y="61"/>
                    <a:pt x="50" y="125"/>
                  </a:cubicBezTo>
                  <a:cubicBezTo>
                    <a:pt x="16" y="141"/>
                    <a:pt x="0" y="180"/>
                    <a:pt x="16" y="214"/>
                  </a:cubicBezTo>
                  <a:cubicBezTo>
                    <a:pt x="28" y="239"/>
                    <a:pt x="52" y="254"/>
                    <a:pt x="78" y="254"/>
                  </a:cubicBezTo>
                  <a:cubicBezTo>
                    <a:pt x="87" y="254"/>
                    <a:pt x="97" y="252"/>
                    <a:pt x="106" y="248"/>
                  </a:cubicBezTo>
                  <a:cubicBezTo>
                    <a:pt x="274" y="172"/>
                    <a:pt x="431" y="134"/>
                    <a:pt x="575" y="134"/>
                  </a:cubicBezTo>
                  <a:cubicBezTo>
                    <a:pt x="906" y="134"/>
                    <a:pt x="1174" y="333"/>
                    <a:pt x="1375" y="732"/>
                  </a:cubicBezTo>
                  <a:cubicBezTo>
                    <a:pt x="1384" y="749"/>
                    <a:pt x="1391" y="762"/>
                    <a:pt x="1395" y="769"/>
                  </a:cubicBezTo>
                  <a:cubicBezTo>
                    <a:pt x="1406" y="790"/>
                    <a:pt x="1430" y="803"/>
                    <a:pt x="1453" y="803"/>
                  </a:cubicBezTo>
                  <a:cubicBezTo>
                    <a:pt x="1465" y="803"/>
                    <a:pt x="1477" y="800"/>
                    <a:pt x="1487" y="791"/>
                  </a:cubicBezTo>
                  <a:cubicBezTo>
                    <a:pt x="1519" y="772"/>
                    <a:pt x="1530" y="729"/>
                    <a:pt x="1511" y="698"/>
                  </a:cubicBezTo>
                  <a:cubicBezTo>
                    <a:pt x="1508" y="693"/>
                    <a:pt x="1504" y="683"/>
                    <a:pt x="1497" y="670"/>
                  </a:cubicBezTo>
                  <a:cubicBezTo>
                    <a:pt x="1235" y="150"/>
                    <a:pt x="887" y="1"/>
                    <a:pt x="5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2" name="Google Shape;2332;p34"/>
            <p:cNvSpPr/>
            <p:nvPr/>
          </p:nvSpPr>
          <p:spPr>
            <a:xfrm>
              <a:off x="5084362" y="539623"/>
              <a:ext cx="24990" cy="21252"/>
            </a:xfrm>
            <a:custGeom>
              <a:avLst/>
              <a:gdLst/>
              <a:ahLst/>
              <a:cxnLst/>
              <a:rect l="l" t="t" r="r" b="b"/>
              <a:pathLst>
                <a:path w="836" h="711" extrusionOk="0">
                  <a:moveTo>
                    <a:pt x="665" y="1"/>
                  </a:moveTo>
                  <a:cubicBezTo>
                    <a:pt x="260" y="1"/>
                    <a:pt x="62" y="400"/>
                    <a:pt x="10" y="628"/>
                  </a:cubicBezTo>
                  <a:cubicBezTo>
                    <a:pt x="0" y="664"/>
                    <a:pt x="24" y="700"/>
                    <a:pt x="61" y="708"/>
                  </a:cubicBezTo>
                  <a:cubicBezTo>
                    <a:pt x="66" y="711"/>
                    <a:pt x="71" y="711"/>
                    <a:pt x="76" y="711"/>
                  </a:cubicBezTo>
                  <a:cubicBezTo>
                    <a:pt x="109" y="711"/>
                    <a:pt x="137" y="690"/>
                    <a:pt x="141" y="657"/>
                  </a:cubicBezTo>
                  <a:cubicBezTo>
                    <a:pt x="148" y="635"/>
                    <a:pt x="266" y="137"/>
                    <a:pt x="668" y="137"/>
                  </a:cubicBezTo>
                  <a:cubicBezTo>
                    <a:pt x="694" y="137"/>
                    <a:pt x="722" y="139"/>
                    <a:pt x="751" y="144"/>
                  </a:cubicBezTo>
                  <a:cubicBezTo>
                    <a:pt x="754" y="144"/>
                    <a:pt x="758" y="144"/>
                    <a:pt x="761" y="144"/>
                  </a:cubicBezTo>
                  <a:cubicBezTo>
                    <a:pt x="793" y="144"/>
                    <a:pt x="824" y="121"/>
                    <a:pt x="829" y="87"/>
                  </a:cubicBezTo>
                  <a:cubicBezTo>
                    <a:pt x="836" y="50"/>
                    <a:pt x="809" y="15"/>
                    <a:pt x="772" y="9"/>
                  </a:cubicBezTo>
                  <a:cubicBezTo>
                    <a:pt x="735" y="3"/>
                    <a:pt x="699" y="1"/>
                    <a:pt x="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3" name="Google Shape;2333;p34"/>
            <p:cNvSpPr/>
            <p:nvPr/>
          </p:nvSpPr>
          <p:spPr>
            <a:xfrm>
              <a:off x="5387084" y="446336"/>
              <a:ext cx="82503" cy="73769"/>
            </a:xfrm>
            <a:custGeom>
              <a:avLst/>
              <a:gdLst/>
              <a:ahLst/>
              <a:cxnLst/>
              <a:rect l="l" t="t" r="r" b="b"/>
              <a:pathLst>
                <a:path w="2760" h="2468" extrusionOk="0">
                  <a:moveTo>
                    <a:pt x="1567" y="1"/>
                  </a:moveTo>
                  <a:cubicBezTo>
                    <a:pt x="1414" y="1"/>
                    <a:pt x="1254" y="29"/>
                    <a:pt x="1094" y="89"/>
                  </a:cubicBezTo>
                  <a:cubicBezTo>
                    <a:pt x="421" y="341"/>
                    <a:pt x="1" y="1060"/>
                    <a:pt x="160" y="1691"/>
                  </a:cubicBezTo>
                  <a:cubicBezTo>
                    <a:pt x="280" y="2174"/>
                    <a:pt x="701" y="2468"/>
                    <a:pt x="1193" y="2468"/>
                  </a:cubicBezTo>
                  <a:cubicBezTo>
                    <a:pt x="1347" y="2468"/>
                    <a:pt x="1506" y="2439"/>
                    <a:pt x="1666" y="2379"/>
                  </a:cubicBezTo>
                  <a:cubicBezTo>
                    <a:pt x="2341" y="2127"/>
                    <a:pt x="2760" y="1408"/>
                    <a:pt x="2602" y="777"/>
                  </a:cubicBezTo>
                  <a:cubicBezTo>
                    <a:pt x="2480" y="294"/>
                    <a:pt x="2059" y="1"/>
                    <a:pt x="1567" y="1"/>
                  </a:cubicBezTo>
                  <a:close/>
                </a:path>
              </a:pathLst>
            </a:custGeom>
            <a:solidFill>
              <a:srgbClr val="9E71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4" name="Google Shape;2334;p34"/>
            <p:cNvSpPr/>
            <p:nvPr/>
          </p:nvSpPr>
          <p:spPr>
            <a:xfrm>
              <a:off x="5409324" y="468813"/>
              <a:ext cx="42268" cy="28665"/>
            </a:xfrm>
            <a:custGeom>
              <a:avLst/>
              <a:gdLst/>
              <a:ahLst/>
              <a:cxnLst/>
              <a:rect l="l" t="t" r="r" b="b"/>
              <a:pathLst>
                <a:path w="1414" h="959" extrusionOk="0">
                  <a:moveTo>
                    <a:pt x="1003" y="1"/>
                  </a:moveTo>
                  <a:cubicBezTo>
                    <a:pt x="644" y="1"/>
                    <a:pt x="225" y="163"/>
                    <a:pt x="23" y="834"/>
                  </a:cubicBezTo>
                  <a:cubicBezTo>
                    <a:pt x="19" y="848"/>
                    <a:pt x="16" y="860"/>
                    <a:pt x="13" y="865"/>
                  </a:cubicBezTo>
                  <a:cubicBezTo>
                    <a:pt x="0" y="901"/>
                    <a:pt x="17" y="939"/>
                    <a:pt x="53" y="953"/>
                  </a:cubicBezTo>
                  <a:cubicBezTo>
                    <a:pt x="61" y="957"/>
                    <a:pt x="68" y="958"/>
                    <a:pt x="77" y="958"/>
                  </a:cubicBezTo>
                  <a:cubicBezTo>
                    <a:pt x="103" y="958"/>
                    <a:pt x="130" y="940"/>
                    <a:pt x="143" y="915"/>
                  </a:cubicBezTo>
                  <a:cubicBezTo>
                    <a:pt x="146" y="908"/>
                    <a:pt x="150" y="894"/>
                    <a:pt x="154" y="875"/>
                  </a:cubicBezTo>
                  <a:cubicBezTo>
                    <a:pt x="304" y="383"/>
                    <a:pt x="585" y="135"/>
                    <a:pt x="994" y="135"/>
                  </a:cubicBezTo>
                  <a:cubicBezTo>
                    <a:pt x="1095" y="135"/>
                    <a:pt x="1205" y="150"/>
                    <a:pt x="1322" y="181"/>
                  </a:cubicBezTo>
                  <a:cubicBezTo>
                    <a:pt x="1327" y="182"/>
                    <a:pt x="1332" y="183"/>
                    <a:pt x="1337" y="183"/>
                  </a:cubicBezTo>
                  <a:cubicBezTo>
                    <a:pt x="1367" y="183"/>
                    <a:pt x="1396" y="163"/>
                    <a:pt x="1403" y="131"/>
                  </a:cubicBezTo>
                  <a:cubicBezTo>
                    <a:pt x="1413" y="96"/>
                    <a:pt x="1392" y="57"/>
                    <a:pt x="1354" y="48"/>
                  </a:cubicBezTo>
                  <a:cubicBezTo>
                    <a:pt x="1254" y="22"/>
                    <a:pt x="1132" y="1"/>
                    <a:pt x="10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5" name="Google Shape;2335;p34"/>
            <p:cNvSpPr/>
            <p:nvPr/>
          </p:nvSpPr>
          <p:spPr>
            <a:xfrm>
              <a:off x="5417843" y="480441"/>
              <a:ext cx="23137" cy="14078"/>
            </a:xfrm>
            <a:custGeom>
              <a:avLst/>
              <a:gdLst/>
              <a:ahLst/>
              <a:cxnLst/>
              <a:rect l="l" t="t" r="r" b="b"/>
              <a:pathLst>
                <a:path w="774" h="471" extrusionOk="0">
                  <a:moveTo>
                    <a:pt x="184" y="0"/>
                  </a:moveTo>
                  <a:cubicBezTo>
                    <a:pt x="127" y="0"/>
                    <a:pt x="66" y="10"/>
                    <a:pt x="1" y="33"/>
                  </a:cubicBezTo>
                  <a:lnTo>
                    <a:pt x="774" y="471"/>
                  </a:lnTo>
                  <a:cubicBezTo>
                    <a:pt x="774" y="471"/>
                    <a:pt x="577" y="0"/>
                    <a:pt x="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6" name="Google Shape;2336;p34"/>
            <p:cNvSpPr/>
            <p:nvPr/>
          </p:nvSpPr>
          <p:spPr>
            <a:xfrm>
              <a:off x="5059253" y="233878"/>
              <a:ext cx="368664" cy="380828"/>
            </a:xfrm>
            <a:custGeom>
              <a:avLst/>
              <a:gdLst/>
              <a:ahLst/>
              <a:cxnLst/>
              <a:rect l="l" t="t" r="r" b="b"/>
              <a:pathLst>
                <a:path w="12333" h="12741" extrusionOk="0">
                  <a:moveTo>
                    <a:pt x="6130" y="1"/>
                  </a:moveTo>
                  <a:cubicBezTo>
                    <a:pt x="5634" y="1"/>
                    <a:pt x="5129" y="65"/>
                    <a:pt x="4623" y="198"/>
                  </a:cubicBezTo>
                  <a:cubicBezTo>
                    <a:pt x="1841" y="934"/>
                    <a:pt x="0" y="3651"/>
                    <a:pt x="349" y="6506"/>
                  </a:cubicBezTo>
                  <a:cubicBezTo>
                    <a:pt x="452" y="7365"/>
                    <a:pt x="734" y="8149"/>
                    <a:pt x="1149" y="8834"/>
                  </a:cubicBezTo>
                  <a:cubicBezTo>
                    <a:pt x="1465" y="9355"/>
                    <a:pt x="1652" y="9942"/>
                    <a:pt x="1746" y="10546"/>
                  </a:cubicBezTo>
                  <a:cubicBezTo>
                    <a:pt x="1887" y="11454"/>
                    <a:pt x="2625" y="12741"/>
                    <a:pt x="5270" y="12741"/>
                  </a:cubicBezTo>
                  <a:cubicBezTo>
                    <a:pt x="5868" y="12741"/>
                    <a:pt x="6565" y="12675"/>
                    <a:pt x="7374" y="12524"/>
                  </a:cubicBezTo>
                  <a:cubicBezTo>
                    <a:pt x="12073" y="11647"/>
                    <a:pt x="12332" y="9743"/>
                    <a:pt x="11991" y="8658"/>
                  </a:cubicBezTo>
                  <a:cubicBezTo>
                    <a:pt x="11797" y="8039"/>
                    <a:pt x="11764" y="7380"/>
                    <a:pt x="11867" y="6741"/>
                  </a:cubicBezTo>
                  <a:cubicBezTo>
                    <a:pt x="11968" y="6096"/>
                    <a:pt x="11964" y="5425"/>
                    <a:pt x="11840" y="4751"/>
                  </a:cubicBezTo>
                  <a:cubicBezTo>
                    <a:pt x="11319" y="1954"/>
                    <a:pt x="8876" y="1"/>
                    <a:pt x="6130" y="1"/>
                  </a:cubicBezTo>
                  <a:close/>
                </a:path>
              </a:pathLst>
            </a:custGeom>
            <a:solidFill>
              <a:srgbClr val="B5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7" name="Google Shape;2337;p34"/>
            <p:cNvSpPr/>
            <p:nvPr/>
          </p:nvSpPr>
          <p:spPr>
            <a:xfrm>
              <a:off x="5235648" y="534541"/>
              <a:ext cx="73655" cy="42444"/>
            </a:xfrm>
            <a:custGeom>
              <a:avLst/>
              <a:gdLst/>
              <a:ahLst/>
              <a:cxnLst/>
              <a:rect l="l" t="t" r="r" b="b"/>
              <a:pathLst>
                <a:path w="2464" h="1420" extrusionOk="0">
                  <a:moveTo>
                    <a:pt x="2109" y="1"/>
                  </a:moveTo>
                  <a:cubicBezTo>
                    <a:pt x="2078" y="1"/>
                    <a:pt x="2046" y="5"/>
                    <a:pt x="2011" y="20"/>
                  </a:cubicBezTo>
                  <a:cubicBezTo>
                    <a:pt x="2011" y="20"/>
                    <a:pt x="1158" y="329"/>
                    <a:pt x="488" y="329"/>
                  </a:cubicBezTo>
                  <a:cubicBezTo>
                    <a:pt x="460" y="329"/>
                    <a:pt x="432" y="329"/>
                    <a:pt x="404" y="328"/>
                  </a:cubicBezTo>
                  <a:cubicBezTo>
                    <a:pt x="400" y="328"/>
                    <a:pt x="396" y="327"/>
                    <a:pt x="391" y="327"/>
                  </a:cubicBezTo>
                  <a:cubicBezTo>
                    <a:pt x="275" y="327"/>
                    <a:pt x="188" y="364"/>
                    <a:pt x="132" y="425"/>
                  </a:cubicBezTo>
                  <a:cubicBezTo>
                    <a:pt x="1" y="565"/>
                    <a:pt x="18" y="832"/>
                    <a:pt x="190" y="1053"/>
                  </a:cubicBezTo>
                  <a:cubicBezTo>
                    <a:pt x="344" y="1255"/>
                    <a:pt x="628" y="1419"/>
                    <a:pt x="1042" y="1419"/>
                  </a:cubicBezTo>
                  <a:cubicBezTo>
                    <a:pt x="1137" y="1419"/>
                    <a:pt x="1239" y="1411"/>
                    <a:pt x="1347" y="1392"/>
                  </a:cubicBezTo>
                  <a:cubicBezTo>
                    <a:pt x="1655" y="1337"/>
                    <a:pt x="1882" y="1213"/>
                    <a:pt x="2043" y="1057"/>
                  </a:cubicBezTo>
                  <a:cubicBezTo>
                    <a:pt x="2464" y="648"/>
                    <a:pt x="2419" y="34"/>
                    <a:pt x="2133" y="2"/>
                  </a:cubicBezTo>
                  <a:cubicBezTo>
                    <a:pt x="2125" y="1"/>
                    <a:pt x="2117" y="1"/>
                    <a:pt x="2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8" name="Google Shape;2338;p34"/>
            <p:cNvSpPr/>
            <p:nvPr/>
          </p:nvSpPr>
          <p:spPr>
            <a:xfrm>
              <a:off x="5239624" y="534541"/>
              <a:ext cx="59815" cy="16230"/>
            </a:xfrm>
            <a:custGeom>
              <a:avLst/>
              <a:gdLst/>
              <a:ahLst/>
              <a:cxnLst/>
              <a:rect l="l" t="t" r="r" b="b"/>
              <a:pathLst>
                <a:path w="2001" h="543" extrusionOk="0">
                  <a:moveTo>
                    <a:pt x="1975" y="1"/>
                  </a:moveTo>
                  <a:cubicBezTo>
                    <a:pt x="1945" y="1"/>
                    <a:pt x="1914" y="5"/>
                    <a:pt x="1880" y="17"/>
                  </a:cubicBezTo>
                  <a:cubicBezTo>
                    <a:pt x="1880" y="17"/>
                    <a:pt x="1026" y="328"/>
                    <a:pt x="356" y="328"/>
                  </a:cubicBezTo>
                  <a:cubicBezTo>
                    <a:pt x="328" y="328"/>
                    <a:pt x="300" y="327"/>
                    <a:pt x="273" y="326"/>
                  </a:cubicBezTo>
                  <a:cubicBezTo>
                    <a:pt x="268" y="326"/>
                    <a:pt x="264" y="326"/>
                    <a:pt x="260" y="326"/>
                  </a:cubicBezTo>
                  <a:cubicBezTo>
                    <a:pt x="145" y="326"/>
                    <a:pt x="58" y="362"/>
                    <a:pt x="0" y="424"/>
                  </a:cubicBezTo>
                  <a:cubicBezTo>
                    <a:pt x="222" y="503"/>
                    <a:pt x="457" y="543"/>
                    <a:pt x="692" y="543"/>
                  </a:cubicBezTo>
                  <a:cubicBezTo>
                    <a:pt x="1039" y="543"/>
                    <a:pt x="1385" y="456"/>
                    <a:pt x="1686" y="284"/>
                  </a:cubicBezTo>
                  <a:cubicBezTo>
                    <a:pt x="1807" y="215"/>
                    <a:pt x="1930" y="120"/>
                    <a:pt x="2000" y="2"/>
                  </a:cubicBezTo>
                  <a:cubicBezTo>
                    <a:pt x="1992" y="1"/>
                    <a:pt x="1984" y="1"/>
                    <a:pt x="19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9" name="Google Shape;2339;p34"/>
            <p:cNvSpPr/>
            <p:nvPr/>
          </p:nvSpPr>
          <p:spPr>
            <a:xfrm>
              <a:off x="5241298" y="557019"/>
              <a:ext cx="55451" cy="19967"/>
            </a:xfrm>
            <a:custGeom>
              <a:avLst/>
              <a:gdLst/>
              <a:ahLst/>
              <a:cxnLst/>
              <a:rect l="l" t="t" r="r" b="b"/>
              <a:pathLst>
                <a:path w="1855" h="668" extrusionOk="0">
                  <a:moveTo>
                    <a:pt x="921" y="0"/>
                  </a:moveTo>
                  <a:cubicBezTo>
                    <a:pt x="749" y="0"/>
                    <a:pt x="579" y="24"/>
                    <a:pt x="416" y="77"/>
                  </a:cubicBezTo>
                  <a:cubicBezTo>
                    <a:pt x="268" y="126"/>
                    <a:pt x="125" y="202"/>
                    <a:pt x="1" y="301"/>
                  </a:cubicBezTo>
                  <a:cubicBezTo>
                    <a:pt x="155" y="503"/>
                    <a:pt x="439" y="667"/>
                    <a:pt x="853" y="667"/>
                  </a:cubicBezTo>
                  <a:cubicBezTo>
                    <a:pt x="948" y="667"/>
                    <a:pt x="1050" y="659"/>
                    <a:pt x="1158" y="640"/>
                  </a:cubicBezTo>
                  <a:cubicBezTo>
                    <a:pt x="1466" y="585"/>
                    <a:pt x="1693" y="461"/>
                    <a:pt x="1854" y="305"/>
                  </a:cubicBezTo>
                  <a:cubicBezTo>
                    <a:pt x="1800" y="253"/>
                    <a:pt x="1741" y="209"/>
                    <a:pt x="1673" y="170"/>
                  </a:cubicBezTo>
                  <a:cubicBezTo>
                    <a:pt x="1551" y="99"/>
                    <a:pt x="1412" y="58"/>
                    <a:pt x="1275" y="33"/>
                  </a:cubicBezTo>
                  <a:cubicBezTo>
                    <a:pt x="1158" y="12"/>
                    <a:pt x="1039" y="0"/>
                    <a:pt x="9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0" name="Google Shape;2340;p34"/>
            <p:cNvSpPr/>
            <p:nvPr/>
          </p:nvSpPr>
          <p:spPr>
            <a:xfrm>
              <a:off x="5033097" y="307945"/>
              <a:ext cx="379246" cy="212847"/>
            </a:xfrm>
            <a:custGeom>
              <a:avLst/>
              <a:gdLst/>
              <a:ahLst/>
              <a:cxnLst/>
              <a:rect l="l" t="t" r="r" b="b"/>
              <a:pathLst>
                <a:path w="12687" h="7121" extrusionOk="0">
                  <a:moveTo>
                    <a:pt x="7250" y="0"/>
                  </a:moveTo>
                  <a:cubicBezTo>
                    <a:pt x="6802" y="0"/>
                    <a:pt x="6317" y="28"/>
                    <a:pt x="5793" y="88"/>
                  </a:cubicBezTo>
                  <a:cubicBezTo>
                    <a:pt x="0" y="744"/>
                    <a:pt x="2477" y="7121"/>
                    <a:pt x="2477" y="7121"/>
                  </a:cubicBezTo>
                  <a:lnTo>
                    <a:pt x="3028" y="5269"/>
                  </a:lnTo>
                  <a:cubicBezTo>
                    <a:pt x="5705" y="4672"/>
                    <a:pt x="6789" y="2086"/>
                    <a:pt x="6789" y="2086"/>
                  </a:cubicBezTo>
                  <a:cubicBezTo>
                    <a:pt x="7924" y="3305"/>
                    <a:pt x="10659" y="3363"/>
                    <a:pt x="11168" y="3363"/>
                  </a:cubicBezTo>
                  <a:cubicBezTo>
                    <a:pt x="11221" y="3363"/>
                    <a:pt x="11250" y="3362"/>
                    <a:pt x="11250" y="3362"/>
                  </a:cubicBezTo>
                  <a:cubicBezTo>
                    <a:pt x="11669" y="3530"/>
                    <a:pt x="12687" y="5076"/>
                    <a:pt x="12687" y="5076"/>
                  </a:cubicBezTo>
                  <a:cubicBezTo>
                    <a:pt x="12552" y="2828"/>
                    <a:pt x="11752" y="0"/>
                    <a:pt x="7250" y="0"/>
                  </a:cubicBezTo>
                  <a:close/>
                </a:path>
              </a:pathLst>
            </a:custGeom>
            <a:solidFill>
              <a:srgbClr val="9E71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1" name="Google Shape;2341;p34"/>
            <p:cNvSpPr/>
            <p:nvPr/>
          </p:nvSpPr>
          <p:spPr>
            <a:xfrm>
              <a:off x="5143759" y="440956"/>
              <a:ext cx="51116" cy="28635"/>
            </a:xfrm>
            <a:custGeom>
              <a:avLst/>
              <a:gdLst/>
              <a:ahLst/>
              <a:cxnLst/>
              <a:rect l="l" t="t" r="r" b="b"/>
              <a:pathLst>
                <a:path w="1710" h="958" extrusionOk="0">
                  <a:moveTo>
                    <a:pt x="1131" y="1"/>
                  </a:moveTo>
                  <a:cubicBezTo>
                    <a:pt x="778" y="1"/>
                    <a:pt x="312" y="138"/>
                    <a:pt x="30" y="765"/>
                  </a:cubicBezTo>
                  <a:cubicBezTo>
                    <a:pt x="0" y="833"/>
                    <a:pt x="30" y="914"/>
                    <a:pt x="99" y="945"/>
                  </a:cubicBezTo>
                  <a:cubicBezTo>
                    <a:pt x="119" y="953"/>
                    <a:pt x="136" y="957"/>
                    <a:pt x="156" y="957"/>
                  </a:cubicBezTo>
                  <a:cubicBezTo>
                    <a:pt x="207" y="957"/>
                    <a:pt x="256" y="928"/>
                    <a:pt x="279" y="877"/>
                  </a:cubicBezTo>
                  <a:cubicBezTo>
                    <a:pt x="502" y="380"/>
                    <a:pt x="863" y="272"/>
                    <a:pt x="1136" y="272"/>
                  </a:cubicBezTo>
                  <a:cubicBezTo>
                    <a:pt x="1337" y="272"/>
                    <a:pt x="1489" y="330"/>
                    <a:pt x="1504" y="336"/>
                  </a:cubicBezTo>
                  <a:cubicBezTo>
                    <a:pt x="1520" y="343"/>
                    <a:pt x="1537" y="346"/>
                    <a:pt x="1554" y="346"/>
                  </a:cubicBezTo>
                  <a:cubicBezTo>
                    <a:pt x="1609" y="346"/>
                    <a:pt x="1660" y="313"/>
                    <a:pt x="1682" y="260"/>
                  </a:cubicBezTo>
                  <a:cubicBezTo>
                    <a:pt x="1710" y="190"/>
                    <a:pt x="1676" y="111"/>
                    <a:pt x="1605" y="82"/>
                  </a:cubicBezTo>
                  <a:cubicBezTo>
                    <a:pt x="1601" y="80"/>
                    <a:pt x="1399" y="1"/>
                    <a:pt x="1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2" name="Google Shape;2342;p34"/>
            <p:cNvSpPr/>
            <p:nvPr/>
          </p:nvSpPr>
          <p:spPr>
            <a:xfrm>
              <a:off x="5298094" y="408914"/>
              <a:ext cx="54793" cy="19429"/>
            </a:xfrm>
            <a:custGeom>
              <a:avLst/>
              <a:gdLst/>
              <a:ahLst/>
              <a:cxnLst/>
              <a:rect l="l" t="t" r="r" b="b"/>
              <a:pathLst>
                <a:path w="1833" h="650" extrusionOk="0">
                  <a:moveTo>
                    <a:pt x="965" y="0"/>
                  </a:moveTo>
                  <a:cubicBezTo>
                    <a:pt x="423" y="0"/>
                    <a:pt x="55" y="417"/>
                    <a:pt x="51" y="423"/>
                  </a:cubicBezTo>
                  <a:cubicBezTo>
                    <a:pt x="1" y="480"/>
                    <a:pt x="8" y="567"/>
                    <a:pt x="64" y="615"/>
                  </a:cubicBezTo>
                  <a:cubicBezTo>
                    <a:pt x="91" y="639"/>
                    <a:pt x="123" y="649"/>
                    <a:pt x="155" y="649"/>
                  </a:cubicBezTo>
                  <a:cubicBezTo>
                    <a:pt x="194" y="649"/>
                    <a:pt x="231" y="633"/>
                    <a:pt x="258" y="604"/>
                  </a:cubicBezTo>
                  <a:cubicBezTo>
                    <a:pt x="273" y="584"/>
                    <a:pt x="548" y="276"/>
                    <a:pt x="958" y="276"/>
                  </a:cubicBezTo>
                  <a:cubicBezTo>
                    <a:pt x="1145" y="276"/>
                    <a:pt x="1361" y="341"/>
                    <a:pt x="1593" y="526"/>
                  </a:cubicBezTo>
                  <a:cubicBezTo>
                    <a:pt x="1618" y="547"/>
                    <a:pt x="1648" y="557"/>
                    <a:pt x="1678" y="557"/>
                  </a:cubicBezTo>
                  <a:cubicBezTo>
                    <a:pt x="1718" y="557"/>
                    <a:pt x="1758" y="539"/>
                    <a:pt x="1785" y="505"/>
                  </a:cubicBezTo>
                  <a:cubicBezTo>
                    <a:pt x="1833" y="444"/>
                    <a:pt x="1822" y="360"/>
                    <a:pt x="1764" y="312"/>
                  </a:cubicBezTo>
                  <a:cubicBezTo>
                    <a:pt x="1475" y="81"/>
                    <a:pt x="1203" y="0"/>
                    <a:pt x="9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3" name="Google Shape;2343;p34"/>
            <p:cNvSpPr/>
            <p:nvPr/>
          </p:nvSpPr>
          <p:spPr>
            <a:xfrm>
              <a:off x="5260997" y="492277"/>
              <a:ext cx="24930" cy="36406"/>
            </a:xfrm>
            <a:custGeom>
              <a:avLst/>
              <a:gdLst/>
              <a:ahLst/>
              <a:cxnLst/>
              <a:rect l="l" t="t" r="r" b="b"/>
              <a:pathLst>
                <a:path w="834" h="1218" extrusionOk="0">
                  <a:moveTo>
                    <a:pt x="76" y="1"/>
                  </a:moveTo>
                  <a:cubicBezTo>
                    <a:pt x="71" y="1"/>
                    <a:pt x="65" y="1"/>
                    <a:pt x="60" y="3"/>
                  </a:cubicBezTo>
                  <a:cubicBezTo>
                    <a:pt x="24" y="10"/>
                    <a:pt x="1" y="46"/>
                    <a:pt x="9" y="83"/>
                  </a:cubicBezTo>
                  <a:lnTo>
                    <a:pt x="156" y="728"/>
                  </a:lnTo>
                  <a:cubicBezTo>
                    <a:pt x="159" y="747"/>
                    <a:pt x="172" y="763"/>
                    <a:pt x="187" y="772"/>
                  </a:cubicBezTo>
                  <a:cubicBezTo>
                    <a:pt x="198" y="777"/>
                    <a:pt x="210" y="780"/>
                    <a:pt x="222" y="780"/>
                  </a:cubicBezTo>
                  <a:cubicBezTo>
                    <a:pt x="229" y="780"/>
                    <a:pt x="236" y="779"/>
                    <a:pt x="242" y="778"/>
                  </a:cubicBezTo>
                  <a:cubicBezTo>
                    <a:pt x="307" y="757"/>
                    <a:pt x="412" y="735"/>
                    <a:pt x="505" y="735"/>
                  </a:cubicBezTo>
                  <a:cubicBezTo>
                    <a:pt x="585" y="735"/>
                    <a:pt x="656" y="752"/>
                    <a:pt x="681" y="800"/>
                  </a:cubicBezTo>
                  <a:cubicBezTo>
                    <a:pt x="690" y="817"/>
                    <a:pt x="693" y="833"/>
                    <a:pt x="686" y="854"/>
                  </a:cubicBezTo>
                  <a:cubicBezTo>
                    <a:pt x="655" y="943"/>
                    <a:pt x="499" y="1043"/>
                    <a:pt x="407" y="1088"/>
                  </a:cubicBezTo>
                  <a:cubicBezTo>
                    <a:pt x="375" y="1105"/>
                    <a:pt x="361" y="1146"/>
                    <a:pt x="376" y="1180"/>
                  </a:cubicBezTo>
                  <a:cubicBezTo>
                    <a:pt x="389" y="1204"/>
                    <a:pt x="413" y="1218"/>
                    <a:pt x="439" y="1218"/>
                  </a:cubicBezTo>
                  <a:cubicBezTo>
                    <a:pt x="448" y="1218"/>
                    <a:pt x="457" y="1217"/>
                    <a:pt x="468" y="1211"/>
                  </a:cubicBezTo>
                  <a:cubicBezTo>
                    <a:pt x="498" y="1197"/>
                    <a:pt x="759" y="1070"/>
                    <a:pt x="815" y="899"/>
                  </a:cubicBezTo>
                  <a:cubicBezTo>
                    <a:pt x="834" y="842"/>
                    <a:pt x="830" y="787"/>
                    <a:pt x="803" y="737"/>
                  </a:cubicBezTo>
                  <a:cubicBezTo>
                    <a:pt x="745" y="629"/>
                    <a:pt x="624" y="599"/>
                    <a:pt x="504" y="599"/>
                  </a:cubicBezTo>
                  <a:cubicBezTo>
                    <a:pt x="417" y="599"/>
                    <a:pt x="331" y="615"/>
                    <a:pt x="272" y="629"/>
                  </a:cubicBezTo>
                  <a:lnTo>
                    <a:pt x="142" y="53"/>
                  </a:lnTo>
                  <a:cubicBezTo>
                    <a:pt x="136" y="22"/>
                    <a:pt x="107" y="1"/>
                    <a:pt x="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4" name="Google Shape;2344;p34"/>
            <p:cNvSpPr/>
            <p:nvPr/>
          </p:nvSpPr>
          <p:spPr>
            <a:xfrm>
              <a:off x="5313668" y="475270"/>
              <a:ext cx="47230" cy="21581"/>
            </a:xfrm>
            <a:custGeom>
              <a:avLst/>
              <a:gdLst/>
              <a:ahLst/>
              <a:cxnLst/>
              <a:rect l="l" t="t" r="r" b="b"/>
              <a:pathLst>
                <a:path w="1580" h="722" extrusionOk="0">
                  <a:moveTo>
                    <a:pt x="1293" y="1"/>
                  </a:moveTo>
                  <a:cubicBezTo>
                    <a:pt x="404" y="1"/>
                    <a:pt x="37" y="589"/>
                    <a:pt x="20" y="617"/>
                  </a:cubicBezTo>
                  <a:cubicBezTo>
                    <a:pt x="1" y="649"/>
                    <a:pt x="12" y="692"/>
                    <a:pt x="43" y="711"/>
                  </a:cubicBezTo>
                  <a:cubicBezTo>
                    <a:pt x="54" y="718"/>
                    <a:pt x="65" y="721"/>
                    <a:pt x="78" y="721"/>
                  </a:cubicBezTo>
                  <a:cubicBezTo>
                    <a:pt x="101" y="721"/>
                    <a:pt x="125" y="709"/>
                    <a:pt x="137" y="686"/>
                  </a:cubicBezTo>
                  <a:cubicBezTo>
                    <a:pt x="152" y="661"/>
                    <a:pt x="485" y="136"/>
                    <a:pt x="1295" y="136"/>
                  </a:cubicBezTo>
                  <a:cubicBezTo>
                    <a:pt x="1361" y="136"/>
                    <a:pt x="1429" y="139"/>
                    <a:pt x="1501" y="147"/>
                  </a:cubicBezTo>
                  <a:cubicBezTo>
                    <a:pt x="1503" y="147"/>
                    <a:pt x="1506" y="147"/>
                    <a:pt x="1508" y="147"/>
                  </a:cubicBezTo>
                  <a:cubicBezTo>
                    <a:pt x="1542" y="147"/>
                    <a:pt x="1573" y="120"/>
                    <a:pt x="1577" y="86"/>
                  </a:cubicBezTo>
                  <a:cubicBezTo>
                    <a:pt x="1580" y="49"/>
                    <a:pt x="1552" y="16"/>
                    <a:pt x="1515" y="13"/>
                  </a:cubicBezTo>
                  <a:cubicBezTo>
                    <a:pt x="1438" y="5"/>
                    <a:pt x="1364" y="1"/>
                    <a:pt x="12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5" name="Google Shape;2345;p34"/>
            <p:cNvSpPr/>
            <p:nvPr/>
          </p:nvSpPr>
          <p:spPr>
            <a:xfrm>
              <a:off x="5164893" y="508776"/>
              <a:ext cx="50668" cy="11478"/>
            </a:xfrm>
            <a:custGeom>
              <a:avLst/>
              <a:gdLst/>
              <a:ahLst/>
              <a:cxnLst/>
              <a:rect l="l" t="t" r="r" b="b"/>
              <a:pathLst>
                <a:path w="1695" h="384" extrusionOk="0">
                  <a:moveTo>
                    <a:pt x="869" y="0"/>
                  </a:moveTo>
                  <a:cubicBezTo>
                    <a:pt x="362" y="0"/>
                    <a:pt x="53" y="249"/>
                    <a:pt x="34" y="264"/>
                  </a:cubicBezTo>
                  <a:cubicBezTo>
                    <a:pt x="6" y="286"/>
                    <a:pt x="1" y="331"/>
                    <a:pt x="26" y="360"/>
                  </a:cubicBezTo>
                  <a:cubicBezTo>
                    <a:pt x="39" y="375"/>
                    <a:pt x="58" y="384"/>
                    <a:pt x="78" y="384"/>
                  </a:cubicBezTo>
                  <a:cubicBezTo>
                    <a:pt x="94" y="384"/>
                    <a:pt x="108" y="381"/>
                    <a:pt x="121" y="371"/>
                  </a:cubicBezTo>
                  <a:cubicBezTo>
                    <a:pt x="125" y="367"/>
                    <a:pt x="407" y="141"/>
                    <a:pt x="872" y="141"/>
                  </a:cubicBezTo>
                  <a:cubicBezTo>
                    <a:pt x="1077" y="141"/>
                    <a:pt x="1318" y="185"/>
                    <a:pt x="1587" y="312"/>
                  </a:cubicBezTo>
                  <a:cubicBezTo>
                    <a:pt x="1596" y="316"/>
                    <a:pt x="1605" y="318"/>
                    <a:pt x="1614" y="318"/>
                  </a:cubicBezTo>
                  <a:cubicBezTo>
                    <a:pt x="1639" y="318"/>
                    <a:pt x="1665" y="303"/>
                    <a:pt x="1676" y="278"/>
                  </a:cubicBezTo>
                  <a:cubicBezTo>
                    <a:pt x="1694" y="243"/>
                    <a:pt x="1679" y="202"/>
                    <a:pt x="1645" y="186"/>
                  </a:cubicBezTo>
                  <a:cubicBezTo>
                    <a:pt x="1353" y="48"/>
                    <a:pt x="1092" y="0"/>
                    <a:pt x="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6" name="Google Shape;2346;p34"/>
            <p:cNvSpPr/>
            <p:nvPr/>
          </p:nvSpPr>
          <p:spPr>
            <a:xfrm>
              <a:off x="5334294" y="495176"/>
              <a:ext cx="75389" cy="61663"/>
            </a:xfrm>
            <a:custGeom>
              <a:avLst/>
              <a:gdLst/>
              <a:ahLst/>
              <a:cxnLst/>
              <a:rect l="l" t="t" r="r" b="b"/>
              <a:pathLst>
                <a:path w="2522" h="2063" extrusionOk="0">
                  <a:moveTo>
                    <a:pt x="1327" y="0"/>
                  </a:moveTo>
                  <a:cubicBezTo>
                    <a:pt x="1230" y="0"/>
                    <a:pt x="1131" y="11"/>
                    <a:pt x="1031" y="34"/>
                  </a:cubicBezTo>
                  <a:cubicBezTo>
                    <a:pt x="406" y="177"/>
                    <a:pt x="1" y="741"/>
                    <a:pt x="128" y="1292"/>
                  </a:cubicBezTo>
                  <a:cubicBezTo>
                    <a:pt x="235" y="1755"/>
                    <a:pt x="683" y="2062"/>
                    <a:pt x="1196" y="2062"/>
                  </a:cubicBezTo>
                  <a:cubicBezTo>
                    <a:pt x="1293" y="2062"/>
                    <a:pt x="1392" y="2051"/>
                    <a:pt x="1491" y="2029"/>
                  </a:cubicBezTo>
                  <a:cubicBezTo>
                    <a:pt x="2117" y="1885"/>
                    <a:pt x="2522" y="1320"/>
                    <a:pt x="2395" y="769"/>
                  </a:cubicBezTo>
                  <a:cubicBezTo>
                    <a:pt x="2288" y="307"/>
                    <a:pt x="1839" y="0"/>
                    <a:pt x="1327" y="0"/>
                  </a:cubicBezTo>
                  <a:close/>
                </a:path>
              </a:pathLst>
            </a:custGeom>
            <a:solidFill>
              <a:srgbClr val="A05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7" name="Google Shape;2347;p34"/>
            <p:cNvSpPr/>
            <p:nvPr/>
          </p:nvSpPr>
          <p:spPr>
            <a:xfrm>
              <a:off x="5134014" y="536036"/>
              <a:ext cx="70576" cy="61245"/>
            </a:xfrm>
            <a:custGeom>
              <a:avLst/>
              <a:gdLst/>
              <a:ahLst/>
              <a:cxnLst/>
              <a:rect l="l" t="t" r="r" b="b"/>
              <a:pathLst>
                <a:path w="2361" h="2049" extrusionOk="0">
                  <a:moveTo>
                    <a:pt x="1189" y="0"/>
                  </a:moveTo>
                  <a:cubicBezTo>
                    <a:pt x="1176" y="0"/>
                    <a:pt x="1162" y="1"/>
                    <a:pt x="1148" y="1"/>
                  </a:cubicBezTo>
                  <a:cubicBezTo>
                    <a:pt x="506" y="21"/>
                    <a:pt x="0" y="495"/>
                    <a:pt x="17" y="1060"/>
                  </a:cubicBezTo>
                  <a:cubicBezTo>
                    <a:pt x="35" y="1612"/>
                    <a:pt x="546" y="2048"/>
                    <a:pt x="1170" y="2048"/>
                  </a:cubicBezTo>
                  <a:cubicBezTo>
                    <a:pt x="1184" y="2048"/>
                    <a:pt x="1198" y="2048"/>
                    <a:pt x="1211" y="2048"/>
                  </a:cubicBezTo>
                  <a:cubicBezTo>
                    <a:pt x="1854" y="2028"/>
                    <a:pt x="2360" y="1554"/>
                    <a:pt x="2343" y="989"/>
                  </a:cubicBezTo>
                  <a:cubicBezTo>
                    <a:pt x="2327" y="437"/>
                    <a:pt x="1816" y="0"/>
                    <a:pt x="1189" y="0"/>
                  </a:cubicBezTo>
                  <a:close/>
                </a:path>
              </a:pathLst>
            </a:custGeom>
            <a:solidFill>
              <a:srgbClr val="A05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8" name="Google Shape;2348;p34"/>
            <p:cNvSpPr/>
            <p:nvPr/>
          </p:nvSpPr>
          <p:spPr>
            <a:xfrm>
              <a:off x="5042901" y="208412"/>
              <a:ext cx="384178" cy="323798"/>
            </a:xfrm>
            <a:custGeom>
              <a:avLst/>
              <a:gdLst/>
              <a:ahLst/>
              <a:cxnLst/>
              <a:rect l="l" t="t" r="r" b="b"/>
              <a:pathLst>
                <a:path w="12852" h="10833" extrusionOk="0">
                  <a:moveTo>
                    <a:pt x="6812" y="1"/>
                  </a:moveTo>
                  <a:cubicBezTo>
                    <a:pt x="5938" y="1"/>
                    <a:pt x="5610" y="500"/>
                    <a:pt x="5504" y="734"/>
                  </a:cubicBezTo>
                  <a:cubicBezTo>
                    <a:pt x="5370" y="615"/>
                    <a:pt x="5112" y="450"/>
                    <a:pt x="4727" y="450"/>
                  </a:cubicBezTo>
                  <a:cubicBezTo>
                    <a:pt x="4047" y="450"/>
                    <a:pt x="2967" y="966"/>
                    <a:pt x="1460" y="3165"/>
                  </a:cubicBezTo>
                  <a:cubicBezTo>
                    <a:pt x="868" y="4029"/>
                    <a:pt x="560" y="4871"/>
                    <a:pt x="440" y="5662"/>
                  </a:cubicBezTo>
                  <a:cubicBezTo>
                    <a:pt x="1" y="8605"/>
                    <a:pt x="2192" y="10832"/>
                    <a:pt x="2192" y="10832"/>
                  </a:cubicBezTo>
                  <a:cubicBezTo>
                    <a:pt x="2180" y="10057"/>
                    <a:pt x="2240" y="9148"/>
                    <a:pt x="2432" y="8517"/>
                  </a:cubicBezTo>
                  <a:cubicBezTo>
                    <a:pt x="4299" y="7490"/>
                    <a:pt x="5852" y="6229"/>
                    <a:pt x="6137" y="4390"/>
                  </a:cubicBezTo>
                  <a:cubicBezTo>
                    <a:pt x="6785" y="5642"/>
                    <a:pt x="9452" y="6170"/>
                    <a:pt x="11268" y="6375"/>
                  </a:cubicBezTo>
                  <a:cubicBezTo>
                    <a:pt x="11682" y="6888"/>
                    <a:pt x="12105" y="8057"/>
                    <a:pt x="12381" y="8780"/>
                  </a:cubicBezTo>
                  <a:cubicBezTo>
                    <a:pt x="12381" y="8780"/>
                    <a:pt x="12820" y="7723"/>
                    <a:pt x="12834" y="6322"/>
                  </a:cubicBezTo>
                  <a:cubicBezTo>
                    <a:pt x="12851" y="4782"/>
                    <a:pt x="12352" y="2829"/>
                    <a:pt x="10192" y="1396"/>
                  </a:cubicBezTo>
                  <a:cubicBezTo>
                    <a:pt x="8590" y="330"/>
                    <a:pt x="7521" y="1"/>
                    <a:pt x="68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9" name="Google Shape;2349;p34"/>
            <p:cNvSpPr/>
            <p:nvPr/>
          </p:nvSpPr>
          <p:spPr>
            <a:xfrm>
              <a:off x="5056174" y="208471"/>
              <a:ext cx="370906" cy="188935"/>
            </a:xfrm>
            <a:custGeom>
              <a:avLst/>
              <a:gdLst/>
              <a:ahLst/>
              <a:cxnLst/>
              <a:rect l="l" t="t" r="r" b="b"/>
              <a:pathLst>
                <a:path w="12408" h="6321" extrusionOk="0">
                  <a:moveTo>
                    <a:pt x="6371" y="1"/>
                  </a:moveTo>
                  <a:cubicBezTo>
                    <a:pt x="5497" y="1"/>
                    <a:pt x="5169" y="500"/>
                    <a:pt x="5063" y="734"/>
                  </a:cubicBezTo>
                  <a:cubicBezTo>
                    <a:pt x="4929" y="615"/>
                    <a:pt x="4672" y="450"/>
                    <a:pt x="4287" y="450"/>
                  </a:cubicBezTo>
                  <a:cubicBezTo>
                    <a:pt x="3607" y="450"/>
                    <a:pt x="2528" y="966"/>
                    <a:pt x="1019" y="3166"/>
                  </a:cubicBezTo>
                  <a:cubicBezTo>
                    <a:pt x="426" y="4028"/>
                    <a:pt x="120" y="4871"/>
                    <a:pt x="0" y="5661"/>
                  </a:cubicBezTo>
                  <a:cubicBezTo>
                    <a:pt x="946" y="4061"/>
                    <a:pt x="2777" y="1400"/>
                    <a:pt x="4507" y="1400"/>
                  </a:cubicBezTo>
                  <a:cubicBezTo>
                    <a:pt x="4739" y="1400"/>
                    <a:pt x="4970" y="1447"/>
                    <a:pt x="5196" y="1552"/>
                  </a:cubicBezTo>
                  <a:cubicBezTo>
                    <a:pt x="5196" y="1552"/>
                    <a:pt x="5628" y="788"/>
                    <a:pt x="6529" y="788"/>
                  </a:cubicBezTo>
                  <a:cubicBezTo>
                    <a:pt x="6747" y="788"/>
                    <a:pt x="6993" y="833"/>
                    <a:pt x="7267" y="944"/>
                  </a:cubicBezTo>
                  <a:cubicBezTo>
                    <a:pt x="8603" y="1487"/>
                    <a:pt x="11450" y="2734"/>
                    <a:pt x="12390" y="6320"/>
                  </a:cubicBezTo>
                  <a:cubicBezTo>
                    <a:pt x="12407" y="4780"/>
                    <a:pt x="11908" y="2827"/>
                    <a:pt x="9751" y="1396"/>
                  </a:cubicBezTo>
                  <a:cubicBezTo>
                    <a:pt x="8149" y="330"/>
                    <a:pt x="7080" y="1"/>
                    <a:pt x="6371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0" name="Google Shape;2350;p34"/>
            <p:cNvSpPr/>
            <p:nvPr/>
          </p:nvSpPr>
          <p:spPr>
            <a:xfrm>
              <a:off x="5176252" y="719052"/>
              <a:ext cx="363403" cy="480840"/>
            </a:xfrm>
            <a:custGeom>
              <a:avLst/>
              <a:gdLst/>
              <a:ahLst/>
              <a:cxnLst/>
              <a:rect l="l" t="t" r="r" b="b"/>
              <a:pathLst>
                <a:path w="12157" h="16087" extrusionOk="0">
                  <a:moveTo>
                    <a:pt x="6710" y="0"/>
                  </a:moveTo>
                  <a:cubicBezTo>
                    <a:pt x="6662" y="0"/>
                    <a:pt x="6613" y="5"/>
                    <a:pt x="6564" y="15"/>
                  </a:cubicBezTo>
                  <a:lnTo>
                    <a:pt x="2861" y="746"/>
                  </a:lnTo>
                  <a:cubicBezTo>
                    <a:pt x="2516" y="814"/>
                    <a:pt x="2247" y="1119"/>
                    <a:pt x="2190" y="1506"/>
                  </a:cubicBezTo>
                  <a:lnTo>
                    <a:pt x="1618" y="5351"/>
                  </a:lnTo>
                  <a:lnTo>
                    <a:pt x="0" y="15820"/>
                  </a:lnTo>
                  <a:lnTo>
                    <a:pt x="3909" y="16086"/>
                  </a:lnTo>
                  <a:lnTo>
                    <a:pt x="5725" y="8845"/>
                  </a:lnTo>
                  <a:lnTo>
                    <a:pt x="8376" y="15892"/>
                  </a:lnTo>
                  <a:cubicBezTo>
                    <a:pt x="8376" y="15892"/>
                    <a:pt x="12156" y="15522"/>
                    <a:pt x="12019" y="15193"/>
                  </a:cubicBezTo>
                  <a:cubicBezTo>
                    <a:pt x="11879" y="14865"/>
                    <a:pt x="9078" y="4395"/>
                    <a:pt x="9078" y="4395"/>
                  </a:cubicBezTo>
                  <a:lnTo>
                    <a:pt x="7450" y="523"/>
                  </a:lnTo>
                  <a:cubicBezTo>
                    <a:pt x="7312" y="198"/>
                    <a:pt x="7021" y="0"/>
                    <a:pt x="6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1" name="Google Shape;2351;p34"/>
            <p:cNvSpPr/>
            <p:nvPr/>
          </p:nvSpPr>
          <p:spPr>
            <a:xfrm>
              <a:off x="5337372" y="612465"/>
              <a:ext cx="47798" cy="127810"/>
            </a:xfrm>
            <a:custGeom>
              <a:avLst/>
              <a:gdLst/>
              <a:ahLst/>
              <a:cxnLst/>
              <a:rect l="l" t="t" r="r" b="b"/>
              <a:pathLst>
                <a:path w="1599" h="4276" extrusionOk="0">
                  <a:moveTo>
                    <a:pt x="610" y="0"/>
                  </a:moveTo>
                  <a:cubicBezTo>
                    <a:pt x="420" y="0"/>
                    <a:pt x="216" y="54"/>
                    <a:pt x="1" y="144"/>
                  </a:cubicBezTo>
                  <a:lnTo>
                    <a:pt x="873" y="4276"/>
                  </a:lnTo>
                  <a:lnTo>
                    <a:pt x="1599" y="4150"/>
                  </a:lnTo>
                  <a:lnTo>
                    <a:pt x="773" y="14"/>
                  </a:lnTo>
                  <a:cubicBezTo>
                    <a:pt x="720" y="5"/>
                    <a:pt x="665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2" name="Google Shape;2352;p34"/>
            <p:cNvSpPr/>
            <p:nvPr/>
          </p:nvSpPr>
          <p:spPr>
            <a:xfrm>
              <a:off x="5366906" y="723416"/>
              <a:ext cx="13063" cy="13092"/>
            </a:xfrm>
            <a:custGeom>
              <a:avLst/>
              <a:gdLst/>
              <a:ahLst/>
              <a:cxnLst/>
              <a:rect l="l" t="t" r="r" b="b"/>
              <a:pathLst>
                <a:path w="437" h="438" extrusionOk="0">
                  <a:moveTo>
                    <a:pt x="222" y="0"/>
                  </a:moveTo>
                  <a:cubicBezTo>
                    <a:pt x="221" y="0"/>
                    <a:pt x="220" y="0"/>
                    <a:pt x="220" y="0"/>
                  </a:cubicBezTo>
                  <a:cubicBezTo>
                    <a:pt x="100" y="0"/>
                    <a:pt x="1" y="98"/>
                    <a:pt x="1" y="219"/>
                  </a:cubicBezTo>
                  <a:cubicBezTo>
                    <a:pt x="1" y="339"/>
                    <a:pt x="97" y="438"/>
                    <a:pt x="220" y="438"/>
                  </a:cubicBezTo>
                  <a:cubicBezTo>
                    <a:pt x="338" y="438"/>
                    <a:pt x="437" y="342"/>
                    <a:pt x="437" y="219"/>
                  </a:cubicBezTo>
                  <a:cubicBezTo>
                    <a:pt x="437" y="99"/>
                    <a:pt x="341" y="0"/>
                    <a:pt x="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3" name="Google Shape;2353;p34"/>
            <p:cNvSpPr/>
            <p:nvPr/>
          </p:nvSpPr>
          <p:spPr>
            <a:xfrm>
              <a:off x="5233257" y="636676"/>
              <a:ext cx="44749" cy="125090"/>
            </a:xfrm>
            <a:custGeom>
              <a:avLst/>
              <a:gdLst/>
              <a:ahLst/>
              <a:cxnLst/>
              <a:rect l="l" t="t" r="r" b="b"/>
              <a:pathLst>
                <a:path w="1497" h="4185" extrusionOk="0">
                  <a:moveTo>
                    <a:pt x="707" y="0"/>
                  </a:moveTo>
                  <a:cubicBezTo>
                    <a:pt x="421" y="20"/>
                    <a:pt x="189" y="112"/>
                    <a:pt x="0" y="260"/>
                  </a:cubicBezTo>
                  <a:lnTo>
                    <a:pt x="748" y="4184"/>
                  </a:lnTo>
                  <a:lnTo>
                    <a:pt x="1496" y="4017"/>
                  </a:lnTo>
                  <a:cubicBezTo>
                    <a:pt x="1496" y="3957"/>
                    <a:pt x="707" y="0"/>
                    <a:pt x="7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4" name="Google Shape;2354;p34"/>
            <p:cNvSpPr/>
            <p:nvPr/>
          </p:nvSpPr>
          <p:spPr>
            <a:xfrm>
              <a:off x="5259144" y="745266"/>
              <a:ext cx="13422" cy="13421"/>
            </a:xfrm>
            <a:custGeom>
              <a:avLst/>
              <a:gdLst/>
              <a:ahLst/>
              <a:cxnLst/>
              <a:rect l="l" t="t" r="r" b="b"/>
              <a:pathLst>
                <a:path w="449" h="449" extrusionOk="0">
                  <a:moveTo>
                    <a:pt x="225" y="1"/>
                  </a:moveTo>
                  <a:cubicBezTo>
                    <a:pt x="101" y="1"/>
                    <a:pt x="1" y="101"/>
                    <a:pt x="1" y="224"/>
                  </a:cubicBezTo>
                  <a:cubicBezTo>
                    <a:pt x="1" y="348"/>
                    <a:pt x="101" y="448"/>
                    <a:pt x="225" y="448"/>
                  </a:cubicBezTo>
                  <a:cubicBezTo>
                    <a:pt x="348" y="448"/>
                    <a:pt x="448" y="348"/>
                    <a:pt x="448" y="224"/>
                  </a:cubicBezTo>
                  <a:cubicBezTo>
                    <a:pt x="448" y="101"/>
                    <a:pt x="348" y="1"/>
                    <a:pt x="2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5" name="Google Shape;2355;p34"/>
            <p:cNvSpPr/>
            <p:nvPr/>
          </p:nvSpPr>
          <p:spPr>
            <a:xfrm>
              <a:off x="5226621" y="849044"/>
              <a:ext cx="218514" cy="31504"/>
            </a:xfrm>
            <a:custGeom>
              <a:avLst/>
              <a:gdLst/>
              <a:ahLst/>
              <a:cxnLst/>
              <a:rect l="l" t="t" r="r" b="b"/>
              <a:pathLst>
                <a:path w="7310" h="1054" extrusionOk="0">
                  <a:moveTo>
                    <a:pt x="7233" y="0"/>
                  </a:moveTo>
                  <a:cubicBezTo>
                    <a:pt x="7228" y="0"/>
                    <a:pt x="7223" y="1"/>
                    <a:pt x="7218" y="2"/>
                  </a:cubicBezTo>
                  <a:cubicBezTo>
                    <a:pt x="4944" y="567"/>
                    <a:pt x="2537" y="875"/>
                    <a:pt x="67" y="918"/>
                  </a:cubicBezTo>
                  <a:cubicBezTo>
                    <a:pt x="30" y="918"/>
                    <a:pt x="1" y="949"/>
                    <a:pt x="1" y="987"/>
                  </a:cubicBezTo>
                  <a:cubicBezTo>
                    <a:pt x="2" y="1024"/>
                    <a:pt x="32" y="1054"/>
                    <a:pt x="68" y="1054"/>
                  </a:cubicBezTo>
                  <a:cubicBezTo>
                    <a:pt x="2551" y="1010"/>
                    <a:pt x="4966" y="700"/>
                    <a:pt x="7251" y="135"/>
                  </a:cubicBezTo>
                  <a:cubicBezTo>
                    <a:pt x="7288" y="126"/>
                    <a:pt x="7309" y="87"/>
                    <a:pt x="7301" y="52"/>
                  </a:cubicBezTo>
                  <a:cubicBezTo>
                    <a:pt x="7294" y="21"/>
                    <a:pt x="7265" y="0"/>
                    <a:pt x="72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6" name="Google Shape;2356;p34"/>
            <p:cNvSpPr/>
            <p:nvPr/>
          </p:nvSpPr>
          <p:spPr>
            <a:xfrm>
              <a:off x="5223871" y="862674"/>
              <a:ext cx="226077" cy="31923"/>
            </a:xfrm>
            <a:custGeom>
              <a:avLst/>
              <a:gdLst/>
              <a:ahLst/>
              <a:cxnLst/>
              <a:rect l="l" t="t" r="r" b="b"/>
              <a:pathLst>
                <a:path w="7563" h="1068" extrusionOk="0">
                  <a:moveTo>
                    <a:pt x="7486" y="1"/>
                  </a:moveTo>
                  <a:cubicBezTo>
                    <a:pt x="7480" y="1"/>
                    <a:pt x="7474" y="2"/>
                    <a:pt x="7468" y="4"/>
                  </a:cubicBezTo>
                  <a:cubicBezTo>
                    <a:pt x="5235" y="620"/>
                    <a:pt x="3003" y="932"/>
                    <a:pt x="816" y="932"/>
                  </a:cubicBezTo>
                  <a:cubicBezTo>
                    <a:pt x="568" y="932"/>
                    <a:pt x="320" y="928"/>
                    <a:pt x="73" y="920"/>
                  </a:cubicBezTo>
                  <a:cubicBezTo>
                    <a:pt x="31" y="920"/>
                    <a:pt x="4" y="948"/>
                    <a:pt x="2" y="985"/>
                  </a:cubicBezTo>
                  <a:cubicBezTo>
                    <a:pt x="1" y="1021"/>
                    <a:pt x="31" y="1054"/>
                    <a:pt x="67" y="1055"/>
                  </a:cubicBezTo>
                  <a:cubicBezTo>
                    <a:pt x="318" y="1064"/>
                    <a:pt x="567" y="1068"/>
                    <a:pt x="817" y="1068"/>
                  </a:cubicBezTo>
                  <a:cubicBezTo>
                    <a:pt x="3016" y="1068"/>
                    <a:pt x="5262" y="754"/>
                    <a:pt x="7504" y="136"/>
                  </a:cubicBezTo>
                  <a:cubicBezTo>
                    <a:pt x="7541" y="125"/>
                    <a:pt x="7562" y="88"/>
                    <a:pt x="7551" y="52"/>
                  </a:cubicBezTo>
                  <a:cubicBezTo>
                    <a:pt x="7543" y="22"/>
                    <a:pt x="7516" y="1"/>
                    <a:pt x="74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7" name="Google Shape;2357;p34"/>
            <p:cNvSpPr/>
            <p:nvPr/>
          </p:nvSpPr>
          <p:spPr>
            <a:xfrm>
              <a:off x="5270413" y="759673"/>
              <a:ext cx="117029" cy="88833"/>
            </a:xfrm>
            <a:custGeom>
              <a:avLst/>
              <a:gdLst/>
              <a:ahLst/>
              <a:cxnLst/>
              <a:rect l="l" t="t" r="r" b="b"/>
              <a:pathLst>
                <a:path w="3915" h="2972" extrusionOk="0">
                  <a:moveTo>
                    <a:pt x="3491" y="148"/>
                  </a:moveTo>
                  <a:lnTo>
                    <a:pt x="3491" y="148"/>
                  </a:lnTo>
                  <a:cubicBezTo>
                    <a:pt x="3657" y="972"/>
                    <a:pt x="3760" y="1694"/>
                    <a:pt x="3431" y="2179"/>
                  </a:cubicBezTo>
                  <a:cubicBezTo>
                    <a:pt x="3225" y="2484"/>
                    <a:pt x="2859" y="2680"/>
                    <a:pt x="2313" y="2781"/>
                  </a:cubicBezTo>
                  <a:cubicBezTo>
                    <a:pt x="2114" y="2817"/>
                    <a:pt x="1930" y="2836"/>
                    <a:pt x="1761" y="2836"/>
                  </a:cubicBezTo>
                  <a:cubicBezTo>
                    <a:pt x="1392" y="2836"/>
                    <a:pt x="1095" y="2748"/>
                    <a:pt x="860" y="2570"/>
                  </a:cubicBezTo>
                  <a:cubicBezTo>
                    <a:pt x="368" y="2200"/>
                    <a:pt x="221" y="1490"/>
                    <a:pt x="146" y="769"/>
                  </a:cubicBezTo>
                  <a:lnTo>
                    <a:pt x="3491" y="148"/>
                  </a:lnTo>
                  <a:close/>
                  <a:moveTo>
                    <a:pt x="3547" y="0"/>
                  </a:moveTo>
                  <a:cubicBezTo>
                    <a:pt x="3543" y="0"/>
                    <a:pt x="3539" y="0"/>
                    <a:pt x="3535" y="1"/>
                  </a:cubicBezTo>
                  <a:lnTo>
                    <a:pt x="61" y="648"/>
                  </a:lnTo>
                  <a:cubicBezTo>
                    <a:pt x="26" y="655"/>
                    <a:pt x="1" y="686"/>
                    <a:pt x="5" y="721"/>
                  </a:cubicBezTo>
                  <a:cubicBezTo>
                    <a:pt x="83" y="1495"/>
                    <a:pt x="231" y="2267"/>
                    <a:pt x="778" y="2680"/>
                  </a:cubicBezTo>
                  <a:cubicBezTo>
                    <a:pt x="1038" y="2874"/>
                    <a:pt x="1363" y="2971"/>
                    <a:pt x="1762" y="2971"/>
                  </a:cubicBezTo>
                  <a:cubicBezTo>
                    <a:pt x="1939" y="2971"/>
                    <a:pt x="2131" y="2954"/>
                    <a:pt x="2341" y="2915"/>
                  </a:cubicBezTo>
                  <a:cubicBezTo>
                    <a:pt x="2925" y="2807"/>
                    <a:pt x="3321" y="2591"/>
                    <a:pt x="3548" y="2255"/>
                  </a:cubicBezTo>
                  <a:cubicBezTo>
                    <a:pt x="3915" y="1713"/>
                    <a:pt x="3795" y="937"/>
                    <a:pt x="3614" y="55"/>
                  </a:cubicBezTo>
                  <a:cubicBezTo>
                    <a:pt x="3608" y="24"/>
                    <a:pt x="3578" y="0"/>
                    <a:pt x="35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8" name="Google Shape;2358;p34"/>
            <p:cNvSpPr/>
            <p:nvPr/>
          </p:nvSpPr>
          <p:spPr>
            <a:xfrm>
              <a:off x="5415571" y="1143759"/>
              <a:ext cx="130959" cy="66685"/>
            </a:xfrm>
            <a:custGeom>
              <a:avLst/>
              <a:gdLst/>
              <a:ahLst/>
              <a:cxnLst/>
              <a:rect l="l" t="t" r="r" b="b"/>
              <a:pathLst>
                <a:path w="4381" h="2231" extrusionOk="0">
                  <a:moveTo>
                    <a:pt x="3845" y="0"/>
                  </a:moveTo>
                  <a:cubicBezTo>
                    <a:pt x="2448" y="522"/>
                    <a:pt x="1135" y="901"/>
                    <a:pt x="0" y="984"/>
                  </a:cubicBezTo>
                  <a:lnTo>
                    <a:pt x="403" y="2230"/>
                  </a:lnTo>
                  <a:cubicBezTo>
                    <a:pt x="1461" y="2218"/>
                    <a:pt x="2849" y="1968"/>
                    <a:pt x="4380" y="1611"/>
                  </a:cubicBezTo>
                  <a:lnTo>
                    <a:pt x="38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9" name="Google Shape;2359;p34"/>
            <p:cNvSpPr/>
            <p:nvPr/>
          </p:nvSpPr>
          <p:spPr>
            <a:xfrm>
              <a:off x="5164683" y="1153414"/>
              <a:ext cx="139239" cy="61932"/>
            </a:xfrm>
            <a:custGeom>
              <a:avLst/>
              <a:gdLst/>
              <a:ahLst/>
              <a:cxnLst/>
              <a:rect l="l" t="t" r="r" b="b"/>
              <a:pathLst>
                <a:path w="4658" h="2072" extrusionOk="0">
                  <a:moveTo>
                    <a:pt x="432" y="0"/>
                  </a:moveTo>
                  <a:lnTo>
                    <a:pt x="1" y="1677"/>
                  </a:lnTo>
                  <a:cubicBezTo>
                    <a:pt x="1556" y="1891"/>
                    <a:pt x="3043" y="2071"/>
                    <a:pt x="4044" y="2071"/>
                  </a:cubicBezTo>
                  <a:cubicBezTo>
                    <a:pt x="4146" y="2071"/>
                    <a:pt x="4243" y="2069"/>
                    <a:pt x="4335" y="2065"/>
                  </a:cubicBezTo>
                  <a:lnTo>
                    <a:pt x="4657" y="576"/>
                  </a:lnTo>
                  <a:cubicBezTo>
                    <a:pt x="3442" y="552"/>
                    <a:pt x="1991" y="321"/>
                    <a:pt x="4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0" name="Google Shape;2360;p34"/>
            <p:cNvSpPr/>
            <p:nvPr/>
          </p:nvSpPr>
          <p:spPr>
            <a:xfrm>
              <a:off x="5419816" y="779729"/>
              <a:ext cx="93952" cy="92390"/>
            </a:xfrm>
            <a:custGeom>
              <a:avLst/>
              <a:gdLst/>
              <a:ahLst/>
              <a:cxnLst/>
              <a:rect l="l" t="t" r="r" b="b"/>
              <a:pathLst>
                <a:path w="3143" h="3091" extrusionOk="0">
                  <a:moveTo>
                    <a:pt x="1247" y="0"/>
                  </a:moveTo>
                  <a:cubicBezTo>
                    <a:pt x="1019" y="0"/>
                    <a:pt x="783" y="67"/>
                    <a:pt x="560" y="241"/>
                  </a:cubicBezTo>
                  <a:cubicBezTo>
                    <a:pt x="231" y="495"/>
                    <a:pt x="224" y="738"/>
                    <a:pt x="409" y="928"/>
                  </a:cubicBezTo>
                  <a:cubicBezTo>
                    <a:pt x="235" y="1093"/>
                    <a:pt x="91" y="1288"/>
                    <a:pt x="43" y="1518"/>
                  </a:cubicBezTo>
                  <a:cubicBezTo>
                    <a:pt x="1" y="1729"/>
                    <a:pt x="101" y="2052"/>
                    <a:pt x="332" y="2052"/>
                  </a:cubicBezTo>
                  <a:cubicBezTo>
                    <a:pt x="340" y="2052"/>
                    <a:pt x="349" y="2051"/>
                    <a:pt x="358" y="2050"/>
                  </a:cubicBezTo>
                  <a:lnTo>
                    <a:pt x="358" y="2050"/>
                  </a:lnTo>
                  <a:cubicBezTo>
                    <a:pt x="335" y="2136"/>
                    <a:pt x="337" y="2230"/>
                    <a:pt x="373" y="2320"/>
                  </a:cubicBezTo>
                  <a:cubicBezTo>
                    <a:pt x="436" y="2470"/>
                    <a:pt x="613" y="2598"/>
                    <a:pt x="783" y="2598"/>
                  </a:cubicBezTo>
                  <a:cubicBezTo>
                    <a:pt x="830" y="2598"/>
                    <a:pt x="875" y="2588"/>
                    <a:pt x="918" y="2567"/>
                  </a:cubicBezTo>
                  <a:cubicBezTo>
                    <a:pt x="921" y="2565"/>
                    <a:pt x="921" y="2563"/>
                    <a:pt x="923" y="2563"/>
                  </a:cubicBezTo>
                  <a:lnTo>
                    <a:pt x="923" y="2563"/>
                  </a:lnTo>
                  <a:cubicBezTo>
                    <a:pt x="921" y="2709"/>
                    <a:pt x="1010" y="2846"/>
                    <a:pt x="1155" y="2900"/>
                  </a:cubicBezTo>
                  <a:cubicBezTo>
                    <a:pt x="1219" y="2923"/>
                    <a:pt x="1298" y="2946"/>
                    <a:pt x="1382" y="2946"/>
                  </a:cubicBezTo>
                  <a:cubicBezTo>
                    <a:pt x="1470" y="2946"/>
                    <a:pt x="1561" y="2921"/>
                    <a:pt x="1642" y="2845"/>
                  </a:cubicBezTo>
                  <a:cubicBezTo>
                    <a:pt x="1655" y="2963"/>
                    <a:pt x="1693" y="3021"/>
                    <a:pt x="1823" y="3069"/>
                  </a:cubicBezTo>
                  <a:cubicBezTo>
                    <a:pt x="1862" y="3084"/>
                    <a:pt x="1903" y="3091"/>
                    <a:pt x="1944" y="3091"/>
                  </a:cubicBezTo>
                  <a:cubicBezTo>
                    <a:pt x="2321" y="3091"/>
                    <a:pt x="2771" y="2536"/>
                    <a:pt x="2883" y="2292"/>
                  </a:cubicBezTo>
                  <a:cubicBezTo>
                    <a:pt x="3143" y="1734"/>
                    <a:pt x="2834" y="1161"/>
                    <a:pt x="2530" y="683"/>
                  </a:cubicBezTo>
                  <a:cubicBezTo>
                    <a:pt x="2384" y="452"/>
                    <a:pt x="1840" y="0"/>
                    <a:pt x="1247" y="0"/>
                  </a:cubicBezTo>
                  <a:close/>
                </a:path>
              </a:pathLst>
            </a:custGeom>
            <a:solidFill>
              <a:srgbClr val="B5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1" name="Google Shape;2361;p34"/>
            <p:cNvSpPr/>
            <p:nvPr/>
          </p:nvSpPr>
          <p:spPr>
            <a:xfrm>
              <a:off x="5432520" y="789115"/>
              <a:ext cx="26156" cy="17366"/>
            </a:xfrm>
            <a:custGeom>
              <a:avLst/>
              <a:gdLst/>
              <a:ahLst/>
              <a:cxnLst/>
              <a:rect l="l" t="t" r="r" b="b"/>
              <a:pathLst>
                <a:path w="875" h="581" extrusionOk="0">
                  <a:moveTo>
                    <a:pt x="362" y="1"/>
                  </a:moveTo>
                  <a:cubicBezTo>
                    <a:pt x="353" y="1"/>
                    <a:pt x="344" y="5"/>
                    <a:pt x="337" y="16"/>
                  </a:cubicBezTo>
                  <a:cubicBezTo>
                    <a:pt x="275" y="103"/>
                    <a:pt x="260" y="216"/>
                    <a:pt x="273" y="322"/>
                  </a:cubicBezTo>
                  <a:cubicBezTo>
                    <a:pt x="179" y="393"/>
                    <a:pt x="88" y="470"/>
                    <a:pt x="6" y="565"/>
                  </a:cubicBezTo>
                  <a:cubicBezTo>
                    <a:pt x="1" y="571"/>
                    <a:pt x="7" y="581"/>
                    <a:pt x="14" y="581"/>
                  </a:cubicBezTo>
                  <a:cubicBezTo>
                    <a:pt x="15" y="581"/>
                    <a:pt x="17" y="580"/>
                    <a:pt x="19" y="579"/>
                  </a:cubicBezTo>
                  <a:cubicBezTo>
                    <a:pt x="252" y="350"/>
                    <a:pt x="543" y="226"/>
                    <a:pt x="836" y="95"/>
                  </a:cubicBezTo>
                  <a:cubicBezTo>
                    <a:pt x="875" y="75"/>
                    <a:pt x="852" y="22"/>
                    <a:pt x="817" y="22"/>
                  </a:cubicBezTo>
                  <a:cubicBezTo>
                    <a:pt x="813" y="22"/>
                    <a:pt x="808" y="23"/>
                    <a:pt x="802" y="26"/>
                  </a:cubicBezTo>
                  <a:cubicBezTo>
                    <a:pt x="639" y="102"/>
                    <a:pt x="478" y="181"/>
                    <a:pt x="331" y="282"/>
                  </a:cubicBezTo>
                  <a:cubicBezTo>
                    <a:pt x="330" y="199"/>
                    <a:pt x="354" y="123"/>
                    <a:pt x="390" y="47"/>
                  </a:cubicBezTo>
                  <a:cubicBezTo>
                    <a:pt x="402" y="22"/>
                    <a:pt x="383" y="1"/>
                    <a:pt x="3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2" name="Google Shape;2362;p34"/>
            <p:cNvSpPr/>
            <p:nvPr/>
          </p:nvSpPr>
          <p:spPr>
            <a:xfrm>
              <a:off x="5475356" y="775604"/>
              <a:ext cx="42089" cy="53174"/>
            </a:xfrm>
            <a:custGeom>
              <a:avLst/>
              <a:gdLst/>
              <a:ahLst/>
              <a:cxnLst/>
              <a:rect l="l" t="t" r="r" b="b"/>
              <a:pathLst>
                <a:path w="1408" h="1779" extrusionOk="0">
                  <a:moveTo>
                    <a:pt x="158" y="0"/>
                  </a:moveTo>
                  <a:lnTo>
                    <a:pt x="0" y="397"/>
                  </a:lnTo>
                  <a:lnTo>
                    <a:pt x="929" y="1779"/>
                  </a:lnTo>
                  <a:lnTo>
                    <a:pt x="1408" y="866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B5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3" name="Google Shape;2363;p34"/>
            <p:cNvSpPr/>
            <p:nvPr/>
          </p:nvSpPr>
          <p:spPr>
            <a:xfrm>
              <a:off x="5152248" y="798231"/>
              <a:ext cx="90365" cy="96425"/>
            </a:xfrm>
            <a:custGeom>
              <a:avLst/>
              <a:gdLst/>
              <a:ahLst/>
              <a:cxnLst/>
              <a:rect l="l" t="t" r="r" b="b"/>
              <a:pathLst>
                <a:path w="3023" h="3226" extrusionOk="0">
                  <a:moveTo>
                    <a:pt x="1644" y="1"/>
                  </a:moveTo>
                  <a:cubicBezTo>
                    <a:pt x="914" y="1"/>
                    <a:pt x="387" y="750"/>
                    <a:pt x="298" y="1056"/>
                  </a:cubicBezTo>
                  <a:cubicBezTo>
                    <a:pt x="137" y="1601"/>
                    <a:pt x="0" y="2237"/>
                    <a:pt x="404" y="2703"/>
                  </a:cubicBezTo>
                  <a:cubicBezTo>
                    <a:pt x="561" y="2884"/>
                    <a:pt x="1042" y="3225"/>
                    <a:pt x="1401" y="3225"/>
                  </a:cubicBezTo>
                  <a:cubicBezTo>
                    <a:pt x="1490" y="3225"/>
                    <a:pt x="1572" y="3204"/>
                    <a:pt x="1639" y="3155"/>
                  </a:cubicBezTo>
                  <a:cubicBezTo>
                    <a:pt x="1750" y="3071"/>
                    <a:pt x="1772" y="3006"/>
                    <a:pt x="1750" y="2888"/>
                  </a:cubicBezTo>
                  <a:lnTo>
                    <a:pt x="1750" y="2888"/>
                  </a:lnTo>
                  <a:cubicBezTo>
                    <a:pt x="1807" y="2917"/>
                    <a:pt x="1863" y="2929"/>
                    <a:pt x="1916" y="2929"/>
                  </a:cubicBezTo>
                  <a:cubicBezTo>
                    <a:pt x="2042" y="2929"/>
                    <a:pt x="2154" y="2862"/>
                    <a:pt x="2233" y="2805"/>
                  </a:cubicBezTo>
                  <a:cubicBezTo>
                    <a:pt x="2357" y="2716"/>
                    <a:pt x="2405" y="2556"/>
                    <a:pt x="2364" y="2416"/>
                  </a:cubicBezTo>
                  <a:lnTo>
                    <a:pt x="2364" y="2416"/>
                  </a:lnTo>
                  <a:cubicBezTo>
                    <a:pt x="2366" y="2416"/>
                    <a:pt x="2366" y="2418"/>
                    <a:pt x="2370" y="2421"/>
                  </a:cubicBezTo>
                  <a:cubicBezTo>
                    <a:pt x="2387" y="2424"/>
                    <a:pt x="2404" y="2425"/>
                    <a:pt x="2421" y="2425"/>
                  </a:cubicBezTo>
                  <a:cubicBezTo>
                    <a:pt x="2622" y="2425"/>
                    <a:pt x="2804" y="2223"/>
                    <a:pt x="2825" y="2031"/>
                  </a:cubicBezTo>
                  <a:cubicBezTo>
                    <a:pt x="2836" y="1934"/>
                    <a:pt x="2812" y="1843"/>
                    <a:pt x="2765" y="1766"/>
                  </a:cubicBezTo>
                  <a:cubicBezTo>
                    <a:pt x="3014" y="1722"/>
                    <a:pt x="3022" y="1365"/>
                    <a:pt x="2918" y="1167"/>
                  </a:cubicBezTo>
                  <a:cubicBezTo>
                    <a:pt x="2809" y="957"/>
                    <a:pt x="2617" y="813"/>
                    <a:pt x="2403" y="702"/>
                  </a:cubicBezTo>
                  <a:cubicBezTo>
                    <a:pt x="2527" y="467"/>
                    <a:pt x="2452" y="239"/>
                    <a:pt x="2068" y="85"/>
                  </a:cubicBezTo>
                  <a:cubicBezTo>
                    <a:pt x="1921" y="26"/>
                    <a:pt x="1779" y="1"/>
                    <a:pt x="1644" y="1"/>
                  </a:cubicBezTo>
                  <a:close/>
                </a:path>
              </a:pathLst>
            </a:custGeom>
            <a:solidFill>
              <a:srgbClr val="B5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4" name="Google Shape;2364;p34"/>
            <p:cNvSpPr/>
            <p:nvPr/>
          </p:nvSpPr>
          <p:spPr>
            <a:xfrm>
              <a:off x="5193829" y="804717"/>
              <a:ext cx="29474" cy="13779"/>
            </a:xfrm>
            <a:custGeom>
              <a:avLst/>
              <a:gdLst/>
              <a:ahLst/>
              <a:cxnLst/>
              <a:rect l="l" t="t" r="r" b="b"/>
              <a:pathLst>
                <a:path w="986" h="461" extrusionOk="0">
                  <a:moveTo>
                    <a:pt x="487" y="1"/>
                  </a:moveTo>
                  <a:cubicBezTo>
                    <a:pt x="463" y="1"/>
                    <a:pt x="444" y="31"/>
                    <a:pt x="465" y="54"/>
                  </a:cubicBezTo>
                  <a:cubicBezTo>
                    <a:pt x="522" y="118"/>
                    <a:pt x="564" y="184"/>
                    <a:pt x="585" y="264"/>
                  </a:cubicBezTo>
                  <a:cubicBezTo>
                    <a:pt x="416" y="209"/>
                    <a:pt x="239" y="177"/>
                    <a:pt x="62" y="150"/>
                  </a:cubicBezTo>
                  <a:cubicBezTo>
                    <a:pt x="59" y="150"/>
                    <a:pt x="57" y="149"/>
                    <a:pt x="55" y="149"/>
                  </a:cubicBezTo>
                  <a:cubicBezTo>
                    <a:pt x="12" y="149"/>
                    <a:pt x="0" y="215"/>
                    <a:pt x="49" y="222"/>
                  </a:cubicBezTo>
                  <a:cubicBezTo>
                    <a:pt x="366" y="264"/>
                    <a:pt x="683" y="304"/>
                    <a:pt x="968" y="459"/>
                  </a:cubicBezTo>
                  <a:cubicBezTo>
                    <a:pt x="970" y="460"/>
                    <a:pt x="971" y="461"/>
                    <a:pt x="973" y="461"/>
                  </a:cubicBezTo>
                  <a:cubicBezTo>
                    <a:pt x="981" y="461"/>
                    <a:pt x="986" y="448"/>
                    <a:pt x="976" y="442"/>
                  </a:cubicBezTo>
                  <a:cubicBezTo>
                    <a:pt x="875" y="377"/>
                    <a:pt x="765" y="326"/>
                    <a:pt x="654" y="285"/>
                  </a:cubicBezTo>
                  <a:cubicBezTo>
                    <a:pt x="636" y="181"/>
                    <a:pt x="592" y="78"/>
                    <a:pt x="508" y="9"/>
                  </a:cubicBezTo>
                  <a:cubicBezTo>
                    <a:pt x="501" y="3"/>
                    <a:pt x="494" y="1"/>
                    <a:pt x="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5" name="Google Shape;2365;p34"/>
            <p:cNvSpPr/>
            <p:nvPr/>
          </p:nvSpPr>
          <p:spPr>
            <a:xfrm>
              <a:off x="5140471" y="802266"/>
              <a:ext cx="36439" cy="57209"/>
            </a:xfrm>
            <a:custGeom>
              <a:avLst/>
              <a:gdLst/>
              <a:ahLst/>
              <a:cxnLst/>
              <a:rect l="l" t="t" r="r" b="b"/>
              <a:pathLst>
                <a:path w="1219" h="1914" extrusionOk="0">
                  <a:moveTo>
                    <a:pt x="963" y="0"/>
                  </a:moveTo>
                  <a:lnTo>
                    <a:pt x="0" y="1176"/>
                  </a:lnTo>
                  <a:lnTo>
                    <a:pt x="710" y="1913"/>
                  </a:lnTo>
                  <a:lnTo>
                    <a:pt x="1218" y="329"/>
                  </a:lnTo>
                  <a:lnTo>
                    <a:pt x="963" y="0"/>
                  </a:lnTo>
                  <a:close/>
                </a:path>
              </a:pathLst>
            </a:custGeom>
            <a:solidFill>
              <a:srgbClr val="B5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66" name="Google Shape;2366;p34"/>
          <p:cNvGrpSpPr/>
          <p:nvPr/>
        </p:nvGrpSpPr>
        <p:grpSpPr>
          <a:xfrm>
            <a:off x="2633326" y="3574703"/>
            <a:ext cx="930249" cy="1019384"/>
            <a:chOff x="7969377" y="2856516"/>
            <a:chExt cx="402682" cy="441266"/>
          </a:xfrm>
        </p:grpSpPr>
        <p:sp>
          <p:nvSpPr>
            <p:cNvPr id="2367" name="Google Shape;2367;p34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8" name="Google Shape;2368;p34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9" name="Google Shape;2369;p34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0" name="Google Shape;2370;p34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1" name="Google Shape;2371;p34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34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3" name="Google Shape;2373;p34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4" name="Google Shape;2374;p34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5" name="Google Shape;2375;p34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6" name="Google Shape;2376;p34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7" name="Google Shape;2377;p34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78" name="Google Shape;2378;p34"/>
          <p:cNvGrpSpPr/>
          <p:nvPr/>
        </p:nvGrpSpPr>
        <p:grpSpPr>
          <a:xfrm>
            <a:off x="220395" y="5036575"/>
            <a:ext cx="619429" cy="958551"/>
            <a:chOff x="7706772" y="521151"/>
            <a:chExt cx="268136" cy="414933"/>
          </a:xfrm>
        </p:grpSpPr>
        <p:sp>
          <p:nvSpPr>
            <p:cNvPr id="2379" name="Google Shape;2379;p34"/>
            <p:cNvSpPr/>
            <p:nvPr/>
          </p:nvSpPr>
          <p:spPr>
            <a:xfrm>
              <a:off x="7706772" y="521151"/>
              <a:ext cx="268136" cy="414933"/>
            </a:xfrm>
            <a:custGeom>
              <a:avLst/>
              <a:gdLst/>
              <a:ahLst/>
              <a:cxnLst/>
              <a:rect l="l" t="t" r="r" b="b"/>
              <a:pathLst>
                <a:path w="8970" h="13882" extrusionOk="0">
                  <a:moveTo>
                    <a:pt x="4314" y="1"/>
                  </a:moveTo>
                  <a:cubicBezTo>
                    <a:pt x="3892" y="1"/>
                    <a:pt x="3488" y="116"/>
                    <a:pt x="3138" y="331"/>
                  </a:cubicBezTo>
                  <a:cubicBezTo>
                    <a:pt x="3137" y="332"/>
                    <a:pt x="3136" y="332"/>
                    <a:pt x="3134" y="332"/>
                  </a:cubicBezTo>
                  <a:cubicBezTo>
                    <a:pt x="2530" y="396"/>
                    <a:pt x="1977" y="723"/>
                    <a:pt x="1620" y="1220"/>
                  </a:cubicBezTo>
                  <a:lnTo>
                    <a:pt x="1615" y="1226"/>
                  </a:lnTo>
                  <a:cubicBezTo>
                    <a:pt x="1407" y="1323"/>
                    <a:pt x="1215" y="1455"/>
                    <a:pt x="1051" y="1615"/>
                  </a:cubicBezTo>
                  <a:cubicBezTo>
                    <a:pt x="420" y="2231"/>
                    <a:pt x="229" y="3202"/>
                    <a:pt x="550" y="4047"/>
                  </a:cubicBezTo>
                  <a:cubicBezTo>
                    <a:pt x="516" y="4094"/>
                    <a:pt x="482" y="4142"/>
                    <a:pt x="452" y="4193"/>
                  </a:cubicBezTo>
                  <a:cubicBezTo>
                    <a:pt x="88" y="4803"/>
                    <a:pt x="1" y="5482"/>
                    <a:pt x="201" y="6104"/>
                  </a:cubicBezTo>
                  <a:cubicBezTo>
                    <a:pt x="578" y="7259"/>
                    <a:pt x="1738" y="7753"/>
                    <a:pt x="2671" y="8151"/>
                  </a:cubicBezTo>
                  <a:cubicBezTo>
                    <a:pt x="3100" y="8334"/>
                    <a:pt x="3613" y="8670"/>
                    <a:pt x="4050" y="8996"/>
                  </a:cubicBezTo>
                  <a:cubicBezTo>
                    <a:pt x="4053" y="8998"/>
                    <a:pt x="4054" y="9003"/>
                    <a:pt x="4057" y="9007"/>
                  </a:cubicBezTo>
                  <a:cubicBezTo>
                    <a:pt x="4090" y="9177"/>
                    <a:pt x="4121" y="9341"/>
                    <a:pt x="4146" y="9503"/>
                  </a:cubicBezTo>
                  <a:cubicBezTo>
                    <a:pt x="4149" y="9511"/>
                    <a:pt x="4143" y="9518"/>
                    <a:pt x="4136" y="9520"/>
                  </a:cubicBezTo>
                  <a:cubicBezTo>
                    <a:pt x="3820" y="9616"/>
                    <a:pt x="3422" y="9820"/>
                    <a:pt x="3062" y="10259"/>
                  </a:cubicBezTo>
                  <a:cubicBezTo>
                    <a:pt x="2481" y="10969"/>
                    <a:pt x="2328" y="11938"/>
                    <a:pt x="2596" y="12814"/>
                  </a:cubicBezTo>
                  <a:lnTo>
                    <a:pt x="2656" y="13012"/>
                  </a:lnTo>
                  <a:cubicBezTo>
                    <a:pt x="2814" y="13531"/>
                    <a:pt x="3293" y="13882"/>
                    <a:pt x="3832" y="13882"/>
                  </a:cubicBezTo>
                  <a:cubicBezTo>
                    <a:pt x="3843" y="13882"/>
                    <a:pt x="3853" y="13882"/>
                    <a:pt x="3864" y="13881"/>
                  </a:cubicBezTo>
                  <a:lnTo>
                    <a:pt x="7417" y="13787"/>
                  </a:lnTo>
                  <a:cubicBezTo>
                    <a:pt x="7866" y="13774"/>
                    <a:pt x="8273" y="13517"/>
                    <a:pt x="8478" y="13116"/>
                  </a:cubicBezTo>
                  <a:lnTo>
                    <a:pt x="8581" y="12914"/>
                  </a:lnTo>
                  <a:cubicBezTo>
                    <a:pt x="8969" y="12152"/>
                    <a:pt x="8719" y="11425"/>
                    <a:pt x="8639" y="11190"/>
                  </a:cubicBezTo>
                  <a:cubicBezTo>
                    <a:pt x="8420" y="10553"/>
                    <a:pt x="8072" y="10097"/>
                    <a:pt x="7602" y="9833"/>
                  </a:cubicBezTo>
                  <a:cubicBezTo>
                    <a:pt x="7596" y="9830"/>
                    <a:pt x="7595" y="9826"/>
                    <a:pt x="7593" y="9820"/>
                  </a:cubicBezTo>
                  <a:cubicBezTo>
                    <a:pt x="7539" y="9362"/>
                    <a:pt x="7465" y="8885"/>
                    <a:pt x="7369" y="8392"/>
                  </a:cubicBezTo>
                  <a:lnTo>
                    <a:pt x="7369" y="8389"/>
                  </a:lnTo>
                  <a:cubicBezTo>
                    <a:pt x="7394" y="7956"/>
                    <a:pt x="7503" y="6944"/>
                    <a:pt x="7757" y="6265"/>
                  </a:cubicBezTo>
                  <a:cubicBezTo>
                    <a:pt x="8111" y="5314"/>
                    <a:pt x="8554" y="4132"/>
                    <a:pt x="7977" y="3064"/>
                  </a:cubicBezTo>
                  <a:cubicBezTo>
                    <a:pt x="7719" y="2588"/>
                    <a:pt x="7298" y="2229"/>
                    <a:pt x="6766" y="2032"/>
                  </a:cubicBezTo>
                  <a:cubicBezTo>
                    <a:pt x="6762" y="2030"/>
                    <a:pt x="6758" y="2026"/>
                    <a:pt x="6758" y="2022"/>
                  </a:cubicBezTo>
                  <a:cubicBezTo>
                    <a:pt x="6714" y="1857"/>
                    <a:pt x="6656" y="1694"/>
                    <a:pt x="6581" y="1538"/>
                  </a:cubicBezTo>
                  <a:cubicBezTo>
                    <a:pt x="6319" y="968"/>
                    <a:pt x="5908" y="527"/>
                    <a:pt x="5388" y="260"/>
                  </a:cubicBezTo>
                  <a:cubicBezTo>
                    <a:pt x="5057" y="91"/>
                    <a:pt x="4687" y="1"/>
                    <a:pt x="43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0" name="Google Shape;2380;p34"/>
            <p:cNvSpPr/>
            <p:nvPr/>
          </p:nvSpPr>
          <p:spPr>
            <a:xfrm>
              <a:off x="7829092" y="632102"/>
              <a:ext cx="60861" cy="235204"/>
            </a:xfrm>
            <a:custGeom>
              <a:avLst/>
              <a:gdLst/>
              <a:ahLst/>
              <a:cxnLst/>
              <a:rect l="l" t="t" r="r" b="b"/>
              <a:pathLst>
                <a:path w="2036" h="7869" extrusionOk="0">
                  <a:moveTo>
                    <a:pt x="88" y="0"/>
                  </a:moveTo>
                  <a:cubicBezTo>
                    <a:pt x="77" y="0"/>
                    <a:pt x="67" y="2"/>
                    <a:pt x="57" y="7"/>
                  </a:cubicBezTo>
                  <a:cubicBezTo>
                    <a:pt x="18" y="25"/>
                    <a:pt x="1" y="69"/>
                    <a:pt x="18" y="108"/>
                  </a:cubicBezTo>
                  <a:cubicBezTo>
                    <a:pt x="36" y="151"/>
                    <a:pt x="1882" y="4317"/>
                    <a:pt x="1836" y="7791"/>
                  </a:cubicBezTo>
                  <a:cubicBezTo>
                    <a:pt x="1833" y="7833"/>
                    <a:pt x="1867" y="7869"/>
                    <a:pt x="1909" y="7869"/>
                  </a:cubicBezTo>
                  <a:lnTo>
                    <a:pt x="1917" y="7869"/>
                  </a:lnTo>
                  <a:cubicBezTo>
                    <a:pt x="1956" y="7866"/>
                    <a:pt x="1985" y="7833"/>
                    <a:pt x="1988" y="7794"/>
                  </a:cubicBezTo>
                  <a:cubicBezTo>
                    <a:pt x="2036" y="4283"/>
                    <a:pt x="177" y="88"/>
                    <a:pt x="157" y="46"/>
                  </a:cubicBezTo>
                  <a:cubicBezTo>
                    <a:pt x="144" y="17"/>
                    <a:pt x="116" y="0"/>
                    <a:pt x="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1" name="Google Shape;2381;p34"/>
            <p:cNvSpPr/>
            <p:nvPr/>
          </p:nvSpPr>
          <p:spPr>
            <a:xfrm>
              <a:off x="7747395" y="666566"/>
              <a:ext cx="127551" cy="99623"/>
            </a:xfrm>
            <a:custGeom>
              <a:avLst/>
              <a:gdLst/>
              <a:ahLst/>
              <a:cxnLst/>
              <a:rect l="l" t="t" r="r" b="b"/>
              <a:pathLst>
                <a:path w="4267" h="3333" extrusionOk="0">
                  <a:moveTo>
                    <a:pt x="777" y="1"/>
                  </a:moveTo>
                  <a:cubicBezTo>
                    <a:pt x="644" y="1"/>
                    <a:pt x="540" y="49"/>
                    <a:pt x="477" y="155"/>
                  </a:cubicBezTo>
                  <a:cubicBezTo>
                    <a:pt x="1" y="948"/>
                    <a:pt x="900" y="1359"/>
                    <a:pt x="1945" y="1804"/>
                  </a:cubicBezTo>
                  <a:cubicBezTo>
                    <a:pt x="3079" y="2288"/>
                    <a:pt x="4266" y="3332"/>
                    <a:pt x="4266" y="3332"/>
                  </a:cubicBezTo>
                  <a:cubicBezTo>
                    <a:pt x="3759" y="2020"/>
                    <a:pt x="1643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2" name="Google Shape;2382;p34"/>
            <p:cNvSpPr/>
            <p:nvPr/>
          </p:nvSpPr>
          <p:spPr>
            <a:xfrm>
              <a:off x="7858685" y="625467"/>
              <a:ext cx="56437" cy="147836"/>
            </a:xfrm>
            <a:custGeom>
              <a:avLst/>
              <a:gdLst/>
              <a:ahLst/>
              <a:cxnLst/>
              <a:rect l="l" t="t" r="r" b="b"/>
              <a:pathLst>
                <a:path w="1888" h="4946" extrusionOk="0">
                  <a:moveTo>
                    <a:pt x="913" y="0"/>
                  </a:moveTo>
                  <a:cubicBezTo>
                    <a:pt x="78" y="0"/>
                    <a:pt x="0" y="3517"/>
                    <a:pt x="673" y="4946"/>
                  </a:cubicBezTo>
                  <a:cubicBezTo>
                    <a:pt x="673" y="4946"/>
                    <a:pt x="735" y="3366"/>
                    <a:pt x="1167" y="2210"/>
                  </a:cubicBezTo>
                  <a:cubicBezTo>
                    <a:pt x="1565" y="1149"/>
                    <a:pt x="1887" y="213"/>
                    <a:pt x="984" y="8"/>
                  </a:cubicBezTo>
                  <a:cubicBezTo>
                    <a:pt x="960" y="3"/>
                    <a:pt x="936" y="0"/>
                    <a:pt x="9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3" name="Google Shape;2383;p34"/>
            <p:cNvSpPr/>
            <p:nvPr/>
          </p:nvSpPr>
          <p:spPr>
            <a:xfrm>
              <a:off x="7765391" y="569304"/>
              <a:ext cx="99841" cy="84230"/>
            </a:xfrm>
            <a:custGeom>
              <a:avLst/>
              <a:gdLst/>
              <a:ahLst/>
              <a:cxnLst/>
              <a:rect l="l" t="t" r="r" b="b"/>
              <a:pathLst>
                <a:path w="3340" h="2818" extrusionOk="0">
                  <a:moveTo>
                    <a:pt x="2353" y="0"/>
                  </a:moveTo>
                  <a:cubicBezTo>
                    <a:pt x="2233" y="0"/>
                    <a:pt x="2116" y="30"/>
                    <a:pt x="2016" y="95"/>
                  </a:cubicBezTo>
                  <a:cubicBezTo>
                    <a:pt x="1861" y="195"/>
                    <a:pt x="1766" y="387"/>
                    <a:pt x="1780" y="568"/>
                  </a:cubicBezTo>
                  <a:lnTo>
                    <a:pt x="1780" y="568"/>
                  </a:lnTo>
                  <a:cubicBezTo>
                    <a:pt x="1713" y="432"/>
                    <a:pt x="1568" y="332"/>
                    <a:pt x="1415" y="322"/>
                  </a:cubicBezTo>
                  <a:cubicBezTo>
                    <a:pt x="1407" y="322"/>
                    <a:pt x="1398" y="321"/>
                    <a:pt x="1390" y="321"/>
                  </a:cubicBezTo>
                  <a:cubicBezTo>
                    <a:pt x="1194" y="321"/>
                    <a:pt x="1006" y="452"/>
                    <a:pt x="921" y="630"/>
                  </a:cubicBezTo>
                  <a:cubicBezTo>
                    <a:pt x="833" y="815"/>
                    <a:pt x="849" y="1042"/>
                    <a:pt x="940" y="1225"/>
                  </a:cubicBezTo>
                  <a:cubicBezTo>
                    <a:pt x="866" y="1089"/>
                    <a:pt x="716" y="1023"/>
                    <a:pt x="561" y="1023"/>
                  </a:cubicBezTo>
                  <a:cubicBezTo>
                    <a:pt x="435" y="1023"/>
                    <a:pt x="307" y="1067"/>
                    <a:pt x="216" y="1155"/>
                  </a:cubicBezTo>
                  <a:cubicBezTo>
                    <a:pt x="16" y="1351"/>
                    <a:pt x="0" y="1687"/>
                    <a:pt x="127" y="1937"/>
                  </a:cubicBezTo>
                  <a:cubicBezTo>
                    <a:pt x="254" y="2188"/>
                    <a:pt x="626" y="2542"/>
                    <a:pt x="882" y="2657"/>
                  </a:cubicBezTo>
                  <a:cubicBezTo>
                    <a:pt x="1123" y="2764"/>
                    <a:pt x="1380" y="2818"/>
                    <a:pt x="1635" y="2818"/>
                  </a:cubicBezTo>
                  <a:cubicBezTo>
                    <a:pt x="2268" y="2818"/>
                    <a:pt x="2883" y="2487"/>
                    <a:pt x="3172" y="1825"/>
                  </a:cubicBezTo>
                  <a:cubicBezTo>
                    <a:pt x="3340" y="1440"/>
                    <a:pt x="3336" y="983"/>
                    <a:pt x="3159" y="600"/>
                  </a:cubicBezTo>
                  <a:cubicBezTo>
                    <a:pt x="3060" y="386"/>
                    <a:pt x="2904" y="191"/>
                    <a:pt x="2693" y="82"/>
                  </a:cubicBezTo>
                  <a:cubicBezTo>
                    <a:pt x="2588" y="29"/>
                    <a:pt x="2470" y="0"/>
                    <a:pt x="23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4" name="Google Shape;2384;p34"/>
            <p:cNvSpPr/>
            <p:nvPr/>
          </p:nvSpPr>
          <p:spPr>
            <a:xfrm>
              <a:off x="7826431" y="846832"/>
              <a:ext cx="96194" cy="40800"/>
            </a:xfrm>
            <a:custGeom>
              <a:avLst/>
              <a:gdLst/>
              <a:ahLst/>
              <a:cxnLst/>
              <a:rect l="l" t="t" r="r" b="b"/>
              <a:pathLst>
                <a:path w="3218" h="1365" extrusionOk="0">
                  <a:moveTo>
                    <a:pt x="1491" y="0"/>
                  </a:moveTo>
                  <a:cubicBezTo>
                    <a:pt x="1375" y="0"/>
                    <a:pt x="1256" y="65"/>
                    <a:pt x="1181" y="160"/>
                  </a:cubicBezTo>
                  <a:cubicBezTo>
                    <a:pt x="1079" y="289"/>
                    <a:pt x="1042" y="459"/>
                    <a:pt x="1008" y="621"/>
                  </a:cubicBezTo>
                  <a:cubicBezTo>
                    <a:pt x="938" y="527"/>
                    <a:pt x="976" y="387"/>
                    <a:pt x="924" y="280"/>
                  </a:cubicBezTo>
                  <a:cubicBezTo>
                    <a:pt x="881" y="195"/>
                    <a:pt x="784" y="149"/>
                    <a:pt x="688" y="149"/>
                  </a:cubicBezTo>
                  <a:cubicBezTo>
                    <a:pt x="670" y="149"/>
                    <a:pt x="652" y="151"/>
                    <a:pt x="634" y="154"/>
                  </a:cubicBezTo>
                  <a:cubicBezTo>
                    <a:pt x="523" y="174"/>
                    <a:pt x="428" y="246"/>
                    <a:pt x="351" y="329"/>
                  </a:cubicBezTo>
                  <a:cubicBezTo>
                    <a:pt x="97" y="600"/>
                    <a:pt x="1" y="1009"/>
                    <a:pt x="108" y="1365"/>
                  </a:cubicBezTo>
                  <a:lnTo>
                    <a:pt x="3143" y="1287"/>
                  </a:lnTo>
                  <a:cubicBezTo>
                    <a:pt x="3217" y="1142"/>
                    <a:pt x="3167" y="967"/>
                    <a:pt x="3113" y="814"/>
                  </a:cubicBezTo>
                  <a:cubicBezTo>
                    <a:pt x="3042" y="607"/>
                    <a:pt x="2945" y="374"/>
                    <a:pt x="2738" y="308"/>
                  </a:cubicBezTo>
                  <a:cubicBezTo>
                    <a:pt x="2702" y="296"/>
                    <a:pt x="2666" y="291"/>
                    <a:pt x="2630" y="291"/>
                  </a:cubicBezTo>
                  <a:cubicBezTo>
                    <a:pt x="2497" y="291"/>
                    <a:pt x="2363" y="362"/>
                    <a:pt x="2272" y="462"/>
                  </a:cubicBezTo>
                  <a:cubicBezTo>
                    <a:pt x="2155" y="589"/>
                    <a:pt x="2091" y="755"/>
                    <a:pt x="2040" y="920"/>
                  </a:cubicBezTo>
                  <a:cubicBezTo>
                    <a:pt x="2019" y="649"/>
                    <a:pt x="1922" y="387"/>
                    <a:pt x="1762" y="168"/>
                  </a:cubicBezTo>
                  <a:cubicBezTo>
                    <a:pt x="1723" y="116"/>
                    <a:pt x="1679" y="64"/>
                    <a:pt x="1622" y="32"/>
                  </a:cubicBezTo>
                  <a:cubicBezTo>
                    <a:pt x="1581" y="10"/>
                    <a:pt x="1536" y="0"/>
                    <a:pt x="1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25706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.jp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688DBC0-D6B3-BDFF-EAB6-B692325D93A5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222" y="-4169438"/>
            <a:ext cx="1327805" cy="1327805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5B26504-9491-D76E-A837-52CB8B06120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4207" y="207219"/>
            <a:ext cx="1550635" cy="15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8949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369612-AC4A-6DD4-16CA-AD9B82F1F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29713A-7F8D-08AA-9771-57E6D7756E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A8F89F-5DC1-67F5-2FF4-DFDF0447FA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FBEB36-654D-4C60-AF32-6091A5895739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A6005-57E1-C380-7E8B-6A54C1137C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02AB0E-C5E8-D4A1-954E-4108AD98EC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EF91D4-DDD2-4C6A-800C-A8F591EE7A1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5292B97-C128-29F1-7E5E-989F23CE73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4207" y="207219"/>
            <a:ext cx="1550635" cy="15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504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100000">
              <a:schemeClr val="lt2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007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Chango"/>
              <a:buNone/>
              <a:defRPr sz="3000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007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ontserrat"/>
              <a:buChar char="●"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ontserrat"/>
              <a:buChar char="○"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ontserrat"/>
              <a:buChar char="■"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ontserrat"/>
              <a:buChar char="●"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ontserrat"/>
              <a:buChar char="○"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ontserrat"/>
              <a:buChar char="■"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ontserrat"/>
              <a:buChar char="●"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ontserrat"/>
              <a:buChar char="○"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ontserrat"/>
              <a:buChar char="■"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E58375D-8E26-468F-4E53-9F1E6FE97C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4207" y="207219"/>
            <a:ext cx="1550635" cy="15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4413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D7EF">
            <a:alpha val="5337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couch in a room&#10;&#10;Description automatically generated">
            <a:extLst>
              <a:ext uri="{FF2B5EF4-FFF2-40B4-BE49-F238E27FC236}">
                <a16:creationId xmlns:a16="http://schemas.microsoft.com/office/drawing/2014/main" id="{FAECC380-52EB-3C8C-88F2-3FF9B1AC34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F94B788-D175-0C85-431A-C916AA818E5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222" y="-4169438"/>
            <a:ext cx="1327805" cy="132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2893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624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10" Type="http://schemas.openxmlformats.org/officeDocument/2006/relationships/image" Target="../media/image36.png"/><Relationship Id="rId4" Type="http://schemas.openxmlformats.org/officeDocument/2006/relationships/image" Target="../media/image20.jp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microsoft.com/office/2007/relationships/hdphoto" Target="../media/hdphoto5.wdp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microsoft.com/office/2007/relationships/hdphoto" Target="../media/hdphoto5.wdp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.xml"/><Relationship Id="rId1" Type="http://schemas.openxmlformats.org/officeDocument/2006/relationships/control" Target="../activeX/activeX1.xml"/><Relationship Id="rId5" Type="http://schemas.openxmlformats.org/officeDocument/2006/relationships/image" Target="../media/image64.wmf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6.wdp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slide" Target="slide8.xml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6.png"/><Relationship Id="rId12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11" Type="http://schemas.openxmlformats.org/officeDocument/2006/relationships/slide" Target="slide9.xml"/><Relationship Id="rId5" Type="http://schemas.openxmlformats.org/officeDocument/2006/relationships/image" Target="../media/image14.png"/><Relationship Id="rId15" Type="http://schemas.openxmlformats.org/officeDocument/2006/relationships/image" Target="../media/image3.png"/><Relationship Id="rId10" Type="http://schemas.openxmlformats.org/officeDocument/2006/relationships/image" Target="../media/image17.png"/><Relationship Id="rId4" Type="http://schemas.openxmlformats.org/officeDocument/2006/relationships/image" Target="../media/image4.jpg"/><Relationship Id="rId9" Type="http://schemas.openxmlformats.org/officeDocument/2006/relationships/slide" Target="slide5.xml"/><Relationship Id="rId1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microsoft.com/office/2007/relationships/hdphoto" Target="../media/hdphoto7.wdp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54.jpg"/><Relationship Id="rId7" Type="http://schemas.microsoft.com/office/2007/relationships/hdphoto" Target="../media/hdphoto8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5.gif"/><Relationship Id="rId12" Type="http://schemas.openxmlformats.org/officeDocument/2006/relationships/slide" Target="slide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4.wdp"/><Relationship Id="rId11" Type="http://schemas.microsoft.com/office/2007/relationships/hdphoto" Target="../media/hdphoto1.wdp"/><Relationship Id="rId5" Type="http://schemas.openxmlformats.org/officeDocument/2006/relationships/image" Target="../media/image24.png"/><Relationship Id="rId15" Type="http://schemas.openxmlformats.org/officeDocument/2006/relationships/image" Target="../media/image19.png"/><Relationship Id="rId10" Type="http://schemas.openxmlformats.org/officeDocument/2006/relationships/image" Target="../media/image16.png"/><Relationship Id="rId4" Type="http://schemas.openxmlformats.org/officeDocument/2006/relationships/image" Target="../media/image20.jpg"/><Relationship Id="rId9" Type="http://schemas.openxmlformats.org/officeDocument/2006/relationships/image" Target="../media/image26.png"/><Relationship Id="rId14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audio" Target="../media/audio4.wav"/><Relationship Id="rId3" Type="http://schemas.openxmlformats.org/officeDocument/2006/relationships/audio" Target="../media/audio4.wav"/><Relationship Id="rId7" Type="http://schemas.openxmlformats.org/officeDocument/2006/relationships/image" Target="../media/image28.sv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20.jpg"/><Relationship Id="rId10" Type="http://schemas.openxmlformats.org/officeDocument/2006/relationships/image" Target="../media/image31.png"/><Relationship Id="rId4" Type="http://schemas.openxmlformats.org/officeDocument/2006/relationships/audio" Target="../media/audio1.wav"/><Relationship Id="rId9" Type="http://schemas.openxmlformats.org/officeDocument/2006/relationships/image" Target="../media/image30.svg"/><Relationship Id="rId1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8.xml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5.gif"/><Relationship Id="rId12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4.wdp"/><Relationship Id="rId11" Type="http://schemas.openxmlformats.org/officeDocument/2006/relationships/image" Target="../media/image16.png"/><Relationship Id="rId5" Type="http://schemas.openxmlformats.org/officeDocument/2006/relationships/image" Target="../media/image24.png"/><Relationship Id="rId10" Type="http://schemas.openxmlformats.org/officeDocument/2006/relationships/image" Target="../media/image18.png"/><Relationship Id="rId4" Type="http://schemas.openxmlformats.org/officeDocument/2006/relationships/image" Target="../media/image20.jpg"/><Relationship Id="rId9" Type="http://schemas.openxmlformats.org/officeDocument/2006/relationships/slide" Target="slide9.xml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12" Type="http://schemas.openxmlformats.org/officeDocument/2006/relationships/audio" Target="../media/audio4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20.jp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8.xml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5.gif"/><Relationship Id="rId12" Type="http://schemas.openxmlformats.org/officeDocument/2006/relationships/image" Target="../media/image18.png"/><Relationship Id="rId2" Type="http://schemas.openxmlformats.org/officeDocument/2006/relationships/audio" Target="../media/media2.mp3"/><Relationship Id="rId16" Type="http://schemas.openxmlformats.org/officeDocument/2006/relationships/image" Target="../media/image17.png"/><Relationship Id="rId1" Type="http://schemas.microsoft.com/office/2007/relationships/media" Target="../media/media2.mp3"/><Relationship Id="rId6" Type="http://schemas.microsoft.com/office/2007/relationships/hdphoto" Target="../media/hdphoto4.wdp"/><Relationship Id="rId11" Type="http://schemas.openxmlformats.org/officeDocument/2006/relationships/slide" Target="slide9.xml"/><Relationship Id="rId5" Type="http://schemas.openxmlformats.org/officeDocument/2006/relationships/image" Target="../media/image24.png"/><Relationship Id="rId15" Type="http://schemas.openxmlformats.org/officeDocument/2006/relationships/slide" Target="slide5.xml"/><Relationship Id="rId10" Type="http://schemas.microsoft.com/office/2007/relationships/hdphoto" Target="../media/hdphoto1.wdp"/><Relationship Id="rId4" Type="http://schemas.openxmlformats.org/officeDocument/2006/relationships/image" Target="../media/image20.jpg"/><Relationship Id="rId9" Type="http://schemas.openxmlformats.org/officeDocument/2006/relationships/image" Target="../media/image16.png"/><Relationship Id="rId1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43825" y="4230988"/>
            <a:ext cx="3773430" cy="2705180"/>
          </a:xfrm>
          <a:prstGeom prst="rect">
            <a:avLst/>
          </a:prstGeom>
        </p:spPr>
      </p:pic>
      <p:pic>
        <p:nvPicPr>
          <p:cNvPr id="5" name="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5069" y="486674"/>
            <a:ext cx="10441859" cy="5574890"/>
          </a:xfrm>
          <a:prstGeom prst="rect">
            <a:avLst/>
          </a:prstGeom>
        </p:spPr>
      </p:pic>
      <p:pic>
        <p:nvPicPr>
          <p:cNvPr id="19" name="6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66082">
            <a:off x="8408870" y="-337077"/>
            <a:ext cx="4043340" cy="210860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90713A-6815-4BD0-86DE-AFB7213DCC70}"/>
              </a:ext>
            </a:extLst>
          </p:cNvPr>
          <p:cNvSpPr/>
          <p:nvPr/>
        </p:nvSpPr>
        <p:spPr>
          <a:xfrm>
            <a:off x="2571230" y="1857627"/>
            <a:ext cx="743825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Chào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mừng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các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em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đến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với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vi-VN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iếng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vi-VN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iệt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503AC35-A654-FD94-1D55-55D18468D489}"/>
              </a:ext>
            </a:extLst>
          </p:cNvPr>
          <p:cNvSpPr/>
          <p:nvPr/>
        </p:nvSpPr>
        <p:spPr>
          <a:xfrm>
            <a:off x="2392902" y="3161966"/>
            <a:ext cx="7406195" cy="12618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Bài 2: Ngày hôm qua đâu rồi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AD47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(Tiết 1 + 2) </a:t>
            </a:r>
            <a:endParaRPr kumimoji="0" lang="en-US" altLang="zh-CN" sz="36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70AD47">
                  <a:lumMod val="75000"/>
                </a:srgb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Montserrat Medium" panose="00000600000000000000" pitchFamily="2" charset="0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1FE8A20-58EA-39FD-FA7C-C217CE944CD6}"/>
              </a:ext>
            </a:extLst>
          </p:cNvPr>
          <p:cNvSpPr/>
          <p:nvPr/>
        </p:nvSpPr>
        <p:spPr>
          <a:xfrm>
            <a:off x="3826384" y="71176"/>
            <a:ext cx="507542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UBND PHƯỜNG HƯNG ĐẠO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TRƯỜNG TIỂU HỌC ANH DŨNG</a:t>
            </a:r>
            <a:r>
              <a:rPr kumimoji="0" lang="en-US" altLang="zh-CN" sz="24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E8C6C97-6838-56B7-C500-2C374E21A40F}"/>
              </a:ext>
            </a:extLst>
          </p:cNvPr>
          <p:cNvCxnSpPr/>
          <p:nvPr/>
        </p:nvCxnSpPr>
        <p:spPr>
          <a:xfrm flipV="1">
            <a:off x="5066239" y="876675"/>
            <a:ext cx="2595716" cy="1623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653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2DFBE4EA-930C-18FA-698C-BF3DF4ECED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18F4EA3C-DD37-4E2D-2DBA-9059FF7FAB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176" y="457200"/>
            <a:ext cx="6400800" cy="6400800"/>
          </a:xfrm>
          <a:prstGeom prst="rect">
            <a:avLst/>
          </a:prstGeom>
        </p:spPr>
      </p:pic>
      <p:pic>
        <p:nvPicPr>
          <p:cNvPr id="9" name="nhạc game dễ thương">
            <a:hlinkClick r:id="" action="ppaction://media"/>
            <a:extLst>
              <a:ext uri="{FF2B5EF4-FFF2-40B4-BE49-F238E27FC236}">
                <a16:creationId xmlns:a16="http://schemas.microsoft.com/office/drawing/2014/main" id="{042A4D7F-AB6E-F7F3-95E2-780F23E91DF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0"/>
            <a:ext cx="609600" cy="609600"/>
          </a:xfrm>
          <a:prstGeom prst="rect">
            <a:avLst/>
          </a:prstGeom>
        </p:spPr>
      </p:pic>
      <p:pic>
        <p:nvPicPr>
          <p:cNvPr id="11" name="Picture 10" descr="A cartoon of a child&#10;&#10;Description automatically generated">
            <a:extLst>
              <a:ext uri="{FF2B5EF4-FFF2-40B4-BE49-F238E27FC236}">
                <a16:creationId xmlns:a16="http://schemas.microsoft.com/office/drawing/2014/main" id="{A20E4A29-FAD0-26A3-2FE1-2833F82535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31" b="92079" l="9430" r="91009">
                        <a14:foregroundMark x1="41447" y1="8119" x2="63596" y2="8515"/>
                        <a14:foregroundMark x1="63596" y1="8515" x2="64035" y2="8713"/>
                        <a14:foregroundMark x1="47149" y1="84158" x2="48026" y2="92475"/>
                        <a14:foregroundMark x1="54605" y1="81386" x2="54605" y2="92079"/>
                        <a14:foregroundMark x1="56798" y1="81782" x2="59868" y2="91287"/>
                        <a14:foregroundMark x1="69737" y1="53465" x2="86842" y2="51485"/>
                        <a14:foregroundMark x1="46491" y1="58218" x2="63158" y2="55050"/>
                        <a14:foregroundMark x1="63158" y1="55050" x2="66667" y2="55248"/>
                        <a14:foregroundMark x1="87500" y1="47723" x2="91009" y2="52277"/>
                        <a14:foregroundMark x1="87061" y1="47921" x2="89693" y2="51683"/>
                        <a14:foregroundMark x1="46053" y1="6931" x2="64035" y2="69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424" y="2705100"/>
            <a:ext cx="4002310" cy="443238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A9FFE61-7FAC-CA09-35F2-3844448FBDCF}"/>
              </a:ext>
            </a:extLst>
          </p:cNvPr>
          <p:cNvGrpSpPr/>
          <p:nvPr/>
        </p:nvGrpSpPr>
        <p:grpSpPr>
          <a:xfrm>
            <a:off x="3248024" y="-937951"/>
            <a:ext cx="4486275" cy="4643176"/>
            <a:chOff x="1171837" y="713684"/>
            <a:chExt cx="5029200" cy="5029200"/>
          </a:xfrm>
        </p:grpSpPr>
        <p:pic>
          <p:nvPicPr>
            <p:cNvPr id="16" name="Picture 15" descr="Shape, circle&#10;&#10;Description automatically generated">
              <a:extLst>
                <a:ext uri="{FF2B5EF4-FFF2-40B4-BE49-F238E27FC236}">
                  <a16:creationId xmlns:a16="http://schemas.microsoft.com/office/drawing/2014/main" id="{37E16F83-635C-7795-93AF-2A74CCC87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1837" y="713684"/>
              <a:ext cx="5029200" cy="50292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3D6B9EC-69DA-B0EF-69ED-1836BD155A39}"/>
                </a:ext>
              </a:extLst>
            </p:cNvPr>
            <p:cNvSpPr txBox="1"/>
            <p:nvPr/>
          </p:nvSpPr>
          <p:spPr>
            <a:xfrm>
              <a:off x="2234906" y="2440300"/>
              <a:ext cx="3045931" cy="23002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Cảm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ơn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con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rất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nhiều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!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3795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of a calendar with a paper sheet&#10;&#10;Description automatically generated">
            <a:extLst>
              <a:ext uri="{FF2B5EF4-FFF2-40B4-BE49-F238E27FC236}">
                <a16:creationId xmlns:a16="http://schemas.microsoft.com/office/drawing/2014/main" id="{F0637BFB-8274-909F-5138-49C9C329BA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9460">
            <a:off x="8553450" y="-161925"/>
            <a:ext cx="3247959" cy="32035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DA0217-FB20-3D73-DFBF-1711EB47E1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3434" y="-163145"/>
            <a:ext cx="3194581" cy="17740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EBEBF5-93DB-7B81-5F74-155D162875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790" y="-163328"/>
            <a:ext cx="1523956" cy="15088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775623-DB2C-FAAC-83E9-F7AB19E047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9011" y="902134"/>
            <a:ext cx="2761727" cy="17009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C29364-22F8-9D5B-90AE-D3DC7306CD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21026" y="2447052"/>
            <a:ext cx="7645047" cy="2554445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944C5EE-DD47-D0B7-00AA-371F20CBE7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6975" y="69475"/>
            <a:ext cx="1746999" cy="174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41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E79989BD-CEB8-3549-DA12-86E40376722D}"/>
              </a:ext>
            </a:extLst>
          </p:cNvPr>
          <p:cNvSpPr/>
          <p:nvPr/>
        </p:nvSpPr>
        <p:spPr>
          <a:xfrm flipH="1">
            <a:off x="296236" y="308761"/>
            <a:ext cx="11809576" cy="6458832"/>
          </a:xfrm>
          <a:custGeom>
            <a:avLst/>
            <a:gdLst>
              <a:gd name="connsiteX0" fmla="*/ 0 w 16992596"/>
              <a:gd name="connsiteY0" fmla="*/ 1399850 h 8398932"/>
              <a:gd name="connsiteX1" fmla="*/ 1399850 w 16992596"/>
              <a:gd name="connsiteY1" fmla="*/ 0 h 8398932"/>
              <a:gd name="connsiteX2" fmla="*/ 15592746 w 16992596"/>
              <a:gd name="connsiteY2" fmla="*/ 0 h 8398932"/>
              <a:gd name="connsiteX3" fmla="*/ 16992596 w 16992596"/>
              <a:gd name="connsiteY3" fmla="*/ 1399850 h 8398932"/>
              <a:gd name="connsiteX4" fmla="*/ 16992596 w 16992596"/>
              <a:gd name="connsiteY4" fmla="*/ 6999082 h 8398932"/>
              <a:gd name="connsiteX5" fmla="*/ 15592746 w 16992596"/>
              <a:gd name="connsiteY5" fmla="*/ 8398932 h 8398932"/>
              <a:gd name="connsiteX6" fmla="*/ 1399850 w 16992596"/>
              <a:gd name="connsiteY6" fmla="*/ 8398932 h 8398932"/>
              <a:gd name="connsiteX7" fmla="*/ 0 w 16992596"/>
              <a:gd name="connsiteY7" fmla="*/ 6999082 h 8398932"/>
              <a:gd name="connsiteX8" fmla="*/ 0 w 16992596"/>
              <a:gd name="connsiteY8" fmla="*/ 1399850 h 8398932"/>
              <a:gd name="connsiteX0" fmla="*/ 0 w 16992596"/>
              <a:gd name="connsiteY0" fmla="*/ 1399850 h 8398932"/>
              <a:gd name="connsiteX1" fmla="*/ 1399850 w 16992596"/>
              <a:gd name="connsiteY1" fmla="*/ 0 h 8398932"/>
              <a:gd name="connsiteX2" fmla="*/ 15592746 w 16992596"/>
              <a:gd name="connsiteY2" fmla="*/ 0 h 8398932"/>
              <a:gd name="connsiteX3" fmla="*/ 16992596 w 16992596"/>
              <a:gd name="connsiteY3" fmla="*/ 1399850 h 8398932"/>
              <a:gd name="connsiteX4" fmla="*/ 16992596 w 16992596"/>
              <a:gd name="connsiteY4" fmla="*/ 6999082 h 8398932"/>
              <a:gd name="connsiteX5" fmla="*/ 15592746 w 16992596"/>
              <a:gd name="connsiteY5" fmla="*/ 8398932 h 8398932"/>
              <a:gd name="connsiteX6" fmla="*/ 9309410 w 16992596"/>
              <a:gd name="connsiteY6" fmla="*/ 6775872 h 8398932"/>
              <a:gd name="connsiteX7" fmla="*/ 0 w 16992596"/>
              <a:gd name="connsiteY7" fmla="*/ 6999082 h 8398932"/>
              <a:gd name="connsiteX8" fmla="*/ 0 w 16992596"/>
              <a:gd name="connsiteY8" fmla="*/ 1399850 h 8398932"/>
              <a:gd name="connsiteX0" fmla="*/ 0 w 16992596"/>
              <a:gd name="connsiteY0" fmla="*/ 1399850 h 8398932"/>
              <a:gd name="connsiteX1" fmla="*/ 1399850 w 16992596"/>
              <a:gd name="connsiteY1" fmla="*/ 0 h 8398932"/>
              <a:gd name="connsiteX2" fmla="*/ 15592746 w 16992596"/>
              <a:gd name="connsiteY2" fmla="*/ 0 h 8398932"/>
              <a:gd name="connsiteX3" fmla="*/ 16992596 w 16992596"/>
              <a:gd name="connsiteY3" fmla="*/ 1399850 h 8398932"/>
              <a:gd name="connsiteX4" fmla="*/ 16992596 w 16992596"/>
              <a:gd name="connsiteY4" fmla="*/ 6999082 h 8398932"/>
              <a:gd name="connsiteX5" fmla="*/ 15592746 w 16992596"/>
              <a:gd name="connsiteY5" fmla="*/ 8398932 h 8398932"/>
              <a:gd name="connsiteX6" fmla="*/ 9309410 w 16992596"/>
              <a:gd name="connsiteY6" fmla="*/ 6775872 h 8398932"/>
              <a:gd name="connsiteX7" fmla="*/ 45720 w 16992596"/>
              <a:gd name="connsiteY7" fmla="*/ 5467462 h 8398932"/>
              <a:gd name="connsiteX8" fmla="*/ 0 w 16992596"/>
              <a:gd name="connsiteY8" fmla="*/ 1399850 h 8398932"/>
              <a:gd name="connsiteX0" fmla="*/ 0 w 16992596"/>
              <a:gd name="connsiteY0" fmla="*/ 1399850 h 8398932"/>
              <a:gd name="connsiteX1" fmla="*/ 1399850 w 16992596"/>
              <a:gd name="connsiteY1" fmla="*/ 0 h 8398932"/>
              <a:gd name="connsiteX2" fmla="*/ 15592746 w 16992596"/>
              <a:gd name="connsiteY2" fmla="*/ 0 h 8398932"/>
              <a:gd name="connsiteX3" fmla="*/ 16992596 w 16992596"/>
              <a:gd name="connsiteY3" fmla="*/ 1399850 h 8398932"/>
              <a:gd name="connsiteX4" fmla="*/ 16992596 w 16992596"/>
              <a:gd name="connsiteY4" fmla="*/ 6999082 h 8398932"/>
              <a:gd name="connsiteX5" fmla="*/ 15592746 w 16992596"/>
              <a:gd name="connsiteY5" fmla="*/ 8398932 h 8398932"/>
              <a:gd name="connsiteX6" fmla="*/ 5354630 w 16992596"/>
              <a:gd name="connsiteY6" fmla="*/ 6364392 h 8398932"/>
              <a:gd name="connsiteX7" fmla="*/ 45720 w 16992596"/>
              <a:gd name="connsiteY7" fmla="*/ 5467462 h 8398932"/>
              <a:gd name="connsiteX8" fmla="*/ 0 w 16992596"/>
              <a:gd name="connsiteY8" fmla="*/ 1399850 h 8398932"/>
              <a:gd name="connsiteX0" fmla="*/ 0 w 16992596"/>
              <a:gd name="connsiteY0" fmla="*/ 1399850 h 8398932"/>
              <a:gd name="connsiteX1" fmla="*/ 1399850 w 16992596"/>
              <a:gd name="connsiteY1" fmla="*/ 0 h 8398932"/>
              <a:gd name="connsiteX2" fmla="*/ 15592746 w 16992596"/>
              <a:gd name="connsiteY2" fmla="*/ 0 h 8398932"/>
              <a:gd name="connsiteX3" fmla="*/ 16992596 w 16992596"/>
              <a:gd name="connsiteY3" fmla="*/ 1399850 h 8398932"/>
              <a:gd name="connsiteX4" fmla="*/ 16992596 w 16992596"/>
              <a:gd name="connsiteY4" fmla="*/ 6999082 h 8398932"/>
              <a:gd name="connsiteX5" fmla="*/ 15592746 w 16992596"/>
              <a:gd name="connsiteY5" fmla="*/ 8398932 h 8398932"/>
              <a:gd name="connsiteX6" fmla="*/ 4920290 w 16992596"/>
              <a:gd name="connsiteY6" fmla="*/ 6181512 h 8398932"/>
              <a:gd name="connsiteX7" fmla="*/ 45720 w 16992596"/>
              <a:gd name="connsiteY7" fmla="*/ 5467462 h 8398932"/>
              <a:gd name="connsiteX8" fmla="*/ 0 w 16992596"/>
              <a:gd name="connsiteY8" fmla="*/ 1399850 h 8398932"/>
              <a:gd name="connsiteX0" fmla="*/ 0 w 16992596"/>
              <a:gd name="connsiteY0" fmla="*/ 1399850 h 8787552"/>
              <a:gd name="connsiteX1" fmla="*/ 1399850 w 16992596"/>
              <a:gd name="connsiteY1" fmla="*/ 0 h 8787552"/>
              <a:gd name="connsiteX2" fmla="*/ 15592746 w 16992596"/>
              <a:gd name="connsiteY2" fmla="*/ 0 h 8787552"/>
              <a:gd name="connsiteX3" fmla="*/ 16992596 w 16992596"/>
              <a:gd name="connsiteY3" fmla="*/ 1399850 h 8787552"/>
              <a:gd name="connsiteX4" fmla="*/ 16992596 w 16992596"/>
              <a:gd name="connsiteY4" fmla="*/ 6999082 h 8787552"/>
              <a:gd name="connsiteX5" fmla="*/ 14038266 w 16992596"/>
              <a:gd name="connsiteY5" fmla="*/ 8787552 h 8787552"/>
              <a:gd name="connsiteX6" fmla="*/ 4920290 w 16992596"/>
              <a:gd name="connsiteY6" fmla="*/ 6181512 h 8787552"/>
              <a:gd name="connsiteX7" fmla="*/ 45720 w 16992596"/>
              <a:gd name="connsiteY7" fmla="*/ 5467462 h 8787552"/>
              <a:gd name="connsiteX8" fmla="*/ 0 w 16992596"/>
              <a:gd name="connsiteY8" fmla="*/ 1399850 h 8787552"/>
              <a:gd name="connsiteX0" fmla="*/ 0 w 16992596"/>
              <a:gd name="connsiteY0" fmla="*/ 1399850 h 8787552"/>
              <a:gd name="connsiteX1" fmla="*/ 1399850 w 16992596"/>
              <a:gd name="connsiteY1" fmla="*/ 0 h 8787552"/>
              <a:gd name="connsiteX2" fmla="*/ 15592746 w 16992596"/>
              <a:gd name="connsiteY2" fmla="*/ 0 h 8787552"/>
              <a:gd name="connsiteX3" fmla="*/ 16992596 w 16992596"/>
              <a:gd name="connsiteY3" fmla="*/ 1399850 h 8787552"/>
              <a:gd name="connsiteX4" fmla="*/ 16878296 w 16992596"/>
              <a:gd name="connsiteY4" fmla="*/ 7616302 h 8787552"/>
              <a:gd name="connsiteX5" fmla="*/ 14038266 w 16992596"/>
              <a:gd name="connsiteY5" fmla="*/ 8787552 h 8787552"/>
              <a:gd name="connsiteX6" fmla="*/ 4920290 w 16992596"/>
              <a:gd name="connsiteY6" fmla="*/ 6181512 h 8787552"/>
              <a:gd name="connsiteX7" fmla="*/ 45720 w 16992596"/>
              <a:gd name="connsiteY7" fmla="*/ 5467462 h 8787552"/>
              <a:gd name="connsiteX8" fmla="*/ 0 w 16992596"/>
              <a:gd name="connsiteY8" fmla="*/ 1399850 h 8787552"/>
              <a:gd name="connsiteX0" fmla="*/ 0 w 16992596"/>
              <a:gd name="connsiteY0" fmla="*/ 1399850 h 8787552"/>
              <a:gd name="connsiteX1" fmla="*/ 1399850 w 16992596"/>
              <a:gd name="connsiteY1" fmla="*/ 0 h 8787552"/>
              <a:gd name="connsiteX2" fmla="*/ 15592746 w 16992596"/>
              <a:gd name="connsiteY2" fmla="*/ 0 h 8787552"/>
              <a:gd name="connsiteX3" fmla="*/ 16992596 w 16992596"/>
              <a:gd name="connsiteY3" fmla="*/ 1399850 h 8787552"/>
              <a:gd name="connsiteX4" fmla="*/ 16878296 w 16992596"/>
              <a:gd name="connsiteY4" fmla="*/ 7616302 h 8787552"/>
              <a:gd name="connsiteX5" fmla="*/ 14038266 w 16992596"/>
              <a:gd name="connsiteY5" fmla="*/ 8787552 h 8787552"/>
              <a:gd name="connsiteX6" fmla="*/ 3251510 w 16992596"/>
              <a:gd name="connsiteY6" fmla="*/ 6432972 h 8787552"/>
              <a:gd name="connsiteX7" fmla="*/ 45720 w 16992596"/>
              <a:gd name="connsiteY7" fmla="*/ 5467462 h 8787552"/>
              <a:gd name="connsiteX8" fmla="*/ 0 w 16992596"/>
              <a:gd name="connsiteY8" fmla="*/ 1399850 h 8787552"/>
              <a:gd name="connsiteX0" fmla="*/ 0 w 16992596"/>
              <a:gd name="connsiteY0" fmla="*/ 1399850 h 8421792"/>
              <a:gd name="connsiteX1" fmla="*/ 1399850 w 16992596"/>
              <a:gd name="connsiteY1" fmla="*/ 0 h 8421792"/>
              <a:gd name="connsiteX2" fmla="*/ 15592746 w 16992596"/>
              <a:gd name="connsiteY2" fmla="*/ 0 h 8421792"/>
              <a:gd name="connsiteX3" fmla="*/ 16992596 w 16992596"/>
              <a:gd name="connsiteY3" fmla="*/ 1399850 h 8421792"/>
              <a:gd name="connsiteX4" fmla="*/ 16878296 w 16992596"/>
              <a:gd name="connsiteY4" fmla="*/ 7616302 h 8421792"/>
              <a:gd name="connsiteX5" fmla="*/ 13489626 w 16992596"/>
              <a:gd name="connsiteY5" fmla="*/ 8421792 h 8421792"/>
              <a:gd name="connsiteX6" fmla="*/ 3251510 w 16992596"/>
              <a:gd name="connsiteY6" fmla="*/ 6432972 h 8421792"/>
              <a:gd name="connsiteX7" fmla="*/ 45720 w 16992596"/>
              <a:gd name="connsiteY7" fmla="*/ 5467462 h 8421792"/>
              <a:gd name="connsiteX8" fmla="*/ 0 w 16992596"/>
              <a:gd name="connsiteY8" fmla="*/ 1399850 h 8421792"/>
              <a:gd name="connsiteX0" fmla="*/ 0 w 16992596"/>
              <a:gd name="connsiteY0" fmla="*/ 1399850 h 8421792"/>
              <a:gd name="connsiteX1" fmla="*/ 1399850 w 16992596"/>
              <a:gd name="connsiteY1" fmla="*/ 0 h 8421792"/>
              <a:gd name="connsiteX2" fmla="*/ 15592746 w 16992596"/>
              <a:gd name="connsiteY2" fmla="*/ 0 h 8421792"/>
              <a:gd name="connsiteX3" fmla="*/ 16992596 w 16992596"/>
              <a:gd name="connsiteY3" fmla="*/ 1399850 h 8421792"/>
              <a:gd name="connsiteX4" fmla="*/ 16878296 w 16992596"/>
              <a:gd name="connsiteY4" fmla="*/ 7616302 h 8421792"/>
              <a:gd name="connsiteX5" fmla="*/ 13489626 w 16992596"/>
              <a:gd name="connsiteY5" fmla="*/ 8421792 h 8421792"/>
              <a:gd name="connsiteX6" fmla="*/ 4032560 w 16992596"/>
              <a:gd name="connsiteY6" fmla="*/ 5956722 h 8421792"/>
              <a:gd name="connsiteX7" fmla="*/ 45720 w 16992596"/>
              <a:gd name="connsiteY7" fmla="*/ 5467462 h 8421792"/>
              <a:gd name="connsiteX8" fmla="*/ 0 w 16992596"/>
              <a:gd name="connsiteY8" fmla="*/ 1399850 h 8421792"/>
              <a:gd name="connsiteX0" fmla="*/ 0 w 17020116"/>
              <a:gd name="connsiteY0" fmla="*/ 1399850 h 7760085"/>
              <a:gd name="connsiteX1" fmla="*/ 1399850 w 17020116"/>
              <a:gd name="connsiteY1" fmla="*/ 0 h 7760085"/>
              <a:gd name="connsiteX2" fmla="*/ 15592746 w 17020116"/>
              <a:gd name="connsiteY2" fmla="*/ 0 h 7760085"/>
              <a:gd name="connsiteX3" fmla="*/ 16992596 w 17020116"/>
              <a:gd name="connsiteY3" fmla="*/ 1399850 h 7760085"/>
              <a:gd name="connsiteX4" fmla="*/ 16878296 w 17020116"/>
              <a:gd name="connsiteY4" fmla="*/ 7616302 h 7760085"/>
              <a:gd name="connsiteX5" fmla="*/ 16575726 w 17020116"/>
              <a:gd name="connsiteY5" fmla="*/ 5792892 h 7760085"/>
              <a:gd name="connsiteX6" fmla="*/ 4032560 w 17020116"/>
              <a:gd name="connsiteY6" fmla="*/ 5956722 h 7760085"/>
              <a:gd name="connsiteX7" fmla="*/ 45720 w 17020116"/>
              <a:gd name="connsiteY7" fmla="*/ 5467462 h 7760085"/>
              <a:gd name="connsiteX8" fmla="*/ 0 w 17020116"/>
              <a:gd name="connsiteY8" fmla="*/ 1399850 h 7760085"/>
              <a:gd name="connsiteX0" fmla="*/ 0 w 16992596"/>
              <a:gd name="connsiteY0" fmla="*/ 1399850 h 6037823"/>
              <a:gd name="connsiteX1" fmla="*/ 1399850 w 16992596"/>
              <a:gd name="connsiteY1" fmla="*/ 0 h 6037823"/>
              <a:gd name="connsiteX2" fmla="*/ 15592746 w 16992596"/>
              <a:gd name="connsiteY2" fmla="*/ 0 h 6037823"/>
              <a:gd name="connsiteX3" fmla="*/ 16992596 w 16992596"/>
              <a:gd name="connsiteY3" fmla="*/ 1399850 h 6037823"/>
              <a:gd name="connsiteX4" fmla="*/ 16573496 w 16992596"/>
              <a:gd name="connsiteY4" fmla="*/ 5654152 h 6037823"/>
              <a:gd name="connsiteX5" fmla="*/ 16575726 w 16992596"/>
              <a:gd name="connsiteY5" fmla="*/ 5792892 h 6037823"/>
              <a:gd name="connsiteX6" fmla="*/ 4032560 w 16992596"/>
              <a:gd name="connsiteY6" fmla="*/ 5956722 h 6037823"/>
              <a:gd name="connsiteX7" fmla="*/ 45720 w 16992596"/>
              <a:gd name="connsiteY7" fmla="*/ 5467462 h 6037823"/>
              <a:gd name="connsiteX8" fmla="*/ 0 w 16992596"/>
              <a:gd name="connsiteY8" fmla="*/ 1399850 h 6037823"/>
              <a:gd name="connsiteX0" fmla="*/ 0 w 16992596"/>
              <a:gd name="connsiteY0" fmla="*/ 1399850 h 6037823"/>
              <a:gd name="connsiteX1" fmla="*/ 1399850 w 16992596"/>
              <a:gd name="connsiteY1" fmla="*/ 0 h 6037823"/>
              <a:gd name="connsiteX2" fmla="*/ 15592746 w 16992596"/>
              <a:gd name="connsiteY2" fmla="*/ 0 h 6037823"/>
              <a:gd name="connsiteX3" fmla="*/ 16992596 w 16992596"/>
              <a:gd name="connsiteY3" fmla="*/ 1399850 h 6037823"/>
              <a:gd name="connsiteX4" fmla="*/ 16573496 w 16992596"/>
              <a:gd name="connsiteY4" fmla="*/ 5654152 h 6037823"/>
              <a:gd name="connsiteX5" fmla="*/ 16575726 w 16992596"/>
              <a:gd name="connsiteY5" fmla="*/ 5792892 h 6037823"/>
              <a:gd name="connsiteX6" fmla="*/ 4032560 w 16992596"/>
              <a:gd name="connsiteY6" fmla="*/ 5956722 h 6037823"/>
              <a:gd name="connsiteX7" fmla="*/ 45720 w 16992596"/>
              <a:gd name="connsiteY7" fmla="*/ 4702612 h 6037823"/>
              <a:gd name="connsiteX8" fmla="*/ 0 w 16992596"/>
              <a:gd name="connsiteY8" fmla="*/ 1399850 h 6037823"/>
              <a:gd name="connsiteX0" fmla="*/ 0 w 16992596"/>
              <a:gd name="connsiteY0" fmla="*/ 1399850 h 6037823"/>
              <a:gd name="connsiteX1" fmla="*/ 1399850 w 16992596"/>
              <a:gd name="connsiteY1" fmla="*/ 0 h 6037823"/>
              <a:gd name="connsiteX2" fmla="*/ 15592746 w 16992596"/>
              <a:gd name="connsiteY2" fmla="*/ 0 h 6037823"/>
              <a:gd name="connsiteX3" fmla="*/ 16992596 w 16992596"/>
              <a:gd name="connsiteY3" fmla="*/ 1399850 h 6037823"/>
              <a:gd name="connsiteX4" fmla="*/ 16573496 w 16992596"/>
              <a:gd name="connsiteY4" fmla="*/ 5654152 h 6037823"/>
              <a:gd name="connsiteX5" fmla="*/ 16575726 w 16992596"/>
              <a:gd name="connsiteY5" fmla="*/ 5792892 h 6037823"/>
              <a:gd name="connsiteX6" fmla="*/ 4032560 w 16992596"/>
              <a:gd name="connsiteY6" fmla="*/ 5956722 h 6037823"/>
              <a:gd name="connsiteX7" fmla="*/ 45720 w 16992596"/>
              <a:gd name="connsiteY7" fmla="*/ 4702612 h 6037823"/>
              <a:gd name="connsiteX8" fmla="*/ 0 w 16992596"/>
              <a:gd name="connsiteY8" fmla="*/ 1399850 h 6037823"/>
              <a:gd name="connsiteX0" fmla="*/ 0 w 17504106"/>
              <a:gd name="connsiteY0" fmla="*/ 1399850 h 6049506"/>
              <a:gd name="connsiteX1" fmla="*/ 1399850 w 17504106"/>
              <a:gd name="connsiteY1" fmla="*/ 0 h 6049506"/>
              <a:gd name="connsiteX2" fmla="*/ 15592746 w 17504106"/>
              <a:gd name="connsiteY2" fmla="*/ 0 h 6049506"/>
              <a:gd name="connsiteX3" fmla="*/ 16992596 w 17504106"/>
              <a:gd name="connsiteY3" fmla="*/ 1399850 h 6049506"/>
              <a:gd name="connsiteX4" fmla="*/ 16573496 w 17504106"/>
              <a:gd name="connsiteY4" fmla="*/ 5654152 h 6049506"/>
              <a:gd name="connsiteX5" fmla="*/ 16575726 w 17504106"/>
              <a:gd name="connsiteY5" fmla="*/ 5792892 h 6049506"/>
              <a:gd name="connsiteX6" fmla="*/ 4032560 w 17504106"/>
              <a:gd name="connsiteY6" fmla="*/ 5397076 h 6049506"/>
              <a:gd name="connsiteX7" fmla="*/ 45720 w 17504106"/>
              <a:gd name="connsiteY7" fmla="*/ 4702612 h 6049506"/>
              <a:gd name="connsiteX8" fmla="*/ 0 w 17504106"/>
              <a:gd name="connsiteY8" fmla="*/ 1399850 h 6049506"/>
              <a:gd name="connsiteX0" fmla="*/ 0 w 17299667"/>
              <a:gd name="connsiteY0" fmla="*/ 1399850 h 5920500"/>
              <a:gd name="connsiteX1" fmla="*/ 1399850 w 17299667"/>
              <a:gd name="connsiteY1" fmla="*/ 0 h 5920500"/>
              <a:gd name="connsiteX2" fmla="*/ 15592746 w 17299667"/>
              <a:gd name="connsiteY2" fmla="*/ 0 h 5920500"/>
              <a:gd name="connsiteX3" fmla="*/ 16992596 w 17299667"/>
              <a:gd name="connsiteY3" fmla="*/ 1399850 h 5920500"/>
              <a:gd name="connsiteX4" fmla="*/ 15865573 w 17299667"/>
              <a:gd name="connsiteY4" fmla="*/ 2762648 h 5920500"/>
              <a:gd name="connsiteX5" fmla="*/ 16575726 w 17299667"/>
              <a:gd name="connsiteY5" fmla="*/ 5792892 h 5920500"/>
              <a:gd name="connsiteX6" fmla="*/ 4032560 w 17299667"/>
              <a:gd name="connsiteY6" fmla="*/ 5397076 h 5920500"/>
              <a:gd name="connsiteX7" fmla="*/ 45720 w 17299667"/>
              <a:gd name="connsiteY7" fmla="*/ 4702612 h 5920500"/>
              <a:gd name="connsiteX8" fmla="*/ 0 w 17299667"/>
              <a:gd name="connsiteY8" fmla="*/ 1399850 h 5920500"/>
              <a:gd name="connsiteX0" fmla="*/ 0 w 17179398"/>
              <a:gd name="connsiteY0" fmla="*/ 1399850 h 5461438"/>
              <a:gd name="connsiteX1" fmla="*/ 1399850 w 17179398"/>
              <a:gd name="connsiteY1" fmla="*/ 0 h 5461438"/>
              <a:gd name="connsiteX2" fmla="*/ 15592746 w 17179398"/>
              <a:gd name="connsiteY2" fmla="*/ 0 h 5461438"/>
              <a:gd name="connsiteX3" fmla="*/ 16992596 w 17179398"/>
              <a:gd name="connsiteY3" fmla="*/ 1399850 h 5461438"/>
              <a:gd name="connsiteX4" fmla="*/ 15865573 w 17179398"/>
              <a:gd name="connsiteY4" fmla="*/ 2762648 h 5461438"/>
              <a:gd name="connsiteX5" fmla="*/ 16428242 w 17179398"/>
              <a:gd name="connsiteY5" fmla="*/ 5195936 h 5461438"/>
              <a:gd name="connsiteX6" fmla="*/ 4032560 w 17179398"/>
              <a:gd name="connsiteY6" fmla="*/ 5397076 h 5461438"/>
              <a:gd name="connsiteX7" fmla="*/ 45720 w 17179398"/>
              <a:gd name="connsiteY7" fmla="*/ 4702612 h 5461438"/>
              <a:gd name="connsiteX8" fmla="*/ 0 w 17179398"/>
              <a:gd name="connsiteY8" fmla="*/ 1399850 h 5461438"/>
              <a:gd name="connsiteX0" fmla="*/ 0 w 17520355"/>
              <a:gd name="connsiteY0" fmla="*/ 1399850 h 5465872"/>
              <a:gd name="connsiteX1" fmla="*/ 1399850 w 17520355"/>
              <a:gd name="connsiteY1" fmla="*/ 0 h 5465872"/>
              <a:gd name="connsiteX2" fmla="*/ 15592746 w 17520355"/>
              <a:gd name="connsiteY2" fmla="*/ 0 h 5465872"/>
              <a:gd name="connsiteX3" fmla="*/ 16992596 w 17520355"/>
              <a:gd name="connsiteY3" fmla="*/ 1399850 h 5465872"/>
              <a:gd name="connsiteX4" fmla="*/ 16897960 w 17520355"/>
              <a:gd name="connsiteY4" fmla="*/ 2694661 h 5465872"/>
              <a:gd name="connsiteX5" fmla="*/ 16428242 w 17520355"/>
              <a:gd name="connsiteY5" fmla="*/ 5195936 h 5465872"/>
              <a:gd name="connsiteX6" fmla="*/ 4032560 w 17520355"/>
              <a:gd name="connsiteY6" fmla="*/ 5397076 h 5465872"/>
              <a:gd name="connsiteX7" fmla="*/ 45720 w 17520355"/>
              <a:gd name="connsiteY7" fmla="*/ 4702612 h 5465872"/>
              <a:gd name="connsiteX8" fmla="*/ 0 w 17520355"/>
              <a:gd name="connsiteY8" fmla="*/ 1399850 h 5465872"/>
              <a:gd name="connsiteX0" fmla="*/ 0 w 16992596"/>
              <a:gd name="connsiteY0" fmla="*/ 1399850 h 5491697"/>
              <a:gd name="connsiteX1" fmla="*/ 1399850 w 16992596"/>
              <a:gd name="connsiteY1" fmla="*/ 0 h 5491697"/>
              <a:gd name="connsiteX2" fmla="*/ 15592746 w 16992596"/>
              <a:gd name="connsiteY2" fmla="*/ 0 h 5491697"/>
              <a:gd name="connsiteX3" fmla="*/ 16992596 w 16992596"/>
              <a:gd name="connsiteY3" fmla="*/ 1399850 h 5491697"/>
              <a:gd name="connsiteX4" fmla="*/ 16897960 w 16992596"/>
              <a:gd name="connsiteY4" fmla="*/ 2694661 h 5491697"/>
              <a:gd name="connsiteX5" fmla="*/ 15336862 w 16992596"/>
              <a:gd name="connsiteY5" fmla="*/ 5241261 h 5491697"/>
              <a:gd name="connsiteX6" fmla="*/ 4032560 w 16992596"/>
              <a:gd name="connsiteY6" fmla="*/ 5397076 h 5491697"/>
              <a:gd name="connsiteX7" fmla="*/ 45720 w 16992596"/>
              <a:gd name="connsiteY7" fmla="*/ 4702612 h 5491697"/>
              <a:gd name="connsiteX8" fmla="*/ 0 w 16992596"/>
              <a:gd name="connsiteY8" fmla="*/ 1399850 h 5491697"/>
              <a:gd name="connsiteX0" fmla="*/ 0 w 17535491"/>
              <a:gd name="connsiteY0" fmla="*/ 1399850 h 5607744"/>
              <a:gd name="connsiteX1" fmla="*/ 1399850 w 17535491"/>
              <a:gd name="connsiteY1" fmla="*/ 0 h 5607744"/>
              <a:gd name="connsiteX2" fmla="*/ 15592746 w 17535491"/>
              <a:gd name="connsiteY2" fmla="*/ 0 h 5607744"/>
              <a:gd name="connsiteX3" fmla="*/ 16992596 w 17535491"/>
              <a:gd name="connsiteY3" fmla="*/ 1399850 h 5607744"/>
              <a:gd name="connsiteX4" fmla="*/ 16897960 w 17535491"/>
              <a:gd name="connsiteY4" fmla="*/ 2694661 h 5607744"/>
              <a:gd name="connsiteX5" fmla="*/ 16451032 w 17535491"/>
              <a:gd name="connsiteY5" fmla="*/ 5411151 h 5607744"/>
              <a:gd name="connsiteX6" fmla="*/ 4032560 w 17535491"/>
              <a:gd name="connsiteY6" fmla="*/ 5397076 h 5607744"/>
              <a:gd name="connsiteX7" fmla="*/ 45720 w 17535491"/>
              <a:gd name="connsiteY7" fmla="*/ 4702612 h 5607744"/>
              <a:gd name="connsiteX8" fmla="*/ 0 w 17535491"/>
              <a:gd name="connsiteY8" fmla="*/ 1399850 h 5607744"/>
              <a:gd name="connsiteX0" fmla="*/ 356868 w 17892359"/>
              <a:gd name="connsiteY0" fmla="*/ 1399850 h 5607744"/>
              <a:gd name="connsiteX1" fmla="*/ 1756718 w 17892359"/>
              <a:gd name="connsiteY1" fmla="*/ 0 h 5607744"/>
              <a:gd name="connsiteX2" fmla="*/ 15949614 w 17892359"/>
              <a:gd name="connsiteY2" fmla="*/ 0 h 5607744"/>
              <a:gd name="connsiteX3" fmla="*/ 17349464 w 17892359"/>
              <a:gd name="connsiteY3" fmla="*/ 1399850 h 5607744"/>
              <a:gd name="connsiteX4" fmla="*/ 17254828 w 17892359"/>
              <a:gd name="connsiteY4" fmla="*/ 2694661 h 5607744"/>
              <a:gd name="connsiteX5" fmla="*/ 16807900 w 17892359"/>
              <a:gd name="connsiteY5" fmla="*/ 5411151 h 5607744"/>
              <a:gd name="connsiteX6" fmla="*/ 4389428 w 17892359"/>
              <a:gd name="connsiteY6" fmla="*/ 5397076 h 5607744"/>
              <a:gd name="connsiteX7" fmla="*/ 0 w 17892359"/>
              <a:gd name="connsiteY7" fmla="*/ 4688890 h 5607744"/>
              <a:gd name="connsiteX8" fmla="*/ 356868 w 17892359"/>
              <a:gd name="connsiteY8" fmla="*/ 1399850 h 5607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892359" h="5607744">
                <a:moveTo>
                  <a:pt x="356868" y="1399850"/>
                </a:moveTo>
                <a:cubicBezTo>
                  <a:pt x="356868" y="626734"/>
                  <a:pt x="983602" y="0"/>
                  <a:pt x="1756718" y="0"/>
                </a:cubicBezTo>
                <a:lnTo>
                  <a:pt x="15949614" y="0"/>
                </a:lnTo>
                <a:cubicBezTo>
                  <a:pt x="16722730" y="0"/>
                  <a:pt x="17349464" y="626734"/>
                  <a:pt x="17349464" y="1399850"/>
                </a:cubicBezTo>
                <a:lnTo>
                  <a:pt x="17254828" y="2694661"/>
                </a:lnTo>
                <a:cubicBezTo>
                  <a:pt x="17254828" y="3467777"/>
                  <a:pt x="18952133" y="4960749"/>
                  <a:pt x="16807900" y="5411151"/>
                </a:cubicBezTo>
                <a:cubicBezTo>
                  <a:pt x="14663667" y="5861553"/>
                  <a:pt x="9120393" y="5397076"/>
                  <a:pt x="4389428" y="5397076"/>
                </a:cubicBezTo>
                <a:cubicBezTo>
                  <a:pt x="3616312" y="5397076"/>
                  <a:pt x="0" y="5462006"/>
                  <a:pt x="0" y="4688890"/>
                </a:cubicBezTo>
                <a:cubicBezTo>
                  <a:pt x="1076140" y="2251037"/>
                  <a:pt x="372108" y="2755721"/>
                  <a:pt x="356868" y="13998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85">
              <a:buClr>
                <a:srgbClr val="000000"/>
              </a:buClr>
              <a:defRPr/>
            </a:pPr>
            <a:endParaRPr lang="en-US" sz="600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7059511-C33A-AB42-A66B-010BB7E5D884}"/>
              </a:ext>
            </a:extLst>
          </p:cNvPr>
          <p:cNvGrpSpPr/>
          <p:nvPr/>
        </p:nvGrpSpPr>
        <p:grpSpPr>
          <a:xfrm>
            <a:off x="3283167" y="2812334"/>
            <a:ext cx="5392720" cy="4045666"/>
            <a:chOff x="3283167" y="2812334"/>
            <a:chExt cx="5392720" cy="4045666"/>
          </a:xfrm>
        </p:grpSpPr>
        <p:pic>
          <p:nvPicPr>
            <p:cNvPr id="4" name="Picture 3" descr="A picture containing toy, doll, vector graphics&#10;&#10;Description automatically generated">
              <a:extLst>
                <a:ext uri="{FF2B5EF4-FFF2-40B4-BE49-F238E27FC236}">
                  <a16:creationId xmlns:a16="http://schemas.microsoft.com/office/drawing/2014/main" id="{B009749D-7271-C79B-ED11-9D6FCEE8F5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3167" y="2812334"/>
              <a:ext cx="5392720" cy="404566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7B1B24F-38D4-6976-CDE5-0B18F9B0BDAC}"/>
                </a:ext>
              </a:extLst>
            </p:cNvPr>
            <p:cNvSpPr txBox="1"/>
            <p:nvPr/>
          </p:nvSpPr>
          <p:spPr>
            <a:xfrm>
              <a:off x="3938890" y="5899354"/>
              <a:ext cx="4081274" cy="646331"/>
            </a:xfrm>
            <a:prstGeom prst="rect">
              <a:avLst/>
            </a:prstGeom>
            <a:noFill/>
          </p:spPr>
          <p:txBody>
            <a:bodyPr wrap="square" rtlCol="0" anchor="ctr">
              <a:prstTxWarp prst="textArchUp">
                <a:avLst>
                  <a:gd name="adj" fmla="val 11232279"/>
                </a:avLst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6600">
                    <a:solidFill>
                      <a:srgbClr val="FFC000">
                        <a:lumMod val="50000"/>
                      </a:srgbClr>
                    </a:solidFill>
                    <a:prstDash val="solid"/>
                  </a:ln>
                  <a:solidFill>
                    <a:srgbClr val="FFFFCC"/>
                  </a:solidFill>
                  <a:effectLst>
                    <a:outerShdw dist="38100" dir="2700000" algn="tl" rotWithShape="0">
                      <a:srgbClr val="FFC000">
                        <a:lumMod val="50000"/>
                      </a:srgbClr>
                    </a:outerShdw>
                  </a:effectLst>
                  <a:uLnTx/>
                  <a:uFillTx/>
                  <a:cs typeface="Times New Roman" panose="02020603050405020304" pitchFamily="18" charset="0"/>
                </a:rPr>
                <a:t>CHIA SẺ VỚI BẠN</a:t>
              </a:r>
            </a:p>
          </p:txBody>
        </p:sp>
      </p:grpSp>
      <p:sp>
        <p:nvSpPr>
          <p:cNvPr id="10" name="Rectangle: Rounded Corners 52">
            <a:extLst>
              <a:ext uri="{FF2B5EF4-FFF2-40B4-BE49-F238E27FC236}">
                <a16:creationId xmlns:a16="http://schemas.microsoft.com/office/drawing/2014/main" id="{1CC70529-4832-A3F0-41A2-EB827D491AC1}"/>
              </a:ext>
            </a:extLst>
          </p:cNvPr>
          <p:cNvSpPr/>
          <p:nvPr/>
        </p:nvSpPr>
        <p:spPr>
          <a:xfrm>
            <a:off x="1118218" y="384048"/>
            <a:ext cx="9992139" cy="2103119"/>
          </a:xfrm>
          <a:custGeom>
            <a:avLst/>
            <a:gdLst>
              <a:gd name="connsiteX0" fmla="*/ 0 w 9992139"/>
              <a:gd name="connsiteY0" fmla="*/ 1051560 h 2103119"/>
              <a:gd name="connsiteX1" fmla="*/ 1051560 w 9992139"/>
              <a:gd name="connsiteY1" fmla="*/ 0 h 2103119"/>
              <a:gd name="connsiteX2" fmla="*/ 1472308 w 9992139"/>
              <a:gd name="connsiteY2" fmla="*/ 0 h 2103119"/>
              <a:gd name="connsiteX3" fmla="*/ 2129726 w 9992139"/>
              <a:gd name="connsiteY3" fmla="*/ 0 h 2103119"/>
              <a:gd name="connsiteX4" fmla="*/ 2708254 w 9992139"/>
              <a:gd name="connsiteY4" fmla="*/ 0 h 2103119"/>
              <a:gd name="connsiteX5" fmla="*/ 3365673 w 9992139"/>
              <a:gd name="connsiteY5" fmla="*/ 0 h 2103119"/>
              <a:gd name="connsiteX6" fmla="*/ 3865310 w 9992139"/>
              <a:gd name="connsiteY6" fmla="*/ 0 h 2103119"/>
              <a:gd name="connsiteX7" fmla="*/ 4364948 w 9992139"/>
              <a:gd name="connsiteY7" fmla="*/ 0 h 2103119"/>
              <a:gd name="connsiteX8" fmla="*/ 4785696 w 9992139"/>
              <a:gd name="connsiteY8" fmla="*/ 0 h 2103119"/>
              <a:gd name="connsiteX9" fmla="*/ 5522005 w 9992139"/>
              <a:gd name="connsiteY9" fmla="*/ 0 h 2103119"/>
              <a:gd name="connsiteX10" fmla="*/ 6100533 w 9992139"/>
              <a:gd name="connsiteY10" fmla="*/ 0 h 2103119"/>
              <a:gd name="connsiteX11" fmla="*/ 6836841 w 9992139"/>
              <a:gd name="connsiteY11" fmla="*/ 0 h 2103119"/>
              <a:gd name="connsiteX12" fmla="*/ 7336479 w 9992139"/>
              <a:gd name="connsiteY12" fmla="*/ 0 h 2103119"/>
              <a:gd name="connsiteX13" fmla="*/ 7993898 w 9992139"/>
              <a:gd name="connsiteY13" fmla="*/ 0 h 2103119"/>
              <a:gd name="connsiteX14" fmla="*/ 8940580 w 9992139"/>
              <a:gd name="connsiteY14" fmla="*/ 0 h 2103119"/>
              <a:gd name="connsiteX15" fmla="*/ 9992140 w 9992139"/>
              <a:gd name="connsiteY15" fmla="*/ 1051560 h 2103119"/>
              <a:gd name="connsiteX16" fmla="*/ 9992139 w 9992139"/>
              <a:gd name="connsiteY16" fmla="*/ 1051560 h 2103119"/>
              <a:gd name="connsiteX17" fmla="*/ 8940579 w 9992139"/>
              <a:gd name="connsiteY17" fmla="*/ 2103120 h 2103119"/>
              <a:gd name="connsiteX18" fmla="*/ 8362051 w 9992139"/>
              <a:gd name="connsiteY18" fmla="*/ 2103120 h 2103119"/>
              <a:gd name="connsiteX19" fmla="*/ 7704633 w 9992139"/>
              <a:gd name="connsiteY19" fmla="*/ 2103120 h 2103119"/>
              <a:gd name="connsiteX20" fmla="*/ 7283885 w 9992139"/>
              <a:gd name="connsiteY20" fmla="*/ 2103120 h 2103119"/>
              <a:gd name="connsiteX21" fmla="*/ 6626467 w 9992139"/>
              <a:gd name="connsiteY21" fmla="*/ 2103120 h 2103119"/>
              <a:gd name="connsiteX22" fmla="*/ 5969049 w 9992139"/>
              <a:gd name="connsiteY22" fmla="*/ 2103120 h 2103119"/>
              <a:gd name="connsiteX23" fmla="*/ 5311630 w 9992139"/>
              <a:gd name="connsiteY23" fmla="*/ 2103120 h 2103119"/>
              <a:gd name="connsiteX24" fmla="*/ 4654212 w 9992139"/>
              <a:gd name="connsiteY24" fmla="*/ 2103119 h 2103119"/>
              <a:gd name="connsiteX25" fmla="*/ 3917904 w 9992139"/>
              <a:gd name="connsiteY25" fmla="*/ 2103119 h 2103119"/>
              <a:gd name="connsiteX26" fmla="*/ 3339376 w 9992139"/>
              <a:gd name="connsiteY26" fmla="*/ 2103119 h 2103119"/>
              <a:gd name="connsiteX27" fmla="*/ 2681957 w 9992139"/>
              <a:gd name="connsiteY27" fmla="*/ 2103119 h 2103119"/>
              <a:gd name="connsiteX28" fmla="*/ 2182319 w 9992139"/>
              <a:gd name="connsiteY28" fmla="*/ 2103119 h 2103119"/>
              <a:gd name="connsiteX29" fmla="*/ 1051560 w 9992139"/>
              <a:gd name="connsiteY29" fmla="*/ 2103119 h 2103119"/>
              <a:gd name="connsiteX30" fmla="*/ 0 w 9992139"/>
              <a:gd name="connsiteY30" fmla="*/ 1051559 h 2103119"/>
              <a:gd name="connsiteX31" fmla="*/ 0 w 9992139"/>
              <a:gd name="connsiteY31" fmla="*/ 1051560 h 2103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992139" h="2103119" fill="none" extrusionOk="0">
                <a:moveTo>
                  <a:pt x="0" y="1051560"/>
                </a:moveTo>
                <a:cubicBezTo>
                  <a:pt x="13058" y="435977"/>
                  <a:pt x="473855" y="33622"/>
                  <a:pt x="1051560" y="0"/>
                </a:cubicBezTo>
                <a:cubicBezTo>
                  <a:pt x="1177604" y="-7618"/>
                  <a:pt x="1277840" y="-16626"/>
                  <a:pt x="1472308" y="0"/>
                </a:cubicBezTo>
                <a:cubicBezTo>
                  <a:pt x="1666776" y="16626"/>
                  <a:pt x="1918724" y="-22153"/>
                  <a:pt x="2129726" y="0"/>
                </a:cubicBezTo>
                <a:cubicBezTo>
                  <a:pt x="2340728" y="22153"/>
                  <a:pt x="2549813" y="-13670"/>
                  <a:pt x="2708254" y="0"/>
                </a:cubicBezTo>
                <a:cubicBezTo>
                  <a:pt x="2866695" y="13670"/>
                  <a:pt x="3207203" y="16169"/>
                  <a:pt x="3365673" y="0"/>
                </a:cubicBezTo>
                <a:cubicBezTo>
                  <a:pt x="3524143" y="-16169"/>
                  <a:pt x="3711669" y="18398"/>
                  <a:pt x="3865310" y="0"/>
                </a:cubicBezTo>
                <a:cubicBezTo>
                  <a:pt x="4018951" y="-18398"/>
                  <a:pt x="4175464" y="-10608"/>
                  <a:pt x="4364948" y="0"/>
                </a:cubicBezTo>
                <a:cubicBezTo>
                  <a:pt x="4554432" y="10608"/>
                  <a:pt x="4674914" y="-13146"/>
                  <a:pt x="4785696" y="0"/>
                </a:cubicBezTo>
                <a:cubicBezTo>
                  <a:pt x="4896478" y="13146"/>
                  <a:pt x="5196527" y="4535"/>
                  <a:pt x="5522005" y="0"/>
                </a:cubicBezTo>
                <a:cubicBezTo>
                  <a:pt x="5847483" y="-4535"/>
                  <a:pt x="5942641" y="-21403"/>
                  <a:pt x="6100533" y="0"/>
                </a:cubicBezTo>
                <a:cubicBezTo>
                  <a:pt x="6258425" y="21403"/>
                  <a:pt x="6663838" y="-35246"/>
                  <a:pt x="6836841" y="0"/>
                </a:cubicBezTo>
                <a:cubicBezTo>
                  <a:pt x="7009844" y="35246"/>
                  <a:pt x="7134357" y="-20304"/>
                  <a:pt x="7336479" y="0"/>
                </a:cubicBezTo>
                <a:cubicBezTo>
                  <a:pt x="7538601" y="20304"/>
                  <a:pt x="7766901" y="-21054"/>
                  <a:pt x="7993898" y="0"/>
                </a:cubicBezTo>
                <a:cubicBezTo>
                  <a:pt x="8220895" y="21054"/>
                  <a:pt x="8645952" y="12949"/>
                  <a:pt x="8940580" y="0"/>
                </a:cubicBezTo>
                <a:cubicBezTo>
                  <a:pt x="9564230" y="-35827"/>
                  <a:pt x="10025595" y="535766"/>
                  <a:pt x="9992140" y="1051560"/>
                </a:cubicBezTo>
                <a:lnTo>
                  <a:pt x="9992139" y="1051560"/>
                </a:lnTo>
                <a:cubicBezTo>
                  <a:pt x="9911310" y="1566204"/>
                  <a:pt x="9626586" y="2143235"/>
                  <a:pt x="8940579" y="2103120"/>
                </a:cubicBezTo>
                <a:cubicBezTo>
                  <a:pt x="8684041" y="2083675"/>
                  <a:pt x="8533712" y="2124499"/>
                  <a:pt x="8362051" y="2103120"/>
                </a:cubicBezTo>
                <a:cubicBezTo>
                  <a:pt x="8190390" y="2081741"/>
                  <a:pt x="8012910" y="2110377"/>
                  <a:pt x="7704633" y="2103120"/>
                </a:cubicBezTo>
                <a:cubicBezTo>
                  <a:pt x="7396356" y="2095863"/>
                  <a:pt x="7426799" y="2122193"/>
                  <a:pt x="7283885" y="2103120"/>
                </a:cubicBezTo>
                <a:cubicBezTo>
                  <a:pt x="7140971" y="2084047"/>
                  <a:pt x="6895314" y="2095251"/>
                  <a:pt x="6626467" y="2103120"/>
                </a:cubicBezTo>
                <a:cubicBezTo>
                  <a:pt x="6357620" y="2110989"/>
                  <a:pt x="6265952" y="2128526"/>
                  <a:pt x="5969049" y="2103120"/>
                </a:cubicBezTo>
                <a:cubicBezTo>
                  <a:pt x="5672146" y="2077714"/>
                  <a:pt x="5548795" y="2113496"/>
                  <a:pt x="5311630" y="2103120"/>
                </a:cubicBezTo>
                <a:cubicBezTo>
                  <a:pt x="5074465" y="2092744"/>
                  <a:pt x="4811349" y="2080809"/>
                  <a:pt x="4654212" y="2103119"/>
                </a:cubicBezTo>
                <a:cubicBezTo>
                  <a:pt x="4497075" y="2125429"/>
                  <a:pt x="4232683" y="2138648"/>
                  <a:pt x="3917904" y="2103119"/>
                </a:cubicBezTo>
                <a:cubicBezTo>
                  <a:pt x="3603125" y="2067590"/>
                  <a:pt x="3460972" y="2130199"/>
                  <a:pt x="3339376" y="2103119"/>
                </a:cubicBezTo>
                <a:cubicBezTo>
                  <a:pt x="3217780" y="2076039"/>
                  <a:pt x="3000185" y="2109863"/>
                  <a:pt x="2681957" y="2103119"/>
                </a:cubicBezTo>
                <a:cubicBezTo>
                  <a:pt x="2363729" y="2096375"/>
                  <a:pt x="2340651" y="2091114"/>
                  <a:pt x="2182319" y="2103119"/>
                </a:cubicBezTo>
                <a:cubicBezTo>
                  <a:pt x="2023987" y="2115124"/>
                  <a:pt x="1365216" y="2090966"/>
                  <a:pt x="1051560" y="2103119"/>
                </a:cubicBezTo>
                <a:cubicBezTo>
                  <a:pt x="439607" y="2139455"/>
                  <a:pt x="94515" y="1564149"/>
                  <a:pt x="0" y="1051559"/>
                </a:cubicBezTo>
                <a:lnTo>
                  <a:pt x="0" y="1051560"/>
                </a:lnTo>
                <a:close/>
              </a:path>
              <a:path w="9992139" h="2103119" stroke="0" extrusionOk="0">
                <a:moveTo>
                  <a:pt x="0" y="1051560"/>
                </a:moveTo>
                <a:cubicBezTo>
                  <a:pt x="-44958" y="517984"/>
                  <a:pt x="493337" y="95338"/>
                  <a:pt x="1051560" y="0"/>
                </a:cubicBezTo>
                <a:cubicBezTo>
                  <a:pt x="1264792" y="-20768"/>
                  <a:pt x="1386566" y="-12007"/>
                  <a:pt x="1551198" y="0"/>
                </a:cubicBezTo>
                <a:cubicBezTo>
                  <a:pt x="1715830" y="12007"/>
                  <a:pt x="1944971" y="26762"/>
                  <a:pt x="2129726" y="0"/>
                </a:cubicBezTo>
                <a:cubicBezTo>
                  <a:pt x="2314481" y="-26762"/>
                  <a:pt x="2361822" y="-8472"/>
                  <a:pt x="2550474" y="0"/>
                </a:cubicBezTo>
                <a:cubicBezTo>
                  <a:pt x="2739126" y="8472"/>
                  <a:pt x="3083901" y="-18323"/>
                  <a:pt x="3286782" y="0"/>
                </a:cubicBezTo>
                <a:cubicBezTo>
                  <a:pt x="3489663" y="18323"/>
                  <a:pt x="3522432" y="-12859"/>
                  <a:pt x="3707530" y="0"/>
                </a:cubicBezTo>
                <a:cubicBezTo>
                  <a:pt x="3892628" y="12859"/>
                  <a:pt x="4049121" y="13768"/>
                  <a:pt x="4364948" y="0"/>
                </a:cubicBezTo>
                <a:cubicBezTo>
                  <a:pt x="4680775" y="-13768"/>
                  <a:pt x="4760193" y="16410"/>
                  <a:pt x="4864586" y="0"/>
                </a:cubicBezTo>
                <a:cubicBezTo>
                  <a:pt x="4968979" y="-16410"/>
                  <a:pt x="5259850" y="-18419"/>
                  <a:pt x="5364224" y="0"/>
                </a:cubicBezTo>
                <a:cubicBezTo>
                  <a:pt x="5468598" y="18419"/>
                  <a:pt x="5631225" y="-16498"/>
                  <a:pt x="5784972" y="0"/>
                </a:cubicBezTo>
                <a:cubicBezTo>
                  <a:pt x="5938719" y="16498"/>
                  <a:pt x="6079302" y="12257"/>
                  <a:pt x="6205720" y="0"/>
                </a:cubicBezTo>
                <a:cubicBezTo>
                  <a:pt x="6332138" y="-12257"/>
                  <a:pt x="6565333" y="-11927"/>
                  <a:pt x="6705358" y="0"/>
                </a:cubicBezTo>
                <a:cubicBezTo>
                  <a:pt x="6845383" y="11927"/>
                  <a:pt x="7136293" y="705"/>
                  <a:pt x="7283886" y="0"/>
                </a:cubicBezTo>
                <a:cubicBezTo>
                  <a:pt x="7431479" y="-705"/>
                  <a:pt x="7729242" y="-29144"/>
                  <a:pt x="8020194" y="0"/>
                </a:cubicBezTo>
                <a:cubicBezTo>
                  <a:pt x="8311146" y="29144"/>
                  <a:pt x="8704883" y="18044"/>
                  <a:pt x="8940580" y="0"/>
                </a:cubicBezTo>
                <a:cubicBezTo>
                  <a:pt x="9574624" y="-34932"/>
                  <a:pt x="10079512" y="498513"/>
                  <a:pt x="9992140" y="1051560"/>
                </a:cubicBezTo>
                <a:lnTo>
                  <a:pt x="9992139" y="1051560"/>
                </a:lnTo>
                <a:cubicBezTo>
                  <a:pt x="9961675" y="1639411"/>
                  <a:pt x="9565995" y="2074816"/>
                  <a:pt x="8940579" y="2103120"/>
                </a:cubicBezTo>
                <a:cubicBezTo>
                  <a:pt x="8753803" y="2101651"/>
                  <a:pt x="8614640" y="2121993"/>
                  <a:pt x="8362051" y="2103120"/>
                </a:cubicBezTo>
                <a:cubicBezTo>
                  <a:pt x="8109462" y="2084247"/>
                  <a:pt x="8085101" y="2088398"/>
                  <a:pt x="7941303" y="2103120"/>
                </a:cubicBezTo>
                <a:cubicBezTo>
                  <a:pt x="7797505" y="2117842"/>
                  <a:pt x="7424989" y="2096787"/>
                  <a:pt x="7204995" y="2103120"/>
                </a:cubicBezTo>
                <a:cubicBezTo>
                  <a:pt x="6985001" y="2109453"/>
                  <a:pt x="6765624" y="2083642"/>
                  <a:pt x="6468686" y="2103120"/>
                </a:cubicBezTo>
                <a:cubicBezTo>
                  <a:pt x="6171748" y="2122598"/>
                  <a:pt x="5875179" y="2116837"/>
                  <a:pt x="5653488" y="2103120"/>
                </a:cubicBezTo>
                <a:cubicBezTo>
                  <a:pt x="5431797" y="2089403"/>
                  <a:pt x="5290928" y="2084302"/>
                  <a:pt x="4996070" y="2103120"/>
                </a:cubicBezTo>
                <a:cubicBezTo>
                  <a:pt x="4701212" y="2121938"/>
                  <a:pt x="4440743" y="2104153"/>
                  <a:pt x="4180871" y="2103119"/>
                </a:cubicBezTo>
                <a:cubicBezTo>
                  <a:pt x="3920999" y="2102085"/>
                  <a:pt x="3910976" y="2095423"/>
                  <a:pt x="3681233" y="2103119"/>
                </a:cubicBezTo>
                <a:cubicBezTo>
                  <a:pt x="3451490" y="2110815"/>
                  <a:pt x="3315670" y="2087372"/>
                  <a:pt x="3102705" y="2103119"/>
                </a:cubicBezTo>
                <a:cubicBezTo>
                  <a:pt x="2889740" y="2118866"/>
                  <a:pt x="2672039" y="2090168"/>
                  <a:pt x="2366397" y="2103119"/>
                </a:cubicBezTo>
                <a:cubicBezTo>
                  <a:pt x="2060755" y="2116070"/>
                  <a:pt x="1795036" y="2094090"/>
                  <a:pt x="1630088" y="2103119"/>
                </a:cubicBezTo>
                <a:cubicBezTo>
                  <a:pt x="1465140" y="2112148"/>
                  <a:pt x="1264590" y="2120886"/>
                  <a:pt x="1051560" y="2103119"/>
                </a:cubicBezTo>
                <a:cubicBezTo>
                  <a:pt x="548316" y="2204793"/>
                  <a:pt x="-25414" y="1663924"/>
                  <a:pt x="0" y="1051559"/>
                </a:cubicBezTo>
                <a:lnTo>
                  <a:pt x="0" y="1051560"/>
                </a:lnTo>
                <a:close/>
              </a:path>
            </a:pathLst>
          </a:custGeom>
          <a:solidFill>
            <a:srgbClr val="FFFFCC"/>
          </a:solidFill>
          <a:ln w="28575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6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6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6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6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6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6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6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6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6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</a:t>
            </a:r>
          </a:p>
        </p:txBody>
      </p:sp>
    </p:spTree>
    <p:extLst>
      <p:ext uri="{BB962C8B-B14F-4D97-AF65-F5344CB8AC3E}">
        <p14:creationId xmlns:p14="http://schemas.microsoft.com/office/powerpoint/2010/main" val="396648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B92A0C-64F4-A8C9-C8E1-FA62A224F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8350" y="906978"/>
            <a:ext cx="8409116" cy="344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55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búp bê, đồ chơi, Phim hoạt hình, tượng trang trí nhỏ&#10;&#10;Mô tả được tạo tự động">
            <a:extLst>
              <a:ext uri="{FF2B5EF4-FFF2-40B4-BE49-F238E27FC236}">
                <a16:creationId xmlns:a16="http://schemas.microsoft.com/office/drawing/2014/main" id="{90E43C99-E80A-0DEC-0444-D9064A3893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973" y="2241058"/>
            <a:ext cx="4015079" cy="4023125"/>
          </a:xfrm>
          <a:prstGeom prst="rect">
            <a:avLst/>
          </a:prstGeom>
        </p:spPr>
      </p:pic>
      <p:pic>
        <p:nvPicPr>
          <p:cNvPr id="8" name="Hình ảnh 7" descr="Ảnh có chứa Đồ họa, Phông chữ, hình mẫu, văn bản&#10;&#10;Mô tả được tạo tự động">
            <a:extLst>
              <a:ext uri="{FF2B5EF4-FFF2-40B4-BE49-F238E27FC236}">
                <a16:creationId xmlns:a16="http://schemas.microsoft.com/office/drawing/2014/main" id="{64AAFF6F-BFD1-CEE3-5116-D585C2E509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1611" y="2455004"/>
            <a:ext cx="2771560" cy="1549747"/>
          </a:xfrm>
          <a:prstGeom prst="rect">
            <a:avLst/>
          </a:prstGeom>
        </p:spPr>
      </p:pic>
      <p:pic>
        <p:nvPicPr>
          <p:cNvPr id="10" name="Hình ảnh 9" descr="Ảnh có chứa biểu tượng, Đồ họa, Phông chữ, văn bản&#10;&#10;Mô tả được tạo tự động">
            <a:extLst>
              <a:ext uri="{FF2B5EF4-FFF2-40B4-BE49-F238E27FC236}">
                <a16:creationId xmlns:a16="http://schemas.microsoft.com/office/drawing/2014/main" id="{772431C7-F5C5-3256-9C8D-0A74CF7FF5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7717" y="4132904"/>
            <a:ext cx="2922956" cy="1328616"/>
          </a:xfrm>
          <a:prstGeom prst="rect">
            <a:avLst/>
          </a:prstGeom>
        </p:spPr>
      </p:pic>
      <p:pic>
        <p:nvPicPr>
          <p:cNvPr id="12" name="Hình ảnh 11" descr="Ảnh có chứa văn bản, Phông chữ, Đồ họa, biểu tượng&#10;&#10;Mô tả được tạo tự động">
            <a:extLst>
              <a:ext uri="{FF2B5EF4-FFF2-40B4-BE49-F238E27FC236}">
                <a16:creationId xmlns:a16="http://schemas.microsoft.com/office/drawing/2014/main" id="{5204950D-39AC-5B04-6ED5-F5AC6FC630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4733" y="2488427"/>
            <a:ext cx="2960527" cy="1482901"/>
          </a:xfrm>
          <a:prstGeom prst="rect">
            <a:avLst/>
          </a:prstGeom>
        </p:spPr>
      </p:pic>
      <p:sp>
        <p:nvSpPr>
          <p:cNvPr id="6" name="Rectangle 13">
            <a:extLst>
              <a:ext uri="{FF2B5EF4-FFF2-40B4-BE49-F238E27FC236}">
                <a16:creationId xmlns:a16="http://schemas.microsoft.com/office/drawing/2014/main" id="{95865CDC-E033-06DA-2615-6FCE90E78D45}"/>
              </a:ext>
            </a:extLst>
          </p:cNvPr>
          <p:cNvSpPr/>
          <p:nvPr/>
        </p:nvSpPr>
        <p:spPr>
          <a:xfrm>
            <a:off x="2490062" y="165315"/>
            <a:ext cx="7419685" cy="10772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buClr>
                <a:srgbClr val="000000"/>
              </a:buClr>
            </a:pPr>
            <a:r>
              <a:rPr lang="en-US" sz="6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</a:t>
            </a:r>
            <a:r>
              <a:rPr lang="en-US" sz="6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mẫu</a:t>
            </a:r>
            <a:endParaRPr lang="en-US" sz="6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052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Hình chữ nhật: Góc Tròn 35">
            <a:extLst>
              <a:ext uri="{FF2B5EF4-FFF2-40B4-BE49-F238E27FC236}">
                <a16:creationId xmlns:a16="http://schemas.microsoft.com/office/drawing/2014/main" id="{45FE7AF7-7D44-60A8-07DD-9BFC7F71CBEB}"/>
              </a:ext>
            </a:extLst>
          </p:cNvPr>
          <p:cNvSpPr/>
          <p:nvPr/>
        </p:nvSpPr>
        <p:spPr>
          <a:xfrm>
            <a:off x="558800" y="108857"/>
            <a:ext cx="11413067" cy="6693621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75ADCC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DF15CD-546C-C15E-BA21-E6781DAB4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6516" y="0"/>
            <a:ext cx="4925995" cy="11827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412FC1-DD6B-F0C5-283F-CBCAE7613260}"/>
              </a:ext>
            </a:extLst>
          </p:cNvPr>
          <p:cNvSpPr txBox="1"/>
          <p:nvPr/>
        </p:nvSpPr>
        <p:spPr>
          <a:xfrm>
            <a:off x="865814" y="906185"/>
            <a:ext cx="5090321" cy="541193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4E7B95-C4F6-06E4-D775-D880FB11C8D8}"/>
              </a:ext>
            </a:extLst>
          </p:cNvPr>
          <p:cNvSpPr txBox="1"/>
          <p:nvPr/>
        </p:nvSpPr>
        <p:spPr>
          <a:xfrm>
            <a:off x="4740614" y="845905"/>
            <a:ext cx="4178595" cy="6012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(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3000B4-4410-23F2-155D-53715273F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1693881"/>
            <a:ext cx="3770924" cy="464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60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Hình chữ nhật: Góc Tròn 35">
            <a:extLst>
              <a:ext uri="{FF2B5EF4-FFF2-40B4-BE49-F238E27FC236}">
                <a16:creationId xmlns:a16="http://schemas.microsoft.com/office/drawing/2014/main" id="{45FE7AF7-7D44-60A8-07DD-9BFC7F71CBEB}"/>
              </a:ext>
            </a:extLst>
          </p:cNvPr>
          <p:cNvSpPr/>
          <p:nvPr/>
        </p:nvSpPr>
        <p:spPr>
          <a:xfrm>
            <a:off x="558800" y="108857"/>
            <a:ext cx="11413067" cy="6693621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75ADCC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DF15CD-546C-C15E-BA21-E6781DAB4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6516" y="0"/>
            <a:ext cx="4925995" cy="11827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412FC1-DD6B-F0C5-283F-CBCAE7613260}"/>
              </a:ext>
            </a:extLst>
          </p:cNvPr>
          <p:cNvSpPr txBox="1"/>
          <p:nvPr/>
        </p:nvSpPr>
        <p:spPr>
          <a:xfrm>
            <a:off x="865814" y="906185"/>
            <a:ext cx="5090321" cy="541193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4E7B95-C4F6-06E4-D775-D880FB11C8D8}"/>
              </a:ext>
            </a:extLst>
          </p:cNvPr>
          <p:cNvSpPr txBox="1"/>
          <p:nvPr/>
        </p:nvSpPr>
        <p:spPr>
          <a:xfrm>
            <a:off x="4740614" y="845905"/>
            <a:ext cx="4178595" cy="6012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(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3000B4-4410-23F2-155D-53715273F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1693881"/>
            <a:ext cx="3770924" cy="464208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5E96906-4923-D800-F96C-5D66EB7CA360}"/>
              </a:ext>
            </a:extLst>
          </p:cNvPr>
          <p:cNvGrpSpPr/>
          <p:nvPr/>
        </p:nvGrpSpPr>
        <p:grpSpPr>
          <a:xfrm>
            <a:off x="9100869" y="-1498474"/>
            <a:ext cx="3091131" cy="4890943"/>
            <a:chOff x="3637970" y="-666044"/>
            <a:chExt cx="4648755" cy="4648755"/>
          </a:xfrm>
        </p:grpSpPr>
        <p:pic>
          <p:nvPicPr>
            <p:cNvPr id="3" name="Picture 4">
              <a:extLst>
                <a:ext uri="{FF2B5EF4-FFF2-40B4-BE49-F238E27FC236}">
                  <a16:creationId xmlns:a16="http://schemas.microsoft.com/office/drawing/2014/main" id="{E9DF0D78-17CB-C470-43A7-4D02BFDC3A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6944" r="93611">
                          <a14:foregroundMark x1="7222" y1="46944" x2="7222" y2="46944"/>
                          <a14:foregroundMark x1="93611" y1="40556" x2="93611" y2="4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7970" y="-666044"/>
              <a:ext cx="4648755" cy="46487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8C4594-1871-9C95-279F-2EBE432F1A82}"/>
                </a:ext>
              </a:extLst>
            </p:cNvPr>
            <p:cNvSpPr txBox="1"/>
            <p:nvPr/>
          </p:nvSpPr>
          <p:spPr>
            <a:xfrm>
              <a:off x="4096135" y="1019935"/>
              <a:ext cx="4099150" cy="61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Chia </a:t>
              </a:r>
              <a:r>
                <a:rPr lang="en-US" sz="36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đoạn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62" name="타원 39">
            <a:extLst>
              <a:ext uri="{FF2B5EF4-FFF2-40B4-BE49-F238E27FC236}">
                <a16:creationId xmlns:a16="http://schemas.microsoft.com/office/drawing/2014/main" id="{029D2FE8-3D89-B3BD-F7D6-53DA72F276DA}"/>
              </a:ext>
            </a:extLst>
          </p:cNvPr>
          <p:cNvSpPr/>
          <p:nvPr/>
        </p:nvSpPr>
        <p:spPr>
          <a:xfrm>
            <a:off x="149973" y="901815"/>
            <a:ext cx="673100" cy="6731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3200" dirty="0">
                <a:solidFill>
                  <a:srgbClr val="005EB3"/>
                </a:solidFill>
                <a:latin typeface="#9Slide03 BoosterNextFYBlack" panose="02000A03000000020004" pitchFamily="2" charset="0"/>
              </a:rPr>
              <a:t>1</a:t>
            </a:r>
            <a:endParaRPr lang="ko-KR" altLang="en-US" sz="3200" dirty="0">
              <a:solidFill>
                <a:srgbClr val="005EB3"/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63" name="타원 39">
            <a:extLst>
              <a:ext uri="{FF2B5EF4-FFF2-40B4-BE49-F238E27FC236}">
                <a16:creationId xmlns:a16="http://schemas.microsoft.com/office/drawing/2014/main" id="{85BE87A8-8BBC-B935-2AE2-7D79C9D86229}"/>
              </a:ext>
            </a:extLst>
          </p:cNvPr>
          <p:cNvSpPr/>
          <p:nvPr/>
        </p:nvSpPr>
        <p:spPr>
          <a:xfrm>
            <a:off x="160859" y="3982472"/>
            <a:ext cx="673100" cy="6731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3200" dirty="0">
                <a:solidFill>
                  <a:srgbClr val="005EB3"/>
                </a:solidFill>
                <a:latin typeface="#9Slide03 BoosterNextFYBlack" panose="02000A03000000020004" pitchFamily="2" charset="0"/>
              </a:rPr>
              <a:t>2</a:t>
            </a:r>
            <a:endParaRPr lang="ko-KR" altLang="en-US" sz="3200" dirty="0">
              <a:solidFill>
                <a:srgbClr val="005EB3"/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64" name="타원 39">
            <a:extLst>
              <a:ext uri="{FF2B5EF4-FFF2-40B4-BE49-F238E27FC236}">
                <a16:creationId xmlns:a16="http://schemas.microsoft.com/office/drawing/2014/main" id="{8B9E3790-7D7C-E505-A05A-701CA044A077}"/>
              </a:ext>
            </a:extLst>
          </p:cNvPr>
          <p:cNvSpPr/>
          <p:nvPr/>
        </p:nvSpPr>
        <p:spPr>
          <a:xfrm>
            <a:off x="7987687" y="967129"/>
            <a:ext cx="673100" cy="6731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3200" dirty="0">
                <a:solidFill>
                  <a:srgbClr val="005EB3"/>
                </a:solidFill>
                <a:latin typeface="#9Slide03 BoosterNextFYBlack" panose="02000A03000000020004" pitchFamily="2" charset="0"/>
              </a:rPr>
              <a:t>3</a:t>
            </a:r>
            <a:endParaRPr lang="ko-KR" altLang="en-US" sz="3200" dirty="0">
              <a:solidFill>
                <a:srgbClr val="005EB3"/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69" name="타원 39">
            <a:extLst>
              <a:ext uri="{FF2B5EF4-FFF2-40B4-BE49-F238E27FC236}">
                <a16:creationId xmlns:a16="http://schemas.microsoft.com/office/drawing/2014/main" id="{D96D2820-A0A1-5267-7900-2151E1BF2A95}"/>
              </a:ext>
            </a:extLst>
          </p:cNvPr>
          <p:cNvSpPr/>
          <p:nvPr/>
        </p:nvSpPr>
        <p:spPr>
          <a:xfrm>
            <a:off x="7933258" y="3862729"/>
            <a:ext cx="673100" cy="6731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3200" dirty="0">
                <a:solidFill>
                  <a:srgbClr val="005EB3"/>
                </a:solidFill>
                <a:latin typeface="#9Slide03 BoosterNextFYBlack" panose="02000A03000000020004" pitchFamily="2" charset="0"/>
              </a:rPr>
              <a:t>4</a:t>
            </a:r>
            <a:endParaRPr lang="ko-KR" altLang="en-US" sz="3200" dirty="0">
              <a:solidFill>
                <a:srgbClr val="005EB3"/>
              </a:solidFill>
              <a:latin typeface="#9Slide03 BoosterNextFYBlack" panose="02000A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82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64" grpId="0" animBg="1"/>
      <p:bldP spid="6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Hình chữ nhật: Góc Tròn 35">
            <a:extLst>
              <a:ext uri="{FF2B5EF4-FFF2-40B4-BE49-F238E27FC236}">
                <a16:creationId xmlns:a16="http://schemas.microsoft.com/office/drawing/2014/main" id="{45FE7AF7-7D44-60A8-07DD-9BFC7F71CBEB}"/>
              </a:ext>
            </a:extLst>
          </p:cNvPr>
          <p:cNvSpPr/>
          <p:nvPr/>
        </p:nvSpPr>
        <p:spPr>
          <a:xfrm>
            <a:off x="558800" y="108857"/>
            <a:ext cx="11413067" cy="6693621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75ADCC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DF15CD-546C-C15E-BA21-E6781DAB4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6516" y="0"/>
            <a:ext cx="4925995" cy="11827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412FC1-DD6B-F0C5-283F-CBCAE7613260}"/>
              </a:ext>
            </a:extLst>
          </p:cNvPr>
          <p:cNvSpPr txBox="1"/>
          <p:nvPr/>
        </p:nvSpPr>
        <p:spPr>
          <a:xfrm>
            <a:off x="691643" y="906185"/>
            <a:ext cx="5090321" cy="541193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/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/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/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hỏi bố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/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/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bố cười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/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/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/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trong vườn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/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/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lớn lên mãi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/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	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/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tỏa hương.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/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4E7B95-C4F6-06E4-D775-D880FB11C8D8}"/>
              </a:ext>
            </a:extLst>
          </p:cNvPr>
          <p:cNvSpPr txBox="1"/>
          <p:nvPr/>
        </p:nvSpPr>
        <p:spPr>
          <a:xfrm>
            <a:off x="4784157" y="845905"/>
            <a:ext cx="4178595" cy="6012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/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/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/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chờ gặt hái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/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/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màu ước mong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/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/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/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/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chăm chỉ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/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/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vẫn còn.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/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(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3000B4-4410-23F2-155D-53715273F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429" y="1693881"/>
            <a:ext cx="3374571" cy="464208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5E96906-4923-D800-F96C-5D66EB7CA360}"/>
              </a:ext>
            </a:extLst>
          </p:cNvPr>
          <p:cNvGrpSpPr/>
          <p:nvPr/>
        </p:nvGrpSpPr>
        <p:grpSpPr>
          <a:xfrm>
            <a:off x="9100869" y="-1498474"/>
            <a:ext cx="3091131" cy="4890943"/>
            <a:chOff x="3637970" y="-666044"/>
            <a:chExt cx="4648755" cy="4648755"/>
          </a:xfrm>
        </p:grpSpPr>
        <p:pic>
          <p:nvPicPr>
            <p:cNvPr id="3" name="Picture 4">
              <a:extLst>
                <a:ext uri="{FF2B5EF4-FFF2-40B4-BE49-F238E27FC236}">
                  <a16:creationId xmlns:a16="http://schemas.microsoft.com/office/drawing/2014/main" id="{E9DF0D78-17CB-C470-43A7-4D02BFDC3A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6944" r="93611">
                          <a14:foregroundMark x1="7222" y1="46944" x2="7222" y2="46944"/>
                          <a14:foregroundMark x1="93611" y1="40556" x2="93611" y2="4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7970" y="-666044"/>
              <a:ext cx="4648755" cy="46487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8C4594-1871-9C95-279F-2EBE432F1A82}"/>
                </a:ext>
              </a:extLst>
            </p:cNvPr>
            <p:cNvSpPr txBox="1"/>
            <p:nvPr/>
          </p:nvSpPr>
          <p:spPr>
            <a:xfrm>
              <a:off x="4096135" y="1019935"/>
              <a:ext cx="4099150" cy="61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Ngắt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nhịp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4B2786B-C65A-FD2C-4CB3-2C6655BE3EB5}"/>
              </a:ext>
            </a:extLst>
          </p:cNvPr>
          <p:cNvSpPr/>
          <p:nvPr/>
        </p:nvSpPr>
        <p:spPr>
          <a:xfrm>
            <a:off x="5645332" y="6203090"/>
            <a:ext cx="4475984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600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600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17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6">
            <a:extLst>
              <a:ext uri="{FF2B5EF4-FFF2-40B4-BE49-F238E27FC236}">
                <a16:creationId xmlns:a16="http://schemas.microsoft.com/office/drawing/2014/main" id="{BD41F50E-13B1-1259-1F1F-DF1FEA9E9CC2}"/>
              </a:ext>
            </a:extLst>
          </p:cNvPr>
          <p:cNvGrpSpPr/>
          <p:nvPr/>
        </p:nvGrpSpPr>
        <p:grpSpPr>
          <a:xfrm>
            <a:off x="-528344" y="2856578"/>
            <a:ext cx="4833679" cy="3856567"/>
            <a:chOff x="1287462" y="1498599"/>
            <a:chExt cx="3625259" cy="2892425"/>
          </a:xfrm>
        </p:grpSpPr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3AD51930-4A7F-041A-2C23-AB1EAE400779}"/>
                </a:ext>
              </a:extLst>
            </p:cNvPr>
            <p:cNvSpPr/>
            <p:nvPr/>
          </p:nvSpPr>
          <p:spPr>
            <a:xfrm>
              <a:off x="2750820" y="2956560"/>
              <a:ext cx="495300" cy="6858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EC968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6" name="Hình chữ nhật: Góc Tròn 5">
              <a:extLst>
                <a:ext uri="{FF2B5EF4-FFF2-40B4-BE49-F238E27FC236}">
                  <a16:creationId xmlns:a16="http://schemas.microsoft.com/office/drawing/2014/main" id="{BCDA9B35-CBCD-45A2-76E9-59091DC785D2}"/>
                </a:ext>
              </a:extLst>
            </p:cNvPr>
            <p:cNvSpPr/>
            <p:nvPr/>
          </p:nvSpPr>
          <p:spPr>
            <a:xfrm>
              <a:off x="2547937" y="3535680"/>
              <a:ext cx="176213" cy="685800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EC968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pic>
          <p:nvPicPr>
            <p:cNvPr id="4" name="Hình ảnh 3" descr="Ảnh có chứa phim hoạt hình, Hoạt hình, Phim hoạt hình, hư cấu&#10;&#10;Mô tả được tạo tự động">
              <a:extLst>
                <a:ext uri="{FF2B5EF4-FFF2-40B4-BE49-F238E27FC236}">
                  <a16:creationId xmlns:a16="http://schemas.microsoft.com/office/drawing/2014/main" id="{EB6B8C5C-D58D-9095-4401-47FFA6471E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7462" y="1498599"/>
              <a:ext cx="3625259" cy="2892425"/>
            </a:xfrm>
            <a:prstGeom prst="rect">
              <a:avLst/>
            </a:prstGeom>
          </p:spPr>
        </p:pic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9F95AF65-5E78-C38D-D6B5-F2D4DD86389E}"/>
              </a:ext>
            </a:extLst>
          </p:cNvPr>
          <p:cNvGrpSpPr/>
          <p:nvPr/>
        </p:nvGrpSpPr>
        <p:grpSpPr>
          <a:xfrm>
            <a:off x="1152290" y="370895"/>
            <a:ext cx="8908696" cy="1283875"/>
            <a:chOff x="1097886" y="916234"/>
            <a:chExt cx="6681522" cy="962906"/>
          </a:xfrm>
        </p:grpSpPr>
        <p:grpSp>
          <p:nvGrpSpPr>
            <p:cNvPr id="12" name="Nhóm 11">
              <a:extLst>
                <a:ext uri="{FF2B5EF4-FFF2-40B4-BE49-F238E27FC236}">
                  <a16:creationId xmlns:a16="http://schemas.microsoft.com/office/drawing/2014/main" id="{8F41594A-61F0-9925-8800-4AA937593645}"/>
                </a:ext>
              </a:extLst>
            </p:cNvPr>
            <p:cNvGrpSpPr/>
            <p:nvPr/>
          </p:nvGrpSpPr>
          <p:grpSpPr>
            <a:xfrm>
              <a:off x="1600200" y="1047031"/>
              <a:ext cx="6179208" cy="667475"/>
              <a:chOff x="2131359" y="1729738"/>
              <a:chExt cx="5264216" cy="254492"/>
            </a:xfrm>
          </p:grpSpPr>
          <p:sp>
            <p:nvSpPr>
              <p:cNvPr id="11" name="Hình chữ nhật: Góc Tròn 10">
                <a:extLst>
                  <a:ext uri="{FF2B5EF4-FFF2-40B4-BE49-F238E27FC236}">
                    <a16:creationId xmlns:a16="http://schemas.microsoft.com/office/drawing/2014/main" id="{2187342C-9EC9-C365-8912-8E05C3150FDE}"/>
                  </a:ext>
                </a:extLst>
              </p:cNvPr>
              <p:cNvSpPr/>
              <p:nvPr/>
            </p:nvSpPr>
            <p:spPr>
              <a:xfrm>
                <a:off x="2131359" y="1729738"/>
                <a:ext cx="5264216" cy="254492"/>
              </a:xfrm>
              <a:custGeom>
                <a:avLst/>
                <a:gdLst>
                  <a:gd name="connsiteX0" fmla="*/ 0 w 5264216"/>
                  <a:gd name="connsiteY0" fmla="*/ 42416 h 254492"/>
                  <a:gd name="connsiteX1" fmla="*/ 94775 w 5264216"/>
                  <a:gd name="connsiteY1" fmla="*/ 0 h 254492"/>
                  <a:gd name="connsiteX2" fmla="*/ 365423 w 5264216"/>
                  <a:gd name="connsiteY2" fmla="*/ 0 h 254492"/>
                  <a:gd name="connsiteX3" fmla="*/ 788312 w 5264216"/>
                  <a:gd name="connsiteY3" fmla="*/ 0 h 254492"/>
                  <a:gd name="connsiteX4" fmla="*/ 1109708 w 5264216"/>
                  <a:gd name="connsiteY4" fmla="*/ 0 h 254492"/>
                  <a:gd name="connsiteX5" fmla="*/ 1583343 w 5264216"/>
                  <a:gd name="connsiteY5" fmla="*/ 0 h 254492"/>
                  <a:gd name="connsiteX6" fmla="*/ 2107725 w 5264216"/>
                  <a:gd name="connsiteY6" fmla="*/ 0 h 254492"/>
                  <a:gd name="connsiteX7" fmla="*/ 2530614 w 5264216"/>
                  <a:gd name="connsiteY7" fmla="*/ 0 h 254492"/>
                  <a:gd name="connsiteX8" fmla="*/ 3054996 w 5264216"/>
                  <a:gd name="connsiteY8" fmla="*/ 0 h 254492"/>
                  <a:gd name="connsiteX9" fmla="*/ 3477885 w 5264216"/>
                  <a:gd name="connsiteY9" fmla="*/ 0 h 254492"/>
                  <a:gd name="connsiteX10" fmla="*/ 3900774 w 5264216"/>
                  <a:gd name="connsiteY10" fmla="*/ 0 h 254492"/>
                  <a:gd name="connsiteX11" fmla="*/ 4222170 w 5264216"/>
                  <a:gd name="connsiteY11" fmla="*/ 0 h 254492"/>
                  <a:gd name="connsiteX12" fmla="*/ 4543565 w 5264216"/>
                  <a:gd name="connsiteY12" fmla="*/ 0 h 254492"/>
                  <a:gd name="connsiteX13" fmla="*/ 5169440 w 5264216"/>
                  <a:gd name="connsiteY13" fmla="*/ 0 h 254492"/>
                  <a:gd name="connsiteX14" fmla="*/ 5264216 w 5264216"/>
                  <a:gd name="connsiteY14" fmla="*/ 42416 h 254492"/>
                  <a:gd name="connsiteX15" fmla="*/ 5264216 w 5264216"/>
                  <a:gd name="connsiteY15" fmla="*/ 212075 h 254492"/>
                  <a:gd name="connsiteX16" fmla="*/ 5169440 w 5264216"/>
                  <a:gd name="connsiteY16" fmla="*/ 254492 h 254492"/>
                  <a:gd name="connsiteX17" fmla="*/ 4797298 w 5264216"/>
                  <a:gd name="connsiteY17" fmla="*/ 254492 h 254492"/>
                  <a:gd name="connsiteX18" fmla="*/ 4323663 w 5264216"/>
                  <a:gd name="connsiteY18" fmla="*/ 254492 h 254492"/>
                  <a:gd name="connsiteX19" fmla="*/ 3850027 w 5264216"/>
                  <a:gd name="connsiteY19" fmla="*/ 254492 h 254492"/>
                  <a:gd name="connsiteX20" fmla="*/ 3427138 w 5264216"/>
                  <a:gd name="connsiteY20" fmla="*/ 254492 h 254492"/>
                  <a:gd name="connsiteX21" fmla="*/ 3054996 w 5264216"/>
                  <a:gd name="connsiteY21" fmla="*/ 254492 h 254492"/>
                  <a:gd name="connsiteX22" fmla="*/ 2733601 w 5264216"/>
                  <a:gd name="connsiteY22" fmla="*/ 254492 h 254492"/>
                  <a:gd name="connsiteX23" fmla="*/ 2310712 w 5264216"/>
                  <a:gd name="connsiteY23" fmla="*/ 254492 h 254492"/>
                  <a:gd name="connsiteX24" fmla="*/ 2040063 w 5264216"/>
                  <a:gd name="connsiteY24" fmla="*/ 254492 h 254492"/>
                  <a:gd name="connsiteX25" fmla="*/ 1515681 w 5264216"/>
                  <a:gd name="connsiteY25" fmla="*/ 254492 h 254492"/>
                  <a:gd name="connsiteX26" fmla="*/ 991299 w 5264216"/>
                  <a:gd name="connsiteY26" fmla="*/ 254492 h 254492"/>
                  <a:gd name="connsiteX27" fmla="*/ 568410 w 5264216"/>
                  <a:gd name="connsiteY27" fmla="*/ 254492 h 254492"/>
                  <a:gd name="connsiteX28" fmla="*/ 94775 w 5264216"/>
                  <a:gd name="connsiteY28" fmla="*/ 254492 h 254492"/>
                  <a:gd name="connsiteX29" fmla="*/ 0 w 5264216"/>
                  <a:gd name="connsiteY29" fmla="*/ 212075 h 254492"/>
                  <a:gd name="connsiteX30" fmla="*/ 0 w 5264216"/>
                  <a:gd name="connsiteY30" fmla="*/ 42416 h 254492"/>
                  <a:gd name="connsiteX0" fmla="*/ 0 w 5264216"/>
                  <a:gd name="connsiteY0" fmla="*/ 42416 h 254492"/>
                  <a:gd name="connsiteX1" fmla="*/ 94775 w 5264216"/>
                  <a:gd name="connsiteY1" fmla="*/ 0 h 254492"/>
                  <a:gd name="connsiteX2" fmla="*/ 517664 w 5264216"/>
                  <a:gd name="connsiteY2" fmla="*/ 0 h 254492"/>
                  <a:gd name="connsiteX3" fmla="*/ 991299 w 5264216"/>
                  <a:gd name="connsiteY3" fmla="*/ 0 h 254492"/>
                  <a:gd name="connsiteX4" fmla="*/ 1261948 w 5264216"/>
                  <a:gd name="connsiteY4" fmla="*/ 0 h 254492"/>
                  <a:gd name="connsiteX5" fmla="*/ 1684836 w 5264216"/>
                  <a:gd name="connsiteY5" fmla="*/ 0 h 254492"/>
                  <a:gd name="connsiteX6" fmla="*/ 1955486 w 5264216"/>
                  <a:gd name="connsiteY6" fmla="*/ 0 h 254492"/>
                  <a:gd name="connsiteX7" fmla="*/ 2378374 w 5264216"/>
                  <a:gd name="connsiteY7" fmla="*/ 0 h 254492"/>
                  <a:gd name="connsiteX8" fmla="*/ 2750516 w 5264216"/>
                  <a:gd name="connsiteY8" fmla="*/ 0 h 254492"/>
                  <a:gd name="connsiteX9" fmla="*/ 3021165 w 5264216"/>
                  <a:gd name="connsiteY9" fmla="*/ 0 h 254492"/>
                  <a:gd name="connsiteX10" fmla="*/ 3291814 w 5264216"/>
                  <a:gd name="connsiteY10" fmla="*/ 0 h 254492"/>
                  <a:gd name="connsiteX11" fmla="*/ 3663956 w 5264216"/>
                  <a:gd name="connsiteY11" fmla="*/ 0 h 254492"/>
                  <a:gd name="connsiteX12" fmla="*/ 4137592 w 5264216"/>
                  <a:gd name="connsiteY12" fmla="*/ 0 h 254492"/>
                  <a:gd name="connsiteX13" fmla="*/ 4458987 w 5264216"/>
                  <a:gd name="connsiteY13" fmla="*/ 0 h 254492"/>
                  <a:gd name="connsiteX14" fmla="*/ 5169440 w 5264216"/>
                  <a:gd name="connsiteY14" fmla="*/ 0 h 254492"/>
                  <a:gd name="connsiteX15" fmla="*/ 5264216 w 5264216"/>
                  <a:gd name="connsiteY15" fmla="*/ 42416 h 254492"/>
                  <a:gd name="connsiteX16" fmla="*/ 5264216 w 5264216"/>
                  <a:gd name="connsiteY16" fmla="*/ 212075 h 254492"/>
                  <a:gd name="connsiteX17" fmla="*/ 5169440 w 5264216"/>
                  <a:gd name="connsiteY17" fmla="*/ 254492 h 254492"/>
                  <a:gd name="connsiteX18" fmla="*/ 4645059 w 5264216"/>
                  <a:gd name="connsiteY18" fmla="*/ 254492 h 254492"/>
                  <a:gd name="connsiteX19" fmla="*/ 4272916 w 5264216"/>
                  <a:gd name="connsiteY19" fmla="*/ 254492 h 254492"/>
                  <a:gd name="connsiteX20" fmla="*/ 4002267 w 5264216"/>
                  <a:gd name="connsiteY20" fmla="*/ 254492 h 254492"/>
                  <a:gd name="connsiteX21" fmla="*/ 3579379 w 5264216"/>
                  <a:gd name="connsiteY21" fmla="*/ 254492 h 254492"/>
                  <a:gd name="connsiteX22" fmla="*/ 3257983 w 5264216"/>
                  <a:gd name="connsiteY22" fmla="*/ 254492 h 254492"/>
                  <a:gd name="connsiteX23" fmla="*/ 2987334 w 5264216"/>
                  <a:gd name="connsiteY23" fmla="*/ 254492 h 254492"/>
                  <a:gd name="connsiteX24" fmla="*/ 2462952 w 5264216"/>
                  <a:gd name="connsiteY24" fmla="*/ 254492 h 254492"/>
                  <a:gd name="connsiteX25" fmla="*/ 2040063 w 5264216"/>
                  <a:gd name="connsiteY25" fmla="*/ 254492 h 254492"/>
                  <a:gd name="connsiteX26" fmla="*/ 1718668 w 5264216"/>
                  <a:gd name="connsiteY26" fmla="*/ 254492 h 254492"/>
                  <a:gd name="connsiteX27" fmla="*/ 1194286 w 5264216"/>
                  <a:gd name="connsiteY27" fmla="*/ 254492 h 254492"/>
                  <a:gd name="connsiteX28" fmla="*/ 669903 w 5264216"/>
                  <a:gd name="connsiteY28" fmla="*/ 254492 h 254492"/>
                  <a:gd name="connsiteX29" fmla="*/ 94775 w 5264216"/>
                  <a:gd name="connsiteY29" fmla="*/ 254492 h 254492"/>
                  <a:gd name="connsiteX30" fmla="*/ 0 w 5264216"/>
                  <a:gd name="connsiteY30" fmla="*/ 212075 h 254492"/>
                  <a:gd name="connsiteX31" fmla="*/ 0 w 5264216"/>
                  <a:gd name="connsiteY31" fmla="*/ 42416 h 254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5264216" h="254492" fill="none" extrusionOk="0">
                    <a:moveTo>
                      <a:pt x="0" y="42416"/>
                    </a:moveTo>
                    <a:cubicBezTo>
                      <a:pt x="-3084" y="16974"/>
                      <a:pt x="52033" y="8993"/>
                      <a:pt x="94775" y="0"/>
                    </a:cubicBezTo>
                    <a:cubicBezTo>
                      <a:pt x="192584" y="-467"/>
                      <a:pt x="309619" y="-6641"/>
                      <a:pt x="365423" y="0"/>
                    </a:cubicBezTo>
                    <a:cubicBezTo>
                      <a:pt x="449341" y="9715"/>
                      <a:pt x="594793" y="-22362"/>
                      <a:pt x="788312" y="0"/>
                    </a:cubicBezTo>
                    <a:cubicBezTo>
                      <a:pt x="999158" y="6549"/>
                      <a:pt x="1019540" y="194"/>
                      <a:pt x="1109708" y="0"/>
                    </a:cubicBezTo>
                    <a:cubicBezTo>
                      <a:pt x="1175495" y="-38248"/>
                      <a:pt x="1385799" y="-205"/>
                      <a:pt x="1583343" y="0"/>
                    </a:cubicBezTo>
                    <a:cubicBezTo>
                      <a:pt x="1765820" y="-5655"/>
                      <a:pt x="1998086" y="-16714"/>
                      <a:pt x="2107725" y="0"/>
                    </a:cubicBezTo>
                    <a:cubicBezTo>
                      <a:pt x="2210926" y="-30332"/>
                      <a:pt x="2431155" y="10245"/>
                      <a:pt x="2530614" y="0"/>
                    </a:cubicBezTo>
                    <a:cubicBezTo>
                      <a:pt x="2664183" y="-32710"/>
                      <a:pt x="2803906" y="16608"/>
                      <a:pt x="3054996" y="0"/>
                    </a:cubicBezTo>
                    <a:cubicBezTo>
                      <a:pt x="3270884" y="-3339"/>
                      <a:pt x="3329759" y="8478"/>
                      <a:pt x="3477885" y="0"/>
                    </a:cubicBezTo>
                    <a:cubicBezTo>
                      <a:pt x="3629319" y="8069"/>
                      <a:pt x="3680603" y="11230"/>
                      <a:pt x="3900774" y="0"/>
                    </a:cubicBezTo>
                    <a:cubicBezTo>
                      <a:pt x="4109504" y="-3019"/>
                      <a:pt x="4114557" y="-4738"/>
                      <a:pt x="4222170" y="0"/>
                    </a:cubicBezTo>
                    <a:cubicBezTo>
                      <a:pt x="4318121" y="-6473"/>
                      <a:pt x="4433592" y="15292"/>
                      <a:pt x="4543565" y="0"/>
                    </a:cubicBezTo>
                    <a:cubicBezTo>
                      <a:pt x="4635489" y="-8064"/>
                      <a:pt x="4989835" y="34941"/>
                      <a:pt x="5169440" y="0"/>
                    </a:cubicBezTo>
                    <a:cubicBezTo>
                      <a:pt x="5224456" y="1278"/>
                      <a:pt x="5273156" y="15260"/>
                      <a:pt x="5264216" y="42416"/>
                    </a:cubicBezTo>
                    <a:cubicBezTo>
                      <a:pt x="5247755" y="94460"/>
                      <a:pt x="5260322" y="154691"/>
                      <a:pt x="5264216" y="212075"/>
                    </a:cubicBezTo>
                    <a:cubicBezTo>
                      <a:pt x="5268670" y="238968"/>
                      <a:pt x="5216070" y="247944"/>
                      <a:pt x="5169440" y="254492"/>
                    </a:cubicBezTo>
                    <a:cubicBezTo>
                      <a:pt x="4992713" y="279137"/>
                      <a:pt x="4912231" y="245432"/>
                      <a:pt x="4797298" y="254492"/>
                    </a:cubicBezTo>
                    <a:cubicBezTo>
                      <a:pt x="4651034" y="268563"/>
                      <a:pt x="4519074" y="251149"/>
                      <a:pt x="4323663" y="254492"/>
                    </a:cubicBezTo>
                    <a:cubicBezTo>
                      <a:pt x="4132283" y="236463"/>
                      <a:pt x="3962992" y="248453"/>
                      <a:pt x="3850027" y="254492"/>
                    </a:cubicBezTo>
                    <a:cubicBezTo>
                      <a:pt x="3727205" y="268043"/>
                      <a:pt x="3518772" y="243118"/>
                      <a:pt x="3427138" y="254492"/>
                    </a:cubicBezTo>
                    <a:cubicBezTo>
                      <a:pt x="3307127" y="257675"/>
                      <a:pt x="3137527" y="242252"/>
                      <a:pt x="3054996" y="254492"/>
                    </a:cubicBezTo>
                    <a:cubicBezTo>
                      <a:pt x="2959604" y="250837"/>
                      <a:pt x="2889524" y="252254"/>
                      <a:pt x="2733601" y="254492"/>
                    </a:cubicBezTo>
                    <a:cubicBezTo>
                      <a:pt x="2601473" y="249797"/>
                      <a:pt x="2476649" y="258950"/>
                      <a:pt x="2310712" y="254492"/>
                    </a:cubicBezTo>
                    <a:cubicBezTo>
                      <a:pt x="2141453" y="243472"/>
                      <a:pt x="2114397" y="258595"/>
                      <a:pt x="2040063" y="254492"/>
                    </a:cubicBezTo>
                    <a:cubicBezTo>
                      <a:pt x="1959150" y="252587"/>
                      <a:pt x="1621512" y="247866"/>
                      <a:pt x="1515681" y="254492"/>
                    </a:cubicBezTo>
                    <a:cubicBezTo>
                      <a:pt x="1390088" y="239199"/>
                      <a:pt x="1153928" y="260373"/>
                      <a:pt x="991299" y="254492"/>
                    </a:cubicBezTo>
                    <a:cubicBezTo>
                      <a:pt x="818382" y="250029"/>
                      <a:pt x="766858" y="250619"/>
                      <a:pt x="568410" y="254492"/>
                    </a:cubicBezTo>
                    <a:cubicBezTo>
                      <a:pt x="370903" y="253300"/>
                      <a:pt x="304025" y="267629"/>
                      <a:pt x="94775" y="254492"/>
                    </a:cubicBezTo>
                    <a:cubicBezTo>
                      <a:pt x="31400" y="251475"/>
                      <a:pt x="-4711" y="231554"/>
                      <a:pt x="0" y="212075"/>
                    </a:cubicBezTo>
                    <a:cubicBezTo>
                      <a:pt x="-13123" y="136159"/>
                      <a:pt x="-22964" y="112972"/>
                      <a:pt x="0" y="42416"/>
                    </a:cubicBezTo>
                    <a:close/>
                  </a:path>
                  <a:path w="5264216" h="254492" stroke="0" extrusionOk="0">
                    <a:moveTo>
                      <a:pt x="0" y="42416"/>
                    </a:moveTo>
                    <a:cubicBezTo>
                      <a:pt x="6572" y="19435"/>
                      <a:pt x="47420" y="-4268"/>
                      <a:pt x="94775" y="0"/>
                    </a:cubicBezTo>
                    <a:cubicBezTo>
                      <a:pt x="197923" y="-3839"/>
                      <a:pt x="387798" y="-9888"/>
                      <a:pt x="517664" y="0"/>
                    </a:cubicBezTo>
                    <a:cubicBezTo>
                      <a:pt x="688330" y="5522"/>
                      <a:pt x="820026" y="-7647"/>
                      <a:pt x="991299" y="0"/>
                    </a:cubicBezTo>
                    <a:cubicBezTo>
                      <a:pt x="1165264" y="5379"/>
                      <a:pt x="1139750" y="-184"/>
                      <a:pt x="1261948" y="0"/>
                    </a:cubicBezTo>
                    <a:cubicBezTo>
                      <a:pt x="1392889" y="2984"/>
                      <a:pt x="1571754" y="901"/>
                      <a:pt x="1684836" y="0"/>
                    </a:cubicBezTo>
                    <a:cubicBezTo>
                      <a:pt x="1807304" y="-8228"/>
                      <a:pt x="1864809" y="-1996"/>
                      <a:pt x="1955486" y="0"/>
                    </a:cubicBezTo>
                    <a:cubicBezTo>
                      <a:pt x="2037839" y="1241"/>
                      <a:pt x="2236780" y="-9267"/>
                      <a:pt x="2378374" y="0"/>
                    </a:cubicBezTo>
                    <a:cubicBezTo>
                      <a:pt x="2515802" y="7033"/>
                      <a:pt x="2649918" y="7376"/>
                      <a:pt x="2750516" y="0"/>
                    </a:cubicBezTo>
                    <a:cubicBezTo>
                      <a:pt x="2855542" y="-12364"/>
                      <a:pt x="2945557" y="-16013"/>
                      <a:pt x="3021165" y="0"/>
                    </a:cubicBezTo>
                    <a:cubicBezTo>
                      <a:pt x="3097338" y="9771"/>
                      <a:pt x="3221448" y="5114"/>
                      <a:pt x="3291814" y="0"/>
                    </a:cubicBezTo>
                    <a:cubicBezTo>
                      <a:pt x="3356575" y="-3379"/>
                      <a:pt x="3548842" y="1131"/>
                      <a:pt x="3663956" y="0"/>
                    </a:cubicBezTo>
                    <a:cubicBezTo>
                      <a:pt x="3763213" y="-28317"/>
                      <a:pt x="3929945" y="19828"/>
                      <a:pt x="4137592" y="0"/>
                    </a:cubicBezTo>
                    <a:cubicBezTo>
                      <a:pt x="4319802" y="4823"/>
                      <a:pt x="4346488" y="-2013"/>
                      <a:pt x="4458987" y="0"/>
                    </a:cubicBezTo>
                    <a:cubicBezTo>
                      <a:pt x="4567437" y="-21071"/>
                      <a:pt x="4856519" y="-44069"/>
                      <a:pt x="5169440" y="0"/>
                    </a:cubicBezTo>
                    <a:cubicBezTo>
                      <a:pt x="5223475" y="-2928"/>
                      <a:pt x="5266304" y="18815"/>
                      <a:pt x="5264216" y="42416"/>
                    </a:cubicBezTo>
                    <a:cubicBezTo>
                      <a:pt x="5278217" y="118614"/>
                      <a:pt x="5253191" y="129856"/>
                      <a:pt x="5264216" y="212075"/>
                    </a:cubicBezTo>
                    <a:cubicBezTo>
                      <a:pt x="5269451" y="239072"/>
                      <a:pt x="5222033" y="253435"/>
                      <a:pt x="5169440" y="254492"/>
                    </a:cubicBezTo>
                    <a:cubicBezTo>
                      <a:pt x="5055670" y="256994"/>
                      <a:pt x="4763554" y="275930"/>
                      <a:pt x="4645059" y="254492"/>
                    </a:cubicBezTo>
                    <a:cubicBezTo>
                      <a:pt x="4533399" y="247479"/>
                      <a:pt x="4416988" y="236876"/>
                      <a:pt x="4272916" y="254492"/>
                    </a:cubicBezTo>
                    <a:cubicBezTo>
                      <a:pt x="4123549" y="259421"/>
                      <a:pt x="4130414" y="252668"/>
                      <a:pt x="4002267" y="254492"/>
                    </a:cubicBezTo>
                    <a:cubicBezTo>
                      <a:pt x="3887535" y="274242"/>
                      <a:pt x="3756553" y="273434"/>
                      <a:pt x="3579379" y="254492"/>
                    </a:cubicBezTo>
                    <a:cubicBezTo>
                      <a:pt x="3417108" y="255449"/>
                      <a:pt x="3410700" y="253688"/>
                      <a:pt x="3257983" y="254492"/>
                    </a:cubicBezTo>
                    <a:cubicBezTo>
                      <a:pt x="3107086" y="256391"/>
                      <a:pt x="3123250" y="254344"/>
                      <a:pt x="2987334" y="254492"/>
                    </a:cubicBezTo>
                    <a:cubicBezTo>
                      <a:pt x="2839638" y="273513"/>
                      <a:pt x="2654940" y="260958"/>
                      <a:pt x="2462952" y="254492"/>
                    </a:cubicBezTo>
                    <a:cubicBezTo>
                      <a:pt x="2273392" y="256494"/>
                      <a:pt x="2176747" y="229867"/>
                      <a:pt x="2040063" y="254492"/>
                    </a:cubicBezTo>
                    <a:cubicBezTo>
                      <a:pt x="1905502" y="271279"/>
                      <a:pt x="1825972" y="262420"/>
                      <a:pt x="1718668" y="254492"/>
                    </a:cubicBezTo>
                    <a:cubicBezTo>
                      <a:pt x="1619799" y="297494"/>
                      <a:pt x="1462420" y="230785"/>
                      <a:pt x="1194286" y="254492"/>
                    </a:cubicBezTo>
                    <a:cubicBezTo>
                      <a:pt x="943642" y="271699"/>
                      <a:pt x="924543" y="246722"/>
                      <a:pt x="669903" y="254492"/>
                    </a:cubicBezTo>
                    <a:cubicBezTo>
                      <a:pt x="420017" y="281208"/>
                      <a:pt x="252667" y="254411"/>
                      <a:pt x="94775" y="254492"/>
                    </a:cubicBezTo>
                    <a:cubicBezTo>
                      <a:pt x="42734" y="252558"/>
                      <a:pt x="-8370" y="238035"/>
                      <a:pt x="0" y="212075"/>
                    </a:cubicBezTo>
                    <a:cubicBezTo>
                      <a:pt x="1453" y="162899"/>
                      <a:pt x="2217" y="96527"/>
                      <a:pt x="0" y="42416"/>
                    </a:cubicBezTo>
                    <a:close/>
                  </a:path>
                  <a:path w="5264216" h="254492" fill="none" stroke="0" extrusionOk="0">
                    <a:moveTo>
                      <a:pt x="0" y="42416"/>
                    </a:moveTo>
                    <a:cubicBezTo>
                      <a:pt x="7803" y="19766"/>
                      <a:pt x="55319" y="-999"/>
                      <a:pt x="94775" y="0"/>
                    </a:cubicBezTo>
                    <a:cubicBezTo>
                      <a:pt x="195375" y="10540"/>
                      <a:pt x="305562" y="-4278"/>
                      <a:pt x="365423" y="0"/>
                    </a:cubicBezTo>
                    <a:cubicBezTo>
                      <a:pt x="403418" y="10872"/>
                      <a:pt x="553246" y="14421"/>
                      <a:pt x="788312" y="0"/>
                    </a:cubicBezTo>
                    <a:cubicBezTo>
                      <a:pt x="1001994" y="9684"/>
                      <a:pt x="1019946" y="-3728"/>
                      <a:pt x="1109708" y="0"/>
                    </a:cubicBezTo>
                    <a:cubicBezTo>
                      <a:pt x="1218426" y="14062"/>
                      <a:pt x="1390320" y="-29964"/>
                      <a:pt x="1583343" y="0"/>
                    </a:cubicBezTo>
                    <a:cubicBezTo>
                      <a:pt x="1786044" y="-7474"/>
                      <a:pt x="1985024" y="-9301"/>
                      <a:pt x="2107725" y="0"/>
                    </a:cubicBezTo>
                    <a:cubicBezTo>
                      <a:pt x="2220651" y="-9885"/>
                      <a:pt x="2437762" y="19174"/>
                      <a:pt x="2530614" y="0"/>
                    </a:cubicBezTo>
                    <a:cubicBezTo>
                      <a:pt x="2646694" y="-1925"/>
                      <a:pt x="2806141" y="-24028"/>
                      <a:pt x="3054996" y="0"/>
                    </a:cubicBezTo>
                    <a:cubicBezTo>
                      <a:pt x="3275971" y="-2086"/>
                      <a:pt x="3334293" y="16996"/>
                      <a:pt x="3477885" y="0"/>
                    </a:cubicBezTo>
                    <a:cubicBezTo>
                      <a:pt x="3623962" y="-4274"/>
                      <a:pt x="3697085" y="4778"/>
                      <a:pt x="3900774" y="0"/>
                    </a:cubicBezTo>
                    <a:cubicBezTo>
                      <a:pt x="4108445" y="-1130"/>
                      <a:pt x="4116078" y="-4618"/>
                      <a:pt x="4222170" y="0"/>
                    </a:cubicBezTo>
                    <a:cubicBezTo>
                      <a:pt x="4313963" y="24277"/>
                      <a:pt x="4454743" y="-1633"/>
                      <a:pt x="4543565" y="0"/>
                    </a:cubicBezTo>
                    <a:cubicBezTo>
                      <a:pt x="4645931" y="42969"/>
                      <a:pt x="5027959" y="-33637"/>
                      <a:pt x="5169440" y="0"/>
                    </a:cubicBezTo>
                    <a:cubicBezTo>
                      <a:pt x="5220694" y="-4613"/>
                      <a:pt x="5275177" y="18868"/>
                      <a:pt x="5264216" y="42416"/>
                    </a:cubicBezTo>
                    <a:cubicBezTo>
                      <a:pt x="5242635" y="89769"/>
                      <a:pt x="5255388" y="151040"/>
                      <a:pt x="5264216" y="212075"/>
                    </a:cubicBezTo>
                    <a:cubicBezTo>
                      <a:pt x="5259691" y="240554"/>
                      <a:pt x="5220894" y="262741"/>
                      <a:pt x="5169440" y="254492"/>
                    </a:cubicBezTo>
                    <a:cubicBezTo>
                      <a:pt x="5004575" y="264400"/>
                      <a:pt x="4931373" y="242350"/>
                      <a:pt x="4797298" y="254492"/>
                    </a:cubicBezTo>
                    <a:cubicBezTo>
                      <a:pt x="4681930" y="268214"/>
                      <a:pt x="4532064" y="283346"/>
                      <a:pt x="4323663" y="254492"/>
                    </a:cubicBezTo>
                    <a:cubicBezTo>
                      <a:pt x="4118468" y="224909"/>
                      <a:pt x="3983603" y="253789"/>
                      <a:pt x="3850027" y="254492"/>
                    </a:cubicBezTo>
                    <a:cubicBezTo>
                      <a:pt x="3734568" y="258546"/>
                      <a:pt x="3541381" y="247399"/>
                      <a:pt x="3427138" y="254492"/>
                    </a:cubicBezTo>
                    <a:cubicBezTo>
                      <a:pt x="3309342" y="261879"/>
                      <a:pt x="3162022" y="256852"/>
                      <a:pt x="3054996" y="254492"/>
                    </a:cubicBezTo>
                    <a:cubicBezTo>
                      <a:pt x="2959259" y="249831"/>
                      <a:pt x="2874626" y="240926"/>
                      <a:pt x="2733601" y="254492"/>
                    </a:cubicBezTo>
                    <a:cubicBezTo>
                      <a:pt x="2587235" y="252014"/>
                      <a:pt x="2470284" y="258356"/>
                      <a:pt x="2310712" y="254492"/>
                    </a:cubicBezTo>
                    <a:cubicBezTo>
                      <a:pt x="2135106" y="248582"/>
                      <a:pt x="2117373" y="266608"/>
                      <a:pt x="2040063" y="254492"/>
                    </a:cubicBezTo>
                    <a:cubicBezTo>
                      <a:pt x="1968208" y="261990"/>
                      <a:pt x="1623868" y="255789"/>
                      <a:pt x="1515681" y="254492"/>
                    </a:cubicBezTo>
                    <a:cubicBezTo>
                      <a:pt x="1405452" y="246862"/>
                      <a:pt x="1148366" y="261003"/>
                      <a:pt x="991299" y="254492"/>
                    </a:cubicBezTo>
                    <a:cubicBezTo>
                      <a:pt x="818830" y="267104"/>
                      <a:pt x="769195" y="268624"/>
                      <a:pt x="568410" y="254492"/>
                    </a:cubicBezTo>
                    <a:cubicBezTo>
                      <a:pt x="384672" y="258692"/>
                      <a:pt x="311980" y="266255"/>
                      <a:pt x="94775" y="254492"/>
                    </a:cubicBezTo>
                    <a:cubicBezTo>
                      <a:pt x="36905" y="252007"/>
                      <a:pt x="-12180" y="236621"/>
                      <a:pt x="0" y="212075"/>
                    </a:cubicBezTo>
                    <a:cubicBezTo>
                      <a:pt x="-16849" y="134288"/>
                      <a:pt x="-17906" y="115804"/>
                      <a:pt x="0" y="4241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solidFill>
                  <a:srgbClr val="00B05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2367171527">
                      <a:custGeom>
                        <a:avLst/>
                        <a:gdLst>
                          <a:gd name="connsiteX0" fmla="*/ 0 w 8238943"/>
                          <a:gd name="connsiteY0" fmla="*/ 148331 h 889967"/>
                          <a:gd name="connsiteX1" fmla="*/ 148331 w 8238943"/>
                          <a:gd name="connsiteY1" fmla="*/ 0 h 889967"/>
                          <a:gd name="connsiteX2" fmla="*/ 571919 w 8238943"/>
                          <a:gd name="connsiteY2" fmla="*/ 0 h 889967"/>
                          <a:gd name="connsiteX3" fmla="*/ 1233776 w 8238943"/>
                          <a:gd name="connsiteY3" fmla="*/ 0 h 889967"/>
                          <a:gd name="connsiteX4" fmla="*/ 1736787 w 8238943"/>
                          <a:gd name="connsiteY4" fmla="*/ 0 h 889967"/>
                          <a:gd name="connsiteX5" fmla="*/ 2478067 w 8238943"/>
                          <a:gd name="connsiteY5" fmla="*/ 0 h 889967"/>
                          <a:gd name="connsiteX6" fmla="*/ 3298769 w 8238943"/>
                          <a:gd name="connsiteY6" fmla="*/ 0 h 889967"/>
                          <a:gd name="connsiteX7" fmla="*/ 3960626 w 8238943"/>
                          <a:gd name="connsiteY7" fmla="*/ 0 h 889967"/>
                          <a:gd name="connsiteX8" fmla="*/ 4781328 w 8238943"/>
                          <a:gd name="connsiteY8" fmla="*/ 0 h 889967"/>
                          <a:gd name="connsiteX9" fmla="*/ 5443185 w 8238943"/>
                          <a:gd name="connsiteY9" fmla="*/ 0 h 889967"/>
                          <a:gd name="connsiteX10" fmla="*/ 6105042 w 8238943"/>
                          <a:gd name="connsiteY10" fmla="*/ 0 h 889967"/>
                          <a:gd name="connsiteX11" fmla="*/ 6608053 w 8238943"/>
                          <a:gd name="connsiteY11" fmla="*/ 0 h 889967"/>
                          <a:gd name="connsiteX12" fmla="*/ 7111064 w 8238943"/>
                          <a:gd name="connsiteY12" fmla="*/ 0 h 889967"/>
                          <a:gd name="connsiteX13" fmla="*/ 8090612 w 8238943"/>
                          <a:gd name="connsiteY13" fmla="*/ 0 h 889967"/>
                          <a:gd name="connsiteX14" fmla="*/ 8238943 w 8238943"/>
                          <a:gd name="connsiteY14" fmla="*/ 148331 h 889967"/>
                          <a:gd name="connsiteX15" fmla="*/ 8238943 w 8238943"/>
                          <a:gd name="connsiteY15" fmla="*/ 741636 h 889967"/>
                          <a:gd name="connsiteX16" fmla="*/ 8090612 w 8238943"/>
                          <a:gd name="connsiteY16" fmla="*/ 889967 h 889967"/>
                          <a:gd name="connsiteX17" fmla="*/ 7508178 w 8238943"/>
                          <a:gd name="connsiteY17" fmla="*/ 889967 h 889967"/>
                          <a:gd name="connsiteX18" fmla="*/ 6766899 w 8238943"/>
                          <a:gd name="connsiteY18" fmla="*/ 889967 h 889967"/>
                          <a:gd name="connsiteX19" fmla="*/ 6025619 w 8238943"/>
                          <a:gd name="connsiteY19" fmla="*/ 889967 h 889967"/>
                          <a:gd name="connsiteX20" fmla="*/ 5363762 w 8238943"/>
                          <a:gd name="connsiteY20" fmla="*/ 889967 h 889967"/>
                          <a:gd name="connsiteX21" fmla="*/ 4781328 w 8238943"/>
                          <a:gd name="connsiteY21" fmla="*/ 889967 h 889967"/>
                          <a:gd name="connsiteX22" fmla="*/ 4278317 w 8238943"/>
                          <a:gd name="connsiteY22" fmla="*/ 889967 h 889967"/>
                          <a:gd name="connsiteX23" fmla="*/ 3616460 w 8238943"/>
                          <a:gd name="connsiteY23" fmla="*/ 889967 h 889967"/>
                          <a:gd name="connsiteX24" fmla="*/ 3192872 w 8238943"/>
                          <a:gd name="connsiteY24" fmla="*/ 889967 h 889967"/>
                          <a:gd name="connsiteX25" fmla="*/ 2372170 w 8238943"/>
                          <a:gd name="connsiteY25" fmla="*/ 889967 h 889967"/>
                          <a:gd name="connsiteX26" fmla="*/ 1551467 w 8238943"/>
                          <a:gd name="connsiteY26" fmla="*/ 889967 h 889967"/>
                          <a:gd name="connsiteX27" fmla="*/ 889611 w 8238943"/>
                          <a:gd name="connsiteY27" fmla="*/ 889967 h 889967"/>
                          <a:gd name="connsiteX28" fmla="*/ 148331 w 8238943"/>
                          <a:gd name="connsiteY28" fmla="*/ 889967 h 889967"/>
                          <a:gd name="connsiteX29" fmla="*/ 0 w 8238943"/>
                          <a:gd name="connsiteY29" fmla="*/ 741636 h 889967"/>
                          <a:gd name="connsiteX30" fmla="*/ 0 w 8238943"/>
                          <a:gd name="connsiteY30" fmla="*/ 148331 h 88996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</a:cxnLst>
                        <a:rect l="l" t="t" r="r" b="b"/>
                        <a:pathLst>
                          <a:path w="8238943" h="889967" fill="none" extrusionOk="0">
                            <a:moveTo>
                              <a:pt x="0" y="148331"/>
                            </a:moveTo>
                            <a:cubicBezTo>
                              <a:pt x="-1911" y="71106"/>
                              <a:pt x="75953" y="12777"/>
                              <a:pt x="148331" y="0"/>
                            </a:cubicBezTo>
                            <a:cubicBezTo>
                              <a:pt x="298287" y="19911"/>
                              <a:pt x="472268" y="-14654"/>
                              <a:pt x="571919" y="0"/>
                            </a:cubicBezTo>
                            <a:cubicBezTo>
                              <a:pt x="671570" y="14654"/>
                              <a:pt x="910948" y="-26162"/>
                              <a:pt x="1233776" y="0"/>
                            </a:cubicBezTo>
                            <a:cubicBezTo>
                              <a:pt x="1556604" y="26162"/>
                              <a:pt x="1607757" y="-626"/>
                              <a:pt x="1736787" y="0"/>
                            </a:cubicBezTo>
                            <a:cubicBezTo>
                              <a:pt x="1865817" y="626"/>
                              <a:pt x="2156874" y="14915"/>
                              <a:pt x="2478067" y="0"/>
                            </a:cubicBezTo>
                            <a:cubicBezTo>
                              <a:pt x="2799260" y="-14915"/>
                              <a:pt x="3119076" y="26046"/>
                              <a:pt x="3298769" y="0"/>
                            </a:cubicBezTo>
                            <a:cubicBezTo>
                              <a:pt x="3478462" y="-26046"/>
                              <a:pt x="3800010" y="26535"/>
                              <a:pt x="3960626" y="0"/>
                            </a:cubicBezTo>
                            <a:cubicBezTo>
                              <a:pt x="4121242" y="-26535"/>
                              <a:pt x="4449874" y="22384"/>
                              <a:pt x="4781328" y="0"/>
                            </a:cubicBezTo>
                            <a:cubicBezTo>
                              <a:pt x="5112782" y="-22384"/>
                              <a:pt x="5210957" y="20103"/>
                              <a:pt x="5443185" y="0"/>
                            </a:cubicBezTo>
                            <a:cubicBezTo>
                              <a:pt x="5675413" y="-20103"/>
                              <a:pt x="5779292" y="5293"/>
                              <a:pt x="6105042" y="0"/>
                            </a:cubicBezTo>
                            <a:cubicBezTo>
                              <a:pt x="6430792" y="-5293"/>
                              <a:pt x="6441757" y="-19333"/>
                              <a:pt x="6608053" y="0"/>
                            </a:cubicBezTo>
                            <a:cubicBezTo>
                              <a:pt x="6774349" y="19333"/>
                              <a:pt x="6946516" y="-8794"/>
                              <a:pt x="7111064" y="0"/>
                            </a:cubicBezTo>
                            <a:cubicBezTo>
                              <a:pt x="7275612" y="8794"/>
                              <a:pt x="7814837" y="-28141"/>
                              <a:pt x="8090612" y="0"/>
                            </a:cubicBezTo>
                            <a:cubicBezTo>
                              <a:pt x="8174038" y="3445"/>
                              <a:pt x="8251927" y="61302"/>
                              <a:pt x="8238943" y="148331"/>
                            </a:cubicBezTo>
                            <a:cubicBezTo>
                              <a:pt x="8209370" y="317293"/>
                              <a:pt x="8233212" y="507470"/>
                              <a:pt x="8238943" y="741636"/>
                            </a:cubicBezTo>
                            <a:cubicBezTo>
                              <a:pt x="8241411" y="834726"/>
                              <a:pt x="8158554" y="901253"/>
                              <a:pt x="8090612" y="889967"/>
                            </a:cubicBezTo>
                            <a:cubicBezTo>
                              <a:pt x="7825095" y="918995"/>
                              <a:pt x="7688749" y="865423"/>
                              <a:pt x="7508178" y="889967"/>
                            </a:cubicBezTo>
                            <a:cubicBezTo>
                              <a:pt x="7327607" y="914511"/>
                              <a:pt x="7078256" y="925825"/>
                              <a:pt x="6766899" y="889967"/>
                            </a:cubicBezTo>
                            <a:cubicBezTo>
                              <a:pt x="6455542" y="854109"/>
                              <a:pt x="6222625" y="876606"/>
                              <a:pt x="6025619" y="889967"/>
                            </a:cubicBezTo>
                            <a:cubicBezTo>
                              <a:pt x="5828613" y="903328"/>
                              <a:pt x="5544345" y="879005"/>
                              <a:pt x="5363762" y="889967"/>
                            </a:cubicBezTo>
                            <a:cubicBezTo>
                              <a:pt x="5183179" y="900929"/>
                              <a:pt x="4932045" y="896564"/>
                              <a:pt x="4781328" y="889967"/>
                            </a:cubicBezTo>
                            <a:cubicBezTo>
                              <a:pt x="4630611" y="883370"/>
                              <a:pt x="4508634" y="875496"/>
                              <a:pt x="4278317" y="889967"/>
                            </a:cubicBezTo>
                            <a:cubicBezTo>
                              <a:pt x="4048000" y="904438"/>
                              <a:pt x="3882526" y="911572"/>
                              <a:pt x="3616460" y="889967"/>
                            </a:cubicBezTo>
                            <a:cubicBezTo>
                              <a:pt x="3350394" y="868362"/>
                              <a:pt x="3311184" y="910492"/>
                              <a:pt x="3192872" y="889967"/>
                            </a:cubicBezTo>
                            <a:cubicBezTo>
                              <a:pt x="3074560" y="869442"/>
                              <a:pt x="2551137" y="898041"/>
                              <a:pt x="2372170" y="889967"/>
                            </a:cubicBezTo>
                            <a:cubicBezTo>
                              <a:pt x="2193203" y="881893"/>
                              <a:pt x="1815324" y="866425"/>
                              <a:pt x="1551467" y="889967"/>
                            </a:cubicBezTo>
                            <a:cubicBezTo>
                              <a:pt x="1287610" y="913509"/>
                              <a:pt x="1198668" y="912413"/>
                              <a:pt x="889611" y="889967"/>
                            </a:cubicBezTo>
                            <a:cubicBezTo>
                              <a:pt x="580554" y="867521"/>
                              <a:pt x="473909" y="924566"/>
                              <a:pt x="148331" y="889967"/>
                            </a:cubicBezTo>
                            <a:cubicBezTo>
                              <a:pt x="51011" y="884625"/>
                              <a:pt x="-12415" y="823688"/>
                              <a:pt x="0" y="741636"/>
                            </a:cubicBezTo>
                            <a:cubicBezTo>
                              <a:pt x="-22271" y="479545"/>
                              <a:pt x="-28145" y="399014"/>
                              <a:pt x="0" y="148331"/>
                            </a:cubicBezTo>
                            <a:close/>
                          </a:path>
                          <a:path w="8238943" h="889967" stroke="0" extrusionOk="0">
                            <a:moveTo>
                              <a:pt x="0" y="148331"/>
                            </a:moveTo>
                            <a:cubicBezTo>
                              <a:pt x="11582" y="65682"/>
                              <a:pt x="72532" y="-4194"/>
                              <a:pt x="148331" y="0"/>
                            </a:cubicBezTo>
                            <a:cubicBezTo>
                              <a:pt x="352559" y="958"/>
                              <a:pt x="543451" y="-1250"/>
                              <a:pt x="810188" y="0"/>
                            </a:cubicBezTo>
                            <a:cubicBezTo>
                              <a:pt x="1076925" y="1250"/>
                              <a:pt x="1277931" y="-18378"/>
                              <a:pt x="1551467" y="0"/>
                            </a:cubicBezTo>
                            <a:cubicBezTo>
                              <a:pt x="1825003" y="18378"/>
                              <a:pt x="1784958" y="18094"/>
                              <a:pt x="1975056" y="0"/>
                            </a:cubicBezTo>
                            <a:cubicBezTo>
                              <a:pt x="2165154" y="-18094"/>
                              <a:pt x="2443811" y="25243"/>
                              <a:pt x="2636912" y="0"/>
                            </a:cubicBezTo>
                            <a:cubicBezTo>
                              <a:pt x="2830013" y="-25243"/>
                              <a:pt x="2904688" y="-20149"/>
                              <a:pt x="3060501" y="0"/>
                            </a:cubicBezTo>
                            <a:cubicBezTo>
                              <a:pt x="3216314" y="20149"/>
                              <a:pt x="3519044" y="-13877"/>
                              <a:pt x="3722357" y="0"/>
                            </a:cubicBezTo>
                            <a:cubicBezTo>
                              <a:pt x="3925670" y="13877"/>
                              <a:pt x="4140808" y="25241"/>
                              <a:pt x="4304791" y="0"/>
                            </a:cubicBezTo>
                            <a:cubicBezTo>
                              <a:pt x="4468774" y="-25241"/>
                              <a:pt x="4619006" y="-11902"/>
                              <a:pt x="4728380" y="0"/>
                            </a:cubicBezTo>
                            <a:cubicBezTo>
                              <a:pt x="4837754" y="11902"/>
                              <a:pt x="5039047" y="3750"/>
                              <a:pt x="5151968" y="0"/>
                            </a:cubicBezTo>
                            <a:cubicBezTo>
                              <a:pt x="5264889" y="-3750"/>
                              <a:pt x="5539838" y="3549"/>
                              <a:pt x="5734402" y="0"/>
                            </a:cubicBezTo>
                            <a:cubicBezTo>
                              <a:pt x="5928966" y="-3549"/>
                              <a:pt x="6198468" y="-13909"/>
                              <a:pt x="6475682" y="0"/>
                            </a:cubicBezTo>
                            <a:cubicBezTo>
                              <a:pt x="6752896" y="13909"/>
                              <a:pt x="6804566" y="-15116"/>
                              <a:pt x="6978693" y="0"/>
                            </a:cubicBezTo>
                            <a:cubicBezTo>
                              <a:pt x="7152820" y="15116"/>
                              <a:pt x="7566793" y="-10401"/>
                              <a:pt x="8090612" y="0"/>
                            </a:cubicBezTo>
                            <a:cubicBezTo>
                              <a:pt x="8180651" y="-18371"/>
                              <a:pt x="8238546" y="68494"/>
                              <a:pt x="8238943" y="148331"/>
                            </a:cubicBezTo>
                            <a:cubicBezTo>
                              <a:pt x="8261559" y="418530"/>
                              <a:pt x="8220987" y="450701"/>
                              <a:pt x="8238943" y="741636"/>
                            </a:cubicBezTo>
                            <a:cubicBezTo>
                              <a:pt x="8248143" y="828181"/>
                              <a:pt x="8156948" y="884378"/>
                              <a:pt x="8090612" y="889967"/>
                            </a:cubicBezTo>
                            <a:cubicBezTo>
                              <a:pt x="7872577" y="867770"/>
                              <a:pt x="7450550" y="926595"/>
                              <a:pt x="7269910" y="889967"/>
                            </a:cubicBezTo>
                            <a:cubicBezTo>
                              <a:pt x="7089270" y="853339"/>
                              <a:pt x="6921852" y="869085"/>
                              <a:pt x="6687476" y="889967"/>
                            </a:cubicBezTo>
                            <a:cubicBezTo>
                              <a:pt x="6453100" y="910849"/>
                              <a:pt x="6463031" y="875078"/>
                              <a:pt x="6263887" y="889967"/>
                            </a:cubicBezTo>
                            <a:cubicBezTo>
                              <a:pt x="6064743" y="904856"/>
                              <a:pt x="5856314" y="882110"/>
                              <a:pt x="5602031" y="889967"/>
                            </a:cubicBezTo>
                            <a:cubicBezTo>
                              <a:pt x="5347748" y="897824"/>
                              <a:pt x="5337843" y="884491"/>
                              <a:pt x="5099019" y="889967"/>
                            </a:cubicBezTo>
                            <a:cubicBezTo>
                              <a:pt x="4860195" y="895443"/>
                              <a:pt x="4885758" y="877194"/>
                              <a:pt x="4675431" y="889967"/>
                            </a:cubicBezTo>
                            <a:cubicBezTo>
                              <a:pt x="4465104" y="902740"/>
                              <a:pt x="4139334" y="863799"/>
                              <a:pt x="3854729" y="889967"/>
                            </a:cubicBezTo>
                            <a:cubicBezTo>
                              <a:pt x="3570124" y="916135"/>
                              <a:pt x="3415493" y="879107"/>
                              <a:pt x="3192872" y="889967"/>
                            </a:cubicBezTo>
                            <a:cubicBezTo>
                              <a:pt x="2970251" y="900827"/>
                              <a:pt x="2864071" y="873695"/>
                              <a:pt x="2689861" y="889967"/>
                            </a:cubicBezTo>
                            <a:cubicBezTo>
                              <a:pt x="2515651" y="906239"/>
                              <a:pt x="2261429" y="850806"/>
                              <a:pt x="1869159" y="889967"/>
                            </a:cubicBezTo>
                            <a:cubicBezTo>
                              <a:pt x="1476889" y="929128"/>
                              <a:pt x="1442308" y="880179"/>
                              <a:pt x="1048456" y="889967"/>
                            </a:cubicBezTo>
                            <a:cubicBezTo>
                              <a:pt x="654604" y="899755"/>
                              <a:pt x="392753" y="934229"/>
                              <a:pt x="148331" y="889967"/>
                            </a:cubicBezTo>
                            <a:cubicBezTo>
                              <a:pt x="67338" y="893285"/>
                              <a:pt x="-16621" y="820831"/>
                              <a:pt x="0" y="741636"/>
                            </a:cubicBezTo>
                            <a:cubicBezTo>
                              <a:pt x="15240" y="600708"/>
                              <a:pt x="-5692" y="383068"/>
                              <a:pt x="0" y="148331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 dirty="0">
                  <a:solidFill>
                    <a:srgbClr val="EC9684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DD156138-B8F7-F569-AFA6-38AE0E73ED45}"/>
                  </a:ext>
                </a:extLst>
              </p:cNvPr>
              <p:cNvSpPr txBox="1"/>
              <p:nvPr/>
            </p:nvSpPr>
            <p:spPr>
              <a:xfrm>
                <a:off x="2591160" y="1732335"/>
                <a:ext cx="4743450" cy="2376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4800" b="1" kern="0" dirty="0" err="1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Luyện</a:t>
                </a:r>
                <a:r>
                  <a:rPr lang="en-US" sz="4800" b="1" kern="0" dirty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 </a:t>
                </a:r>
                <a:r>
                  <a:rPr lang="en-US" sz="4800" b="1" kern="0" dirty="0" err="1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đọc</a:t>
                </a:r>
                <a:r>
                  <a:rPr lang="en-US" sz="4800" b="1" kern="0" dirty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 </a:t>
                </a:r>
                <a:r>
                  <a:rPr lang="en-US" sz="4800" b="1" kern="0" dirty="0" err="1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từ</a:t>
                </a:r>
                <a:r>
                  <a:rPr lang="en-US" sz="4800" b="1" kern="0" dirty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 </a:t>
                </a:r>
                <a:r>
                  <a:rPr lang="en-US" sz="4800" b="1" kern="0" dirty="0" err="1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khó</a:t>
                </a:r>
                <a:endParaRPr lang="en-US" sz="4800" b="1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  <p:pic>
          <p:nvPicPr>
            <p:cNvPr id="9" name="Hình ảnh 8" descr="Ảnh có chứa Tác phẩm nghệ thuật của trẻ con, phim hoạt hình, tác phẩm nghệ thuật, minh họa&#10;&#10;Mô tả được tạo tự động với mức tin cậy trung bình">
              <a:extLst>
                <a:ext uri="{FF2B5EF4-FFF2-40B4-BE49-F238E27FC236}">
                  <a16:creationId xmlns:a16="http://schemas.microsoft.com/office/drawing/2014/main" id="{5DB7A0BE-51D2-1C38-AB21-154599A652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9627" b="20600"/>
            <a:stretch/>
          </p:blipFill>
          <p:spPr>
            <a:xfrm>
              <a:off x="1097886" y="916234"/>
              <a:ext cx="1610936" cy="962906"/>
            </a:xfrm>
            <a:prstGeom prst="rect">
              <a:avLst/>
            </a:prstGeom>
          </p:spPr>
        </p:pic>
      </p:grp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76510080-272B-CD77-650E-DFACA6FC0CCC}"/>
              </a:ext>
            </a:extLst>
          </p:cNvPr>
          <p:cNvGrpSpPr/>
          <p:nvPr/>
        </p:nvGrpSpPr>
        <p:grpSpPr>
          <a:xfrm>
            <a:off x="2562271" y="1924804"/>
            <a:ext cx="1846443" cy="855275"/>
            <a:chOff x="2131358" y="1720729"/>
            <a:chExt cx="5264216" cy="244572"/>
          </a:xfrm>
        </p:grpSpPr>
        <p:sp>
          <p:nvSpPr>
            <p:cNvPr id="18" name="Hình chữ nhật: Góc Tròn 17">
              <a:extLst>
                <a:ext uri="{FF2B5EF4-FFF2-40B4-BE49-F238E27FC236}">
                  <a16:creationId xmlns:a16="http://schemas.microsoft.com/office/drawing/2014/main" id="{A1322FC1-A6F7-5679-2FE6-C5FC9E1296BB}"/>
                </a:ext>
              </a:extLst>
            </p:cNvPr>
            <p:cNvSpPr/>
            <p:nvPr/>
          </p:nvSpPr>
          <p:spPr>
            <a:xfrm>
              <a:off x="2131358" y="1720729"/>
              <a:ext cx="5169785" cy="23080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2400" kern="0" dirty="0">
                <a:solidFill>
                  <a:srgbClr val="EC968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9" name="Hộp Văn bản 18">
              <a:extLst>
                <a:ext uri="{FF2B5EF4-FFF2-40B4-BE49-F238E27FC236}">
                  <a16:creationId xmlns:a16="http://schemas.microsoft.com/office/drawing/2014/main" id="{BC8BD7DA-A1AC-A822-2278-13B322BF4264}"/>
                </a:ext>
              </a:extLst>
            </p:cNvPr>
            <p:cNvSpPr txBox="1"/>
            <p:nvPr/>
          </p:nvSpPr>
          <p:spPr>
            <a:xfrm>
              <a:off x="2131358" y="1745274"/>
              <a:ext cx="5264216" cy="2200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400" b="1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lịch</a:t>
              </a:r>
              <a:r>
                <a:rPr lang="en-US" sz="4400" b="1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400" b="1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cũ</a:t>
              </a:r>
              <a:endParaRPr lang="en-US" sz="4400" kern="0" dirty="0">
                <a:solidFill>
                  <a:srgbClr val="FFCCA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D41A5F94-2AE2-01A8-3D11-3A6C280BBEE9}"/>
              </a:ext>
            </a:extLst>
          </p:cNvPr>
          <p:cNvGrpSpPr/>
          <p:nvPr/>
        </p:nvGrpSpPr>
        <p:grpSpPr>
          <a:xfrm>
            <a:off x="4237199" y="2935310"/>
            <a:ext cx="2773200" cy="889967"/>
            <a:chOff x="2131360" y="1697037"/>
            <a:chExt cx="5191798" cy="254492"/>
          </a:xfrm>
        </p:grpSpPr>
        <p:sp>
          <p:nvSpPr>
            <p:cNvPr id="21" name="Hình chữ nhật: Góc Tròn 20">
              <a:extLst>
                <a:ext uri="{FF2B5EF4-FFF2-40B4-BE49-F238E27FC236}">
                  <a16:creationId xmlns:a16="http://schemas.microsoft.com/office/drawing/2014/main" id="{E33F33F1-8EAA-053A-BBF2-3E39F86EC0C9}"/>
                </a:ext>
              </a:extLst>
            </p:cNvPr>
            <p:cNvSpPr/>
            <p:nvPr/>
          </p:nvSpPr>
          <p:spPr>
            <a:xfrm>
              <a:off x="2131360" y="1697037"/>
              <a:ext cx="4320158" cy="254492"/>
            </a:xfrm>
            <a:prstGeom prst="roundRect">
              <a:avLst/>
            </a:prstGeom>
            <a:solidFill>
              <a:schemeClr val="bg2">
                <a:lumMod val="9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2000" kern="0">
                <a:solidFill>
                  <a:srgbClr val="EC968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1FC7F28B-65D5-F416-A7E3-2DA7C88B56B0}"/>
                </a:ext>
              </a:extLst>
            </p:cNvPr>
            <p:cNvSpPr txBox="1"/>
            <p:nvPr/>
          </p:nvSpPr>
          <p:spPr>
            <a:xfrm>
              <a:off x="2579708" y="1713727"/>
              <a:ext cx="4743450" cy="202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000" b="1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nụ</a:t>
              </a:r>
              <a:r>
                <a:rPr lang="en-US" sz="4000" b="1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hồng</a:t>
              </a:r>
              <a:endParaRPr lang="en-US" sz="4000" kern="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382A2062-D871-3764-F8DB-77C69A75C661}"/>
              </a:ext>
            </a:extLst>
          </p:cNvPr>
          <p:cNvGrpSpPr/>
          <p:nvPr/>
        </p:nvGrpSpPr>
        <p:grpSpPr>
          <a:xfrm>
            <a:off x="6050955" y="4072160"/>
            <a:ext cx="1351332" cy="889966"/>
            <a:chOff x="2131360" y="1697037"/>
            <a:chExt cx="2402023" cy="254492"/>
          </a:xfrm>
        </p:grpSpPr>
        <p:sp>
          <p:nvSpPr>
            <p:cNvPr id="24" name="Hình chữ nhật: Góc Tròn 23">
              <a:extLst>
                <a:ext uri="{FF2B5EF4-FFF2-40B4-BE49-F238E27FC236}">
                  <a16:creationId xmlns:a16="http://schemas.microsoft.com/office/drawing/2014/main" id="{DEC0E45D-5866-663D-4BD3-34EB5F60FD15}"/>
                </a:ext>
              </a:extLst>
            </p:cNvPr>
            <p:cNvSpPr/>
            <p:nvPr/>
          </p:nvSpPr>
          <p:spPr>
            <a:xfrm>
              <a:off x="2131360" y="1697037"/>
              <a:ext cx="2130440" cy="254492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2000" kern="0">
                <a:solidFill>
                  <a:srgbClr val="EC968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207C4E32-8A82-7985-D568-01B8F6425752}"/>
                </a:ext>
              </a:extLst>
            </p:cNvPr>
            <p:cNvSpPr txBox="1"/>
            <p:nvPr/>
          </p:nvSpPr>
          <p:spPr>
            <a:xfrm>
              <a:off x="2179475" y="1714793"/>
              <a:ext cx="2353908" cy="202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000" b="1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toả</a:t>
              </a:r>
              <a:endParaRPr lang="en-US" sz="4000" kern="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2" name="Nhóm 19">
            <a:extLst>
              <a:ext uri="{FF2B5EF4-FFF2-40B4-BE49-F238E27FC236}">
                <a16:creationId xmlns:a16="http://schemas.microsoft.com/office/drawing/2014/main" id="{8CB71791-039F-92CD-0FF2-4502932D8A76}"/>
              </a:ext>
            </a:extLst>
          </p:cNvPr>
          <p:cNvGrpSpPr/>
          <p:nvPr/>
        </p:nvGrpSpPr>
        <p:grpSpPr>
          <a:xfrm>
            <a:off x="7023942" y="5025367"/>
            <a:ext cx="2773200" cy="889967"/>
            <a:chOff x="2131360" y="1697037"/>
            <a:chExt cx="5191798" cy="254492"/>
          </a:xfrm>
        </p:grpSpPr>
        <p:sp>
          <p:nvSpPr>
            <p:cNvPr id="3" name="Hình chữ nhật: Góc Tròn 20">
              <a:extLst>
                <a:ext uri="{FF2B5EF4-FFF2-40B4-BE49-F238E27FC236}">
                  <a16:creationId xmlns:a16="http://schemas.microsoft.com/office/drawing/2014/main" id="{E7007DBE-0AAB-D8EE-8A3E-D51EF72CC1F5}"/>
                </a:ext>
              </a:extLst>
            </p:cNvPr>
            <p:cNvSpPr/>
            <p:nvPr/>
          </p:nvSpPr>
          <p:spPr>
            <a:xfrm>
              <a:off x="2131360" y="1697037"/>
              <a:ext cx="4320158" cy="254492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2000" kern="0">
                <a:solidFill>
                  <a:srgbClr val="EC968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8" name="Hộp Văn bản 21">
              <a:extLst>
                <a:ext uri="{FF2B5EF4-FFF2-40B4-BE49-F238E27FC236}">
                  <a16:creationId xmlns:a16="http://schemas.microsoft.com/office/drawing/2014/main" id="{D07B32FB-D3AA-224C-B29D-AA6332B6A211}"/>
                </a:ext>
              </a:extLst>
            </p:cNvPr>
            <p:cNvSpPr txBox="1"/>
            <p:nvPr/>
          </p:nvSpPr>
          <p:spPr>
            <a:xfrm>
              <a:off x="2579708" y="1713727"/>
              <a:ext cx="4743450" cy="202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000" b="1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gặt</a:t>
              </a:r>
              <a:r>
                <a:rPr lang="en-US" sz="4000" b="1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hái</a:t>
              </a:r>
              <a:endParaRPr lang="en-US" sz="4000" kern="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043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Hình chữ nhật: Góc Tròn 35">
            <a:extLst>
              <a:ext uri="{FF2B5EF4-FFF2-40B4-BE49-F238E27FC236}">
                <a16:creationId xmlns:a16="http://schemas.microsoft.com/office/drawing/2014/main" id="{45FE7AF7-7D44-60A8-07DD-9BFC7F71CBEB}"/>
              </a:ext>
            </a:extLst>
          </p:cNvPr>
          <p:cNvSpPr/>
          <p:nvPr/>
        </p:nvSpPr>
        <p:spPr>
          <a:xfrm>
            <a:off x="558800" y="108857"/>
            <a:ext cx="11413067" cy="6693621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75ADCC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DF15CD-546C-C15E-BA21-E6781DAB4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6516" y="0"/>
            <a:ext cx="4925995" cy="11827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412FC1-DD6B-F0C5-283F-CBCAE7613260}"/>
              </a:ext>
            </a:extLst>
          </p:cNvPr>
          <p:cNvSpPr txBox="1"/>
          <p:nvPr/>
        </p:nvSpPr>
        <p:spPr>
          <a:xfrm>
            <a:off x="865814" y="906185"/>
            <a:ext cx="5090321" cy="541193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4E7B95-C4F6-06E4-D775-D880FB11C8D8}"/>
              </a:ext>
            </a:extLst>
          </p:cNvPr>
          <p:cNvSpPr txBox="1"/>
          <p:nvPr/>
        </p:nvSpPr>
        <p:spPr>
          <a:xfrm>
            <a:off x="4740614" y="845905"/>
            <a:ext cx="4178595" cy="6012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(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3000B4-4410-23F2-155D-53715273F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1693881"/>
            <a:ext cx="3770924" cy="4642089"/>
          </a:xfrm>
          <a:prstGeom prst="rect">
            <a:avLst/>
          </a:prstGeom>
        </p:spPr>
      </p:pic>
      <p:sp>
        <p:nvSpPr>
          <p:cNvPr id="62" name="타원 39">
            <a:extLst>
              <a:ext uri="{FF2B5EF4-FFF2-40B4-BE49-F238E27FC236}">
                <a16:creationId xmlns:a16="http://schemas.microsoft.com/office/drawing/2014/main" id="{029D2FE8-3D89-B3BD-F7D6-53DA72F276DA}"/>
              </a:ext>
            </a:extLst>
          </p:cNvPr>
          <p:cNvSpPr/>
          <p:nvPr/>
        </p:nvSpPr>
        <p:spPr>
          <a:xfrm>
            <a:off x="149973" y="901815"/>
            <a:ext cx="673100" cy="6731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srgbClr val="005EB3"/>
                </a:solidFill>
                <a:effectLst/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1</a:t>
            </a:r>
            <a:endParaRPr kumimoji="0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5EB3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</a:endParaRPr>
          </a:p>
        </p:txBody>
      </p:sp>
      <p:sp>
        <p:nvSpPr>
          <p:cNvPr id="63" name="타원 39">
            <a:extLst>
              <a:ext uri="{FF2B5EF4-FFF2-40B4-BE49-F238E27FC236}">
                <a16:creationId xmlns:a16="http://schemas.microsoft.com/office/drawing/2014/main" id="{85BE87A8-8BBC-B935-2AE2-7D79C9D86229}"/>
              </a:ext>
            </a:extLst>
          </p:cNvPr>
          <p:cNvSpPr/>
          <p:nvPr/>
        </p:nvSpPr>
        <p:spPr>
          <a:xfrm>
            <a:off x="160859" y="3982472"/>
            <a:ext cx="673100" cy="6731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srgbClr val="005EB3"/>
                </a:solidFill>
                <a:effectLst/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2</a:t>
            </a:r>
            <a:endParaRPr kumimoji="0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5EB3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</a:endParaRPr>
          </a:p>
        </p:txBody>
      </p:sp>
      <p:sp>
        <p:nvSpPr>
          <p:cNvPr id="64" name="타원 39">
            <a:extLst>
              <a:ext uri="{FF2B5EF4-FFF2-40B4-BE49-F238E27FC236}">
                <a16:creationId xmlns:a16="http://schemas.microsoft.com/office/drawing/2014/main" id="{8B9E3790-7D7C-E505-A05A-701CA044A077}"/>
              </a:ext>
            </a:extLst>
          </p:cNvPr>
          <p:cNvSpPr/>
          <p:nvPr/>
        </p:nvSpPr>
        <p:spPr>
          <a:xfrm>
            <a:off x="7987687" y="967129"/>
            <a:ext cx="673100" cy="6731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srgbClr val="005EB3"/>
                </a:solidFill>
                <a:effectLst/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3</a:t>
            </a:r>
            <a:endParaRPr kumimoji="0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5EB3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</a:endParaRPr>
          </a:p>
        </p:txBody>
      </p:sp>
      <p:sp>
        <p:nvSpPr>
          <p:cNvPr id="69" name="타원 39">
            <a:extLst>
              <a:ext uri="{FF2B5EF4-FFF2-40B4-BE49-F238E27FC236}">
                <a16:creationId xmlns:a16="http://schemas.microsoft.com/office/drawing/2014/main" id="{D96D2820-A0A1-5267-7900-2151E1BF2A95}"/>
              </a:ext>
            </a:extLst>
          </p:cNvPr>
          <p:cNvSpPr/>
          <p:nvPr/>
        </p:nvSpPr>
        <p:spPr>
          <a:xfrm>
            <a:off x="7933258" y="3862729"/>
            <a:ext cx="673100" cy="6731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srgbClr val="005EB3"/>
                </a:solidFill>
                <a:effectLst/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4</a:t>
            </a:r>
            <a:endParaRPr kumimoji="0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5EB3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3E69945-AAC2-6629-40BB-A4FDB982749E}"/>
              </a:ext>
            </a:extLst>
          </p:cNvPr>
          <p:cNvSpPr/>
          <p:nvPr/>
        </p:nvSpPr>
        <p:spPr>
          <a:xfrm>
            <a:off x="5645332" y="6203090"/>
            <a:ext cx="5240382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600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600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600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3600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14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58F8F91-1152-4CC9-9F1C-45237EDA964D}"/>
              </a:ext>
            </a:extLst>
          </p:cNvPr>
          <p:cNvGrpSpPr/>
          <p:nvPr/>
        </p:nvGrpSpPr>
        <p:grpSpPr>
          <a:xfrm>
            <a:off x="1543491" y="327368"/>
            <a:ext cx="9553029" cy="6203265"/>
            <a:chOff x="1157618" y="245525"/>
            <a:chExt cx="7164772" cy="4652449"/>
          </a:xfrm>
        </p:grpSpPr>
        <p:sp>
          <p:nvSpPr>
            <p:cNvPr id="2" name="TextBox 10">
              <a:extLst>
                <a:ext uri="{FF2B5EF4-FFF2-40B4-BE49-F238E27FC236}">
                  <a16:creationId xmlns:a16="http://schemas.microsoft.com/office/drawing/2014/main" id="{06C6D7E0-9C40-C9D8-4A5E-18D0F811AEE4}"/>
                </a:ext>
              </a:extLst>
            </p:cNvPr>
            <p:cNvSpPr txBox="1"/>
            <p:nvPr/>
          </p:nvSpPr>
          <p:spPr>
            <a:xfrm>
              <a:off x="6814438" y="629623"/>
              <a:ext cx="945606" cy="5772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>
                <a:buClr>
                  <a:srgbClr val="000000"/>
                </a:buClr>
              </a:pPr>
              <a:r>
                <a:rPr lang="en-US" sz="1467" dirty="0">
                  <a:solidFill>
                    <a:srgbClr val="493429"/>
                  </a:solidFill>
                  <a:latin typeface="Calibri"/>
                  <a:sym typeface="Arial"/>
                </a:rPr>
                <a:t>NGUYỄN NGÂN TIỂU HỌC KIM BÀI</a:t>
              </a:r>
            </a:p>
          </p:txBody>
        </p:sp>
        <p:pic>
          <p:nvPicPr>
            <p:cNvPr id="10" name="Hình ảnh 9" descr="Ảnh có chứa vòng tròn&#10;&#10;Mô tả được tạo tự động">
              <a:extLst>
                <a:ext uri="{FF2B5EF4-FFF2-40B4-BE49-F238E27FC236}">
                  <a16:creationId xmlns:a16="http://schemas.microsoft.com/office/drawing/2014/main" id="{C8CDC72B-E0F4-EC90-589D-E04C46801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7618" y="245525"/>
              <a:ext cx="7164772" cy="4652449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45CA6B7-8DD7-F000-C062-6CE8805B22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6075" y="1386663"/>
            <a:ext cx="6498899" cy="408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82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6">
            <a:extLst>
              <a:ext uri="{FF2B5EF4-FFF2-40B4-BE49-F238E27FC236}">
                <a16:creationId xmlns:a16="http://schemas.microsoft.com/office/drawing/2014/main" id="{BD41F50E-13B1-1259-1F1F-DF1FEA9E9CC2}"/>
              </a:ext>
            </a:extLst>
          </p:cNvPr>
          <p:cNvGrpSpPr/>
          <p:nvPr/>
        </p:nvGrpSpPr>
        <p:grpSpPr>
          <a:xfrm>
            <a:off x="-528344" y="2856578"/>
            <a:ext cx="4833679" cy="3856567"/>
            <a:chOff x="1287462" y="1498599"/>
            <a:chExt cx="3625259" cy="2892425"/>
          </a:xfrm>
        </p:grpSpPr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3AD51930-4A7F-041A-2C23-AB1EAE400779}"/>
                </a:ext>
              </a:extLst>
            </p:cNvPr>
            <p:cNvSpPr/>
            <p:nvPr/>
          </p:nvSpPr>
          <p:spPr>
            <a:xfrm>
              <a:off x="2750820" y="2956560"/>
              <a:ext cx="495300" cy="6858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EC968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6" name="Hình chữ nhật: Góc Tròn 5">
              <a:extLst>
                <a:ext uri="{FF2B5EF4-FFF2-40B4-BE49-F238E27FC236}">
                  <a16:creationId xmlns:a16="http://schemas.microsoft.com/office/drawing/2014/main" id="{BCDA9B35-CBCD-45A2-76E9-59091DC785D2}"/>
                </a:ext>
              </a:extLst>
            </p:cNvPr>
            <p:cNvSpPr/>
            <p:nvPr/>
          </p:nvSpPr>
          <p:spPr>
            <a:xfrm>
              <a:off x="2547937" y="3535680"/>
              <a:ext cx="176213" cy="685800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EC968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pic>
          <p:nvPicPr>
            <p:cNvPr id="4" name="Hình ảnh 3" descr="Ảnh có chứa phim hoạt hình, Hoạt hình, Phim hoạt hình, hư cấu&#10;&#10;Mô tả được tạo tự động">
              <a:extLst>
                <a:ext uri="{FF2B5EF4-FFF2-40B4-BE49-F238E27FC236}">
                  <a16:creationId xmlns:a16="http://schemas.microsoft.com/office/drawing/2014/main" id="{EB6B8C5C-D58D-9095-4401-47FFA6471E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7462" y="1498599"/>
              <a:ext cx="3625259" cy="2892425"/>
            </a:xfrm>
            <a:prstGeom prst="rect">
              <a:avLst/>
            </a:prstGeom>
          </p:spPr>
        </p:pic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9F95AF65-5E78-C38D-D6B5-F2D4DD86389E}"/>
              </a:ext>
            </a:extLst>
          </p:cNvPr>
          <p:cNvGrpSpPr/>
          <p:nvPr/>
        </p:nvGrpSpPr>
        <p:grpSpPr>
          <a:xfrm>
            <a:off x="1152290" y="370895"/>
            <a:ext cx="8908696" cy="1283875"/>
            <a:chOff x="1097886" y="916234"/>
            <a:chExt cx="6681522" cy="962906"/>
          </a:xfrm>
        </p:grpSpPr>
        <p:grpSp>
          <p:nvGrpSpPr>
            <p:cNvPr id="12" name="Nhóm 11">
              <a:extLst>
                <a:ext uri="{FF2B5EF4-FFF2-40B4-BE49-F238E27FC236}">
                  <a16:creationId xmlns:a16="http://schemas.microsoft.com/office/drawing/2014/main" id="{8F41594A-61F0-9925-8800-4AA937593645}"/>
                </a:ext>
              </a:extLst>
            </p:cNvPr>
            <p:cNvGrpSpPr/>
            <p:nvPr/>
          </p:nvGrpSpPr>
          <p:grpSpPr>
            <a:xfrm>
              <a:off x="1600200" y="1047031"/>
              <a:ext cx="6179208" cy="667475"/>
              <a:chOff x="2131359" y="1729738"/>
              <a:chExt cx="5264216" cy="254492"/>
            </a:xfrm>
          </p:grpSpPr>
          <p:sp>
            <p:nvSpPr>
              <p:cNvPr id="11" name="Hình chữ nhật: Góc Tròn 10">
                <a:extLst>
                  <a:ext uri="{FF2B5EF4-FFF2-40B4-BE49-F238E27FC236}">
                    <a16:creationId xmlns:a16="http://schemas.microsoft.com/office/drawing/2014/main" id="{2187342C-9EC9-C365-8912-8E05C3150FDE}"/>
                  </a:ext>
                </a:extLst>
              </p:cNvPr>
              <p:cNvSpPr/>
              <p:nvPr/>
            </p:nvSpPr>
            <p:spPr>
              <a:xfrm>
                <a:off x="2131359" y="1729738"/>
                <a:ext cx="5264216" cy="254492"/>
              </a:xfrm>
              <a:custGeom>
                <a:avLst/>
                <a:gdLst>
                  <a:gd name="connsiteX0" fmla="*/ 0 w 5264216"/>
                  <a:gd name="connsiteY0" fmla="*/ 42416 h 254492"/>
                  <a:gd name="connsiteX1" fmla="*/ 94775 w 5264216"/>
                  <a:gd name="connsiteY1" fmla="*/ 0 h 254492"/>
                  <a:gd name="connsiteX2" fmla="*/ 365423 w 5264216"/>
                  <a:gd name="connsiteY2" fmla="*/ 0 h 254492"/>
                  <a:gd name="connsiteX3" fmla="*/ 788312 w 5264216"/>
                  <a:gd name="connsiteY3" fmla="*/ 0 h 254492"/>
                  <a:gd name="connsiteX4" fmla="*/ 1109708 w 5264216"/>
                  <a:gd name="connsiteY4" fmla="*/ 0 h 254492"/>
                  <a:gd name="connsiteX5" fmla="*/ 1583343 w 5264216"/>
                  <a:gd name="connsiteY5" fmla="*/ 0 h 254492"/>
                  <a:gd name="connsiteX6" fmla="*/ 2107725 w 5264216"/>
                  <a:gd name="connsiteY6" fmla="*/ 0 h 254492"/>
                  <a:gd name="connsiteX7" fmla="*/ 2530614 w 5264216"/>
                  <a:gd name="connsiteY7" fmla="*/ 0 h 254492"/>
                  <a:gd name="connsiteX8" fmla="*/ 3054996 w 5264216"/>
                  <a:gd name="connsiteY8" fmla="*/ 0 h 254492"/>
                  <a:gd name="connsiteX9" fmla="*/ 3477885 w 5264216"/>
                  <a:gd name="connsiteY9" fmla="*/ 0 h 254492"/>
                  <a:gd name="connsiteX10" fmla="*/ 3900774 w 5264216"/>
                  <a:gd name="connsiteY10" fmla="*/ 0 h 254492"/>
                  <a:gd name="connsiteX11" fmla="*/ 4222170 w 5264216"/>
                  <a:gd name="connsiteY11" fmla="*/ 0 h 254492"/>
                  <a:gd name="connsiteX12" fmla="*/ 4543565 w 5264216"/>
                  <a:gd name="connsiteY12" fmla="*/ 0 h 254492"/>
                  <a:gd name="connsiteX13" fmla="*/ 5169440 w 5264216"/>
                  <a:gd name="connsiteY13" fmla="*/ 0 h 254492"/>
                  <a:gd name="connsiteX14" fmla="*/ 5264216 w 5264216"/>
                  <a:gd name="connsiteY14" fmla="*/ 42416 h 254492"/>
                  <a:gd name="connsiteX15" fmla="*/ 5264216 w 5264216"/>
                  <a:gd name="connsiteY15" fmla="*/ 212075 h 254492"/>
                  <a:gd name="connsiteX16" fmla="*/ 5169440 w 5264216"/>
                  <a:gd name="connsiteY16" fmla="*/ 254492 h 254492"/>
                  <a:gd name="connsiteX17" fmla="*/ 4797298 w 5264216"/>
                  <a:gd name="connsiteY17" fmla="*/ 254492 h 254492"/>
                  <a:gd name="connsiteX18" fmla="*/ 4323663 w 5264216"/>
                  <a:gd name="connsiteY18" fmla="*/ 254492 h 254492"/>
                  <a:gd name="connsiteX19" fmla="*/ 3850027 w 5264216"/>
                  <a:gd name="connsiteY19" fmla="*/ 254492 h 254492"/>
                  <a:gd name="connsiteX20" fmla="*/ 3427138 w 5264216"/>
                  <a:gd name="connsiteY20" fmla="*/ 254492 h 254492"/>
                  <a:gd name="connsiteX21" fmla="*/ 3054996 w 5264216"/>
                  <a:gd name="connsiteY21" fmla="*/ 254492 h 254492"/>
                  <a:gd name="connsiteX22" fmla="*/ 2733601 w 5264216"/>
                  <a:gd name="connsiteY22" fmla="*/ 254492 h 254492"/>
                  <a:gd name="connsiteX23" fmla="*/ 2310712 w 5264216"/>
                  <a:gd name="connsiteY23" fmla="*/ 254492 h 254492"/>
                  <a:gd name="connsiteX24" fmla="*/ 2040063 w 5264216"/>
                  <a:gd name="connsiteY24" fmla="*/ 254492 h 254492"/>
                  <a:gd name="connsiteX25" fmla="*/ 1515681 w 5264216"/>
                  <a:gd name="connsiteY25" fmla="*/ 254492 h 254492"/>
                  <a:gd name="connsiteX26" fmla="*/ 991299 w 5264216"/>
                  <a:gd name="connsiteY26" fmla="*/ 254492 h 254492"/>
                  <a:gd name="connsiteX27" fmla="*/ 568410 w 5264216"/>
                  <a:gd name="connsiteY27" fmla="*/ 254492 h 254492"/>
                  <a:gd name="connsiteX28" fmla="*/ 94775 w 5264216"/>
                  <a:gd name="connsiteY28" fmla="*/ 254492 h 254492"/>
                  <a:gd name="connsiteX29" fmla="*/ 0 w 5264216"/>
                  <a:gd name="connsiteY29" fmla="*/ 212075 h 254492"/>
                  <a:gd name="connsiteX30" fmla="*/ 0 w 5264216"/>
                  <a:gd name="connsiteY30" fmla="*/ 42416 h 254492"/>
                  <a:gd name="connsiteX0" fmla="*/ 0 w 5264216"/>
                  <a:gd name="connsiteY0" fmla="*/ 42416 h 254492"/>
                  <a:gd name="connsiteX1" fmla="*/ 94775 w 5264216"/>
                  <a:gd name="connsiteY1" fmla="*/ 0 h 254492"/>
                  <a:gd name="connsiteX2" fmla="*/ 517664 w 5264216"/>
                  <a:gd name="connsiteY2" fmla="*/ 0 h 254492"/>
                  <a:gd name="connsiteX3" fmla="*/ 991299 w 5264216"/>
                  <a:gd name="connsiteY3" fmla="*/ 0 h 254492"/>
                  <a:gd name="connsiteX4" fmla="*/ 1261948 w 5264216"/>
                  <a:gd name="connsiteY4" fmla="*/ 0 h 254492"/>
                  <a:gd name="connsiteX5" fmla="*/ 1684836 w 5264216"/>
                  <a:gd name="connsiteY5" fmla="*/ 0 h 254492"/>
                  <a:gd name="connsiteX6" fmla="*/ 1955486 w 5264216"/>
                  <a:gd name="connsiteY6" fmla="*/ 0 h 254492"/>
                  <a:gd name="connsiteX7" fmla="*/ 2378374 w 5264216"/>
                  <a:gd name="connsiteY7" fmla="*/ 0 h 254492"/>
                  <a:gd name="connsiteX8" fmla="*/ 2750516 w 5264216"/>
                  <a:gd name="connsiteY8" fmla="*/ 0 h 254492"/>
                  <a:gd name="connsiteX9" fmla="*/ 3021165 w 5264216"/>
                  <a:gd name="connsiteY9" fmla="*/ 0 h 254492"/>
                  <a:gd name="connsiteX10" fmla="*/ 3291814 w 5264216"/>
                  <a:gd name="connsiteY10" fmla="*/ 0 h 254492"/>
                  <a:gd name="connsiteX11" fmla="*/ 3663956 w 5264216"/>
                  <a:gd name="connsiteY11" fmla="*/ 0 h 254492"/>
                  <a:gd name="connsiteX12" fmla="*/ 4137592 w 5264216"/>
                  <a:gd name="connsiteY12" fmla="*/ 0 h 254492"/>
                  <a:gd name="connsiteX13" fmla="*/ 4458987 w 5264216"/>
                  <a:gd name="connsiteY13" fmla="*/ 0 h 254492"/>
                  <a:gd name="connsiteX14" fmla="*/ 5169440 w 5264216"/>
                  <a:gd name="connsiteY14" fmla="*/ 0 h 254492"/>
                  <a:gd name="connsiteX15" fmla="*/ 5264216 w 5264216"/>
                  <a:gd name="connsiteY15" fmla="*/ 42416 h 254492"/>
                  <a:gd name="connsiteX16" fmla="*/ 5264216 w 5264216"/>
                  <a:gd name="connsiteY16" fmla="*/ 212075 h 254492"/>
                  <a:gd name="connsiteX17" fmla="*/ 5169440 w 5264216"/>
                  <a:gd name="connsiteY17" fmla="*/ 254492 h 254492"/>
                  <a:gd name="connsiteX18" fmla="*/ 4645059 w 5264216"/>
                  <a:gd name="connsiteY18" fmla="*/ 254492 h 254492"/>
                  <a:gd name="connsiteX19" fmla="*/ 4272916 w 5264216"/>
                  <a:gd name="connsiteY19" fmla="*/ 254492 h 254492"/>
                  <a:gd name="connsiteX20" fmla="*/ 4002267 w 5264216"/>
                  <a:gd name="connsiteY20" fmla="*/ 254492 h 254492"/>
                  <a:gd name="connsiteX21" fmla="*/ 3579379 w 5264216"/>
                  <a:gd name="connsiteY21" fmla="*/ 254492 h 254492"/>
                  <a:gd name="connsiteX22" fmla="*/ 3257983 w 5264216"/>
                  <a:gd name="connsiteY22" fmla="*/ 254492 h 254492"/>
                  <a:gd name="connsiteX23" fmla="*/ 2987334 w 5264216"/>
                  <a:gd name="connsiteY23" fmla="*/ 254492 h 254492"/>
                  <a:gd name="connsiteX24" fmla="*/ 2462952 w 5264216"/>
                  <a:gd name="connsiteY24" fmla="*/ 254492 h 254492"/>
                  <a:gd name="connsiteX25" fmla="*/ 2040063 w 5264216"/>
                  <a:gd name="connsiteY25" fmla="*/ 254492 h 254492"/>
                  <a:gd name="connsiteX26" fmla="*/ 1718668 w 5264216"/>
                  <a:gd name="connsiteY26" fmla="*/ 254492 h 254492"/>
                  <a:gd name="connsiteX27" fmla="*/ 1194286 w 5264216"/>
                  <a:gd name="connsiteY27" fmla="*/ 254492 h 254492"/>
                  <a:gd name="connsiteX28" fmla="*/ 669903 w 5264216"/>
                  <a:gd name="connsiteY28" fmla="*/ 254492 h 254492"/>
                  <a:gd name="connsiteX29" fmla="*/ 94775 w 5264216"/>
                  <a:gd name="connsiteY29" fmla="*/ 254492 h 254492"/>
                  <a:gd name="connsiteX30" fmla="*/ 0 w 5264216"/>
                  <a:gd name="connsiteY30" fmla="*/ 212075 h 254492"/>
                  <a:gd name="connsiteX31" fmla="*/ 0 w 5264216"/>
                  <a:gd name="connsiteY31" fmla="*/ 42416 h 254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5264216" h="254492" fill="none" extrusionOk="0">
                    <a:moveTo>
                      <a:pt x="0" y="42416"/>
                    </a:moveTo>
                    <a:cubicBezTo>
                      <a:pt x="-3084" y="16974"/>
                      <a:pt x="52033" y="8993"/>
                      <a:pt x="94775" y="0"/>
                    </a:cubicBezTo>
                    <a:cubicBezTo>
                      <a:pt x="192584" y="-467"/>
                      <a:pt x="309619" y="-6641"/>
                      <a:pt x="365423" y="0"/>
                    </a:cubicBezTo>
                    <a:cubicBezTo>
                      <a:pt x="449341" y="9715"/>
                      <a:pt x="594793" y="-22362"/>
                      <a:pt x="788312" y="0"/>
                    </a:cubicBezTo>
                    <a:cubicBezTo>
                      <a:pt x="999158" y="6549"/>
                      <a:pt x="1019540" y="194"/>
                      <a:pt x="1109708" y="0"/>
                    </a:cubicBezTo>
                    <a:cubicBezTo>
                      <a:pt x="1175495" y="-38248"/>
                      <a:pt x="1385799" y="-205"/>
                      <a:pt x="1583343" y="0"/>
                    </a:cubicBezTo>
                    <a:cubicBezTo>
                      <a:pt x="1765820" y="-5655"/>
                      <a:pt x="1998086" y="-16714"/>
                      <a:pt x="2107725" y="0"/>
                    </a:cubicBezTo>
                    <a:cubicBezTo>
                      <a:pt x="2210926" y="-30332"/>
                      <a:pt x="2431155" y="10245"/>
                      <a:pt x="2530614" y="0"/>
                    </a:cubicBezTo>
                    <a:cubicBezTo>
                      <a:pt x="2664183" y="-32710"/>
                      <a:pt x="2803906" y="16608"/>
                      <a:pt x="3054996" y="0"/>
                    </a:cubicBezTo>
                    <a:cubicBezTo>
                      <a:pt x="3270884" y="-3339"/>
                      <a:pt x="3329759" y="8478"/>
                      <a:pt x="3477885" y="0"/>
                    </a:cubicBezTo>
                    <a:cubicBezTo>
                      <a:pt x="3629319" y="8069"/>
                      <a:pt x="3680603" y="11230"/>
                      <a:pt x="3900774" y="0"/>
                    </a:cubicBezTo>
                    <a:cubicBezTo>
                      <a:pt x="4109504" y="-3019"/>
                      <a:pt x="4114557" y="-4738"/>
                      <a:pt x="4222170" y="0"/>
                    </a:cubicBezTo>
                    <a:cubicBezTo>
                      <a:pt x="4318121" y="-6473"/>
                      <a:pt x="4433592" y="15292"/>
                      <a:pt x="4543565" y="0"/>
                    </a:cubicBezTo>
                    <a:cubicBezTo>
                      <a:pt x="4635489" y="-8064"/>
                      <a:pt x="4989835" y="34941"/>
                      <a:pt x="5169440" y="0"/>
                    </a:cubicBezTo>
                    <a:cubicBezTo>
                      <a:pt x="5224456" y="1278"/>
                      <a:pt x="5273156" y="15260"/>
                      <a:pt x="5264216" y="42416"/>
                    </a:cubicBezTo>
                    <a:cubicBezTo>
                      <a:pt x="5247755" y="94460"/>
                      <a:pt x="5260322" y="154691"/>
                      <a:pt x="5264216" y="212075"/>
                    </a:cubicBezTo>
                    <a:cubicBezTo>
                      <a:pt x="5268670" y="238968"/>
                      <a:pt x="5216070" y="247944"/>
                      <a:pt x="5169440" y="254492"/>
                    </a:cubicBezTo>
                    <a:cubicBezTo>
                      <a:pt x="4992713" y="279137"/>
                      <a:pt x="4912231" y="245432"/>
                      <a:pt x="4797298" y="254492"/>
                    </a:cubicBezTo>
                    <a:cubicBezTo>
                      <a:pt x="4651034" y="268563"/>
                      <a:pt x="4519074" y="251149"/>
                      <a:pt x="4323663" y="254492"/>
                    </a:cubicBezTo>
                    <a:cubicBezTo>
                      <a:pt x="4132283" y="236463"/>
                      <a:pt x="3962992" y="248453"/>
                      <a:pt x="3850027" y="254492"/>
                    </a:cubicBezTo>
                    <a:cubicBezTo>
                      <a:pt x="3727205" y="268043"/>
                      <a:pt x="3518772" y="243118"/>
                      <a:pt x="3427138" y="254492"/>
                    </a:cubicBezTo>
                    <a:cubicBezTo>
                      <a:pt x="3307127" y="257675"/>
                      <a:pt x="3137527" y="242252"/>
                      <a:pt x="3054996" y="254492"/>
                    </a:cubicBezTo>
                    <a:cubicBezTo>
                      <a:pt x="2959604" y="250837"/>
                      <a:pt x="2889524" y="252254"/>
                      <a:pt x="2733601" y="254492"/>
                    </a:cubicBezTo>
                    <a:cubicBezTo>
                      <a:pt x="2601473" y="249797"/>
                      <a:pt x="2476649" y="258950"/>
                      <a:pt x="2310712" y="254492"/>
                    </a:cubicBezTo>
                    <a:cubicBezTo>
                      <a:pt x="2141453" y="243472"/>
                      <a:pt x="2114397" y="258595"/>
                      <a:pt x="2040063" y="254492"/>
                    </a:cubicBezTo>
                    <a:cubicBezTo>
                      <a:pt x="1959150" y="252587"/>
                      <a:pt x="1621512" y="247866"/>
                      <a:pt x="1515681" y="254492"/>
                    </a:cubicBezTo>
                    <a:cubicBezTo>
                      <a:pt x="1390088" y="239199"/>
                      <a:pt x="1153928" y="260373"/>
                      <a:pt x="991299" y="254492"/>
                    </a:cubicBezTo>
                    <a:cubicBezTo>
                      <a:pt x="818382" y="250029"/>
                      <a:pt x="766858" y="250619"/>
                      <a:pt x="568410" y="254492"/>
                    </a:cubicBezTo>
                    <a:cubicBezTo>
                      <a:pt x="370903" y="253300"/>
                      <a:pt x="304025" y="267629"/>
                      <a:pt x="94775" y="254492"/>
                    </a:cubicBezTo>
                    <a:cubicBezTo>
                      <a:pt x="31400" y="251475"/>
                      <a:pt x="-4711" y="231554"/>
                      <a:pt x="0" y="212075"/>
                    </a:cubicBezTo>
                    <a:cubicBezTo>
                      <a:pt x="-13123" y="136159"/>
                      <a:pt x="-22964" y="112972"/>
                      <a:pt x="0" y="42416"/>
                    </a:cubicBezTo>
                    <a:close/>
                  </a:path>
                  <a:path w="5264216" h="254492" stroke="0" extrusionOk="0">
                    <a:moveTo>
                      <a:pt x="0" y="42416"/>
                    </a:moveTo>
                    <a:cubicBezTo>
                      <a:pt x="6572" y="19435"/>
                      <a:pt x="47420" y="-4268"/>
                      <a:pt x="94775" y="0"/>
                    </a:cubicBezTo>
                    <a:cubicBezTo>
                      <a:pt x="197923" y="-3839"/>
                      <a:pt x="387798" y="-9888"/>
                      <a:pt x="517664" y="0"/>
                    </a:cubicBezTo>
                    <a:cubicBezTo>
                      <a:pt x="688330" y="5522"/>
                      <a:pt x="820026" y="-7647"/>
                      <a:pt x="991299" y="0"/>
                    </a:cubicBezTo>
                    <a:cubicBezTo>
                      <a:pt x="1165264" y="5379"/>
                      <a:pt x="1139750" y="-184"/>
                      <a:pt x="1261948" y="0"/>
                    </a:cubicBezTo>
                    <a:cubicBezTo>
                      <a:pt x="1392889" y="2984"/>
                      <a:pt x="1571754" y="901"/>
                      <a:pt x="1684836" y="0"/>
                    </a:cubicBezTo>
                    <a:cubicBezTo>
                      <a:pt x="1807304" y="-8228"/>
                      <a:pt x="1864809" y="-1996"/>
                      <a:pt x="1955486" y="0"/>
                    </a:cubicBezTo>
                    <a:cubicBezTo>
                      <a:pt x="2037839" y="1241"/>
                      <a:pt x="2236780" y="-9267"/>
                      <a:pt x="2378374" y="0"/>
                    </a:cubicBezTo>
                    <a:cubicBezTo>
                      <a:pt x="2515802" y="7033"/>
                      <a:pt x="2649918" y="7376"/>
                      <a:pt x="2750516" y="0"/>
                    </a:cubicBezTo>
                    <a:cubicBezTo>
                      <a:pt x="2855542" y="-12364"/>
                      <a:pt x="2945557" y="-16013"/>
                      <a:pt x="3021165" y="0"/>
                    </a:cubicBezTo>
                    <a:cubicBezTo>
                      <a:pt x="3097338" y="9771"/>
                      <a:pt x="3221448" y="5114"/>
                      <a:pt x="3291814" y="0"/>
                    </a:cubicBezTo>
                    <a:cubicBezTo>
                      <a:pt x="3356575" y="-3379"/>
                      <a:pt x="3548842" y="1131"/>
                      <a:pt x="3663956" y="0"/>
                    </a:cubicBezTo>
                    <a:cubicBezTo>
                      <a:pt x="3763213" y="-28317"/>
                      <a:pt x="3929945" y="19828"/>
                      <a:pt x="4137592" y="0"/>
                    </a:cubicBezTo>
                    <a:cubicBezTo>
                      <a:pt x="4319802" y="4823"/>
                      <a:pt x="4346488" y="-2013"/>
                      <a:pt x="4458987" y="0"/>
                    </a:cubicBezTo>
                    <a:cubicBezTo>
                      <a:pt x="4567437" y="-21071"/>
                      <a:pt x="4856519" y="-44069"/>
                      <a:pt x="5169440" y="0"/>
                    </a:cubicBezTo>
                    <a:cubicBezTo>
                      <a:pt x="5223475" y="-2928"/>
                      <a:pt x="5266304" y="18815"/>
                      <a:pt x="5264216" y="42416"/>
                    </a:cubicBezTo>
                    <a:cubicBezTo>
                      <a:pt x="5278217" y="118614"/>
                      <a:pt x="5253191" y="129856"/>
                      <a:pt x="5264216" y="212075"/>
                    </a:cubicBezTo>
                    <a:cubicBezTo>
                      <a:pt x="5269451" y="239072"/>
                      <a:pt x="5222033" y="253435"/>
                      <a:pt x="5169440" y="254492"/>
                    </a:cubicBezTo>
                    <a:cubicBezTo>
                      <a:pt x="5055670" y="256994"/>
                      <a:pt x="4763554" y="275930"/>
                      <a:pt x="4645059" y="254492"/>
                    </a:cubicBezTo>
                    <a:cubicBezTo>
                      <a:pt x="4533399" y="247479"/>
                      <a:pt x="4416988" y="236876"/>
                      <a:pt x="4272916" y="254492"/>
                    </a:cubicBezTo>
                    <a:cubicBezTo>
                      <a:pt x="4123549" y="259421"/>
                      <a:pt x="4130414" y="252668"/>
                      <a:pt x="4002267" y="254492"/>
                    </a:cubicBezTo>
                    <a:cubicBezTo>
                      <a:pt x="3887535" y="274242"/>
                      <a:pt x="3756553" y="273434"/>
                      <a:pt x="3579379" y="254492"/>
                    </a:cubicBezTo>
                    <a:cubicBezTo>
                      <a:pt x="3417108" y="255449"/>
                      <a:pt x="3410700" y="253688"/>
                      <a:pt x="3257983" y="254492"/>
                    </a:cubicBezTo>
                    <a:cubicBezTo>
                      <a:pt x="3107086" y="256391"/>
                      <a:pt x="3123250" y="254344"/>
                      <a:pt x="2987334" y="254492"/>
                    </a:cubicBezTo>
                    <a:cubicBezTo>
                      <a:pt x="2839638" y="273513"/>
                      <a:pt x="2654940" y="260958"/>
                      <a:pt x="2462952" y="254492"/>
                    </a:cubicBezTo>
                    <a:cubicBezTo>
                      <a:pt x="2273392" y="256494"/>
                      <a:pt x="2176747" y="229867"/>
                      <a:pt x="2040063" y="254492"/>
                    </a:cubicBezTo>
                    <a:cubicBezTo>
                      <a:pt x="1905502" y="271279"/>
                      <a:pt x="1825972" y="262420"/>
                      <a:pt x="1718668" y="254492"/>
                    </a:cubicBezTo>
                    <a:cubicBezTo>
                      <a:pt x="1619799" y="297494"/>
                      <a:pt x="1462420" y="230785"/>
                      <a:pt x="1194286" y="254492"/>
                    </a:cubicBezTo>
                    <a:cubicBezTo>
                      <a:pt x="943642" y="271699"/>
                      <a:pt x="924543" y="246722"/>
                      <a:pt x="669903" y="254492"/>
                    </a:cubicBezTo>
                    <a:cubicBezTo>
                      <a:pt x="420017" y="281208"/>
                      <a:pt x="252667" y="254411"/>
                      <a:pt x="94775" y="254492"/>
                    </a:cubicBezTo>
                    <a:cubicBezTo>
                      <a:pt x="42734" y="252558"/>
                      <a:pt x="-8370" y="238035"/>
                      <a:pt x="0" y="212075"/>
                    </a:cubicBezTo>
                    <a:cubicBezTo>
                      <a:pt x="1453" y="162899"/>
                      <a:pt x="2217" y="96527"/>
                      <a:pt x="0" y="42416"/>
                    </a:cubicBezTo>
                    <a:close/>
                  </a:path>
                  <a:path w="5264216" h="254492" fill="none" stroke="0" extrusionOk="0">
                    <a:moveTo>
                      <a:pt x="0" y="42416"/>
                    </a:moveTo>
                    <a:cubicBezTo>
                      <a:pt x="7803" y="19766"/>
                      <a:pt x="55319" y="-999"/>
                      <a:pt x="94775" y="0"/>
                    </a:cubicBezTo>
                    <a:cubicBezTo>
                      <a:pt x="195375" y="10540"/>
                      <a:pt x="305562" y="-4278"/>
                      <a:pt x="365423" y="0"/>
                    </a:cubicBezTo>
                    <a:cubicBezTo>
                      <a:pt x="403418" y="10872"/>
                      <a:pt x="553246" y="14421"/>
                      <a:pt x="788312" y="0"/>
                    </a:cubicBezTo>
                    <a:cubicBezTo>
                      <a:pt x="1001994" y="9684"/>
                      <a:pt x="1019946" y="-3728"/>
                      <a:pt x="1109708" y="0"/>
                    </a:cubicBezTo>
                    <a:cubicBezTo>
                      <a:pt x="1218426" y="14062"/>
                      <a:pt x="1390320" y="-29964"/>
                      <a:pt x="1583343" y="0"/>
                    </a:cubicBezTo>
                    <a:cubicBezTo>
                      <a:pt x="1786044" y="-7474"/>
                      <a:pt x="1985024" y="-9301"/>
                      <a:pt x="2107725" y="0"/>
                    </a:cubicBezTo>
                    <a:cubicBezTo>
                      <a:pt x="2220651" y="-9885"/>
                      <a:pt x="2437762" y="19174"/>
                      <a:pt x="2530614" y="0"/>
                    </a:cubicBezTo>
                    <a:cubicBezTo>
                      <a:pt x="2646694" y="-1925"/>
                      <a:pt x="2806141" y="-24028"/>
                      <a:pt x="3054996" y="0"/>
                    </a:cubicBezTo>
                    <a:cubicBezTo>
                      <a:pt x="3275971" y="-2086"/>
                      <a:pt x="3334293" y="16996"/>
                      <a:pt x="3477885" y="0"/>
                    </a:cubicBezTo>
                    <a:cubicBezTo>
                      <a:pt x="3623962" y="-4274"/>
                      <a:pt x="3697085" y="4778"/>
                      <a:pt x="3900774" y="0"/>
                    </a:cubicBezTo>
                    <a:cubicBezTo>
                      <a:pt x="4108445" y="-1130"/>
                      <a:pt x="4116078" y="-4618"/>
                      <a:pt x="4222170" y="0"/>
                    </a:cubicBezTo>
                    <a:cubicBezTo>
                      <a:pt x="4313963" y="24277"/>
                      <a:pt x="4454743" y="-1633"/>
                      <a:pt x="4543565" y="0"/>
                    </a:cubicBezTo>
                    <a:cubicBezTo>
                      <a:pt x="4645931" y="42969"/>
                      <a:pt x="5027959" y="-33637"/>
                      <a:pt x="5169440" y="0"/>
                    </a:cubicBezTo>
                    <a:cubicBezTo>
                      <a:pt x="5220694" y="-4613"/>
                      <a:pt x="5275177" y="18868"/>
                      <a:pt x="5264216" y="42416"/>
                    </a:cubicBezTo>
                    <a:cubicBezTo>
                      <a:pt x="5242635" y="89769"/>
                      <a:pt x="5255388" y="151040"/>
                      <a:pt x="5264216" y="212075"/>
                    </a:cubicBezTo>
                    <a:cubicBezTo>
                      <a:pt x="5259691" y="240554"/>
                      <a:pt x="5220894" y="262741"/>
                      <a:pt x="5169440" y="254492"/>
                    </a:cubicBezTo>
                    <a:cubicBezTo>
                      <a:pt x="5004575" y="264400"/>
                      <a:pt x="4931373" y="242350"/>
                      <a:pt x="4797298" y="254492"/>
                    </a:cubicBezTo>
                    <a:cubicBezTo>
                      <a:pt x="4681930" y="268214"/>
                      <a:pt x="4532064" y="283346"/>
                      <a:pt x="4323663" y="254492"/>
                    </a:cubicBezTo>
                    <a:cubicBezTo>
                      <a:pt x="4118468" y="224909"/>
                      <a:pt x="3983603" y="253789"/>
                      <a:pt x="3850027" y="254492"/>
                    </a:cubicBezTo>
                    <a:cubicBezTo>
                      <a:pt x="3734568" y="258546"/>
                      <a:pt x="3541381" y="247399"/>
                      <a:pt x="3427138" y="254492"/>
                    </a:cubicBezTo>
                    <a:cubicBezTo>
                      <a:pt x="3309342" y="261879"/>
                      <a:pt x="3162022" y="256852"/>
                      <a:pt x="3054996" y="254492"/>
                    </a:cubicBezTo>
                    <a:cubicBezTo>
                      <a:pt x="2959259" y="249831"/>
                      <a:pt x="2874626" y="240926"/>
                      <a:pt x="2733601" y="254492"/>
                    </a:cubicBezTo>
                    <a:cubicBezTo>
                      <a:pt x="2587235" y="252014"/>
                      <a:pt x="2470284" y="258356"/>
                      <a:pt x="2310712" y="254492"/>
                    </a:cubicBezTo>
                    <a:cubicBezTo>
                      <a:pt x="2135106" y="248582"/>
                      <a:pt x="2117373" y="266608"/>
                      <a:pt x="2040063" y="254492"/>
                    </a:cubicBezTo>
                    <a:cubicBezTo>
                      <a:pt x="1968208" y="261990"/>
                      <a:pt x="1623868" y="255789"/>
                      <a:pt x="1515681" y="254492"/>
                    </a:cubicBezTo>
                    <a:cubicBezTo>
                      <a:pt x="1405452" y="246862"/>
                      <a:pt x="1148366" y="261003"/>
                      <a:pt x="991299" y="254492"/>
                    </a:cubicBezTo>
                    <a:cubicBezTo>
                      <a:pt x="818830" y="267104"/>
                      <a:pt x="769195" y="268624"/>
                      <a:pt x="568410" y="254492"/>
                    </a:cubicBezTo>
                    <a:cubicBezTo>
                      <a:pt x="384672" y="258692"/>
                      <a:pt x="311980" y="266255"/>
                      <a:pt x="94775" y="254492"/>
                    </a:cubicBezTo>
                    <a:cubicBezTo>
                      <a:pt x="36905" y="252007"/>
                      <a:pt x="-12180" y="236621"/>
                      <a:pt x="0" y="212075"/>
                    </a:cubicBezTo>
                    <a:cubicBezTo>
                      <a:pt x="-16849" y="134288"/>
                      <a:pt x="-17906" y="115804"/>
                      <a:pt x="0" y="4241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solidFill>
                  <a:srgbClr val="00B05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2367171527">
                      <a:custGeom>
                        <a:avLst/>
                        <a:gdLst>
                          <a:gd name="connsiteX0" fmla="*/ 0 w 8238943"/>
                          <a:gd name="connsiteY0" fmla="*/ 148331 h 889967"/>
                          <a:gd name="connsiteX1" fmla="*/ 148331 w 8238943"/>
                          <a:gd name="connsiteY1" fmla="*/ 0 h 889967"/>
                          <a:gd name="connsiteX2" fmla="*/ 571919 w 8238943"/>
                          <a:gd name="connsiteY2" fmla="*/ 0 h 889967"/>
                          <a:gd name="connsiteX3" fmla="*/ 1233776 w 8238943"/>
                          <a:gd name="connsiteY3" fmla="*/ 0 h 889967"/>
                          <a:gd name="connsiteX4" fmla="*/ 1736787 w 8238943"/>
                          <a:gd name="connsiteY4" fmla="*/ 0 h 889967"/>
                          <a:gd name="connsiteX5" fmla="*/ 2478067 w 8238943"/>
                          <a:gd name="connsiteY5" fmla="*/ 0 h 889967"/>
                          <a:gd name="connsiteX6" fmla="*/ 3298769 w 8238943"/>
                          <a:gd name="connsiteY6" fmla="*/ 0 h 889967"/>
                          <a:gd name="connsiteX7" fmla="*/ 3960626 w 8238943"/>
                          <a:gd name="connsiteY7" fmla="*/ 0 h 889967"/>
                          <a:gd name="connsiteX8" fmla="*/ 4781328 w 8238943"/>
                          <a:gd name="connsiteY8" fmla="*/ 0 h 889967"/>
                          <a:gd name="connsiteX9" fmla="*/ 5443185 w 8238943"/>
                          <a:gd name="connsiteY9" fmla="*/ 0 h 889967"/>
                          <a:gd name="connsiteX10" fmla="*/ 6105042 w 8238943"/>
                          <a:gd name="connsiteY10" fmla="*/ 0 h 889967"/>
                          <a:gd name="connsiteX11" fmla="*/ 6608053 w 8238943"/>
                          <a:gd name="connsiteY11" fmla="*/ 0 h 889967"/>
                          <a:gd name="connsiteX12" fmla="*/ 7111064 w 8238943"/>
                          <a:gd name="connsiteY12" fmla="*/ 0 h 889967"/>
                          <a:gd name="connsiteX13" fmla="*/ 8090612 w 8238943"/>
                          <a:gd name="connsiteY13" fmla="*/ 0 h 889967"/>
                          <a:gd name="connsiteX14" fmla="*/ 8238943 w 8238943"/>
                          <a:gd name="connsiteY14" fmla="*/ 148331 h 889967"/>
                          <a:gd name="connsiteX15" fmla="*/ 8238943 w 8238943"/>
                          <a:gd name="connsiteY15" fmla="*/ 741636 h 889967"/>
                          <a:gd name="connsiteX16" fmla="*/ 8090612 w 8238943"/>
                          <a:gd name="connsiteY16" fmla="*/ 889967 h 889967"/>
                          <a:gd name="connsiteX17" fmla="*/ 7508178 w 8238943"/>
                          <a:gd name="connsiteY17" fmla="*/ 889967 h 889967"/>
                          <a:gd name="connsiteX18" fmla="*/ 6766899 w 8238943"/>
                          <a:gd name="connsiteY18" fmla="*/ 889967 h 889967"/>
                          <a:gd name="connsiteX19" fmla="*/ 6025619 w 8238943"/>
                          <a:gd name="connsiteY19" fmla="*/ 889967 h 889967"/>
                          <a:gd name="connsiteX20" fmla="*/ 5363762 w 8238943"/>
                          <a:gd name="connsiteY20" fmla="*/ 889967 h 889967"/>
                          <a:gd name="connsiteX21" fmla="*/ 4781328 w 8238943"/>
                          <a:gd name="connsiteY21" fmla="*/ 889967 h 889967"/>
                          <a:gd name="connsiteX22" fmla="*/ 4278317 w 8238943"/>
                          <a:gd name="connsiteY22" fmla="*/ 889967 h 889967"/>
                          <a:gd name="connsiteX23" fmla="*/ 3616460 w 8238943"/>
                          <a:gd name="connsiteY23" fmla="*/ 889967 h 889967"/>
                          <a:gd name="connsiteX24" fmla="*/ 3192872 w 8238943"/>
                          <a:gd name="connsiteY24" fmla="*/ 889967 h 889967"/>
                          <a:gd name="connsiteX25" fmla="*/ 2372170 w 8238943"/>
                          <a:gd name="connsiteY25" fmla="*/ 889967 h 889967"/>
                          <a:gd name="connsiteX26" fmla="*/ 1551467 w 8238943"/>
                          <a:gd name="connsiteY26" fmla="*/ 889967 h 889967"/>
                          <a:gd name="connsiteX27" fmla="*/ 889611 w 8238943"/>
                          <a:gd name="connsiteY27" fmla="*/ 889967 h 889967"/>
                          <a:gd name="connsiteX28" fmla="*/ 148331 w 8238943"/>
                          <a:gd name="connsiteY28" fmla="*/ 889967 h 889967"/>
                          <a:gd name="connsiteX29" fmla="*/ 0 w 8238943"/>
                          <a:gd name="connsiteY29" fmla="*/ 741636 h 889967"/>
                          <a:gd name="connsiteX30" fmla="*/ 0 w 8238943"/>
                          <a:gd name="connsiteY30" fmla="*/ 148331 h 88996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</a:cxnLst>
                        <a:rect l="l" t="t" r="r" b="b"/>
                        <a:pathLst>
                          <a:path w="8238943" h="889967" fill="none" extrusionOk="0">
                            <a:moveTo>
                              <a:pt x="0" y="148331"/>
                            </a:moveTo>
                            <a:cubicBezTo>
                              <a:pt x="-1911" y="71106"/>
                              <a:pt x="75953" y="12777"/>
                              <a:pt x="148331" y="0"/>
                            </a:cubicBezTo>
                            <a:cubicBezTo>
                              <a:pt x="298287" y="19911"/>
                              <a:pt x="472268" y="-14654"/>
                              <a:pt x="571919" y="0"/>
                            </a:cubicBezTo>
                            <a:cubicBezTo>
                              <a:pt x="671570" y="14654"/>
                              <a:pt x="910948" y="-26162"/>
                              <a:pt x="1233776" y="0"/>
                            </a:cubicBezTo>
                            <a:cubicBezTo>
                              <a:pt x="1556604" y="26162"/>
                              <a:pt x="1607757" y="-626"/>
                              <a:pt x="1736787" y="0"/>
                            </a:cubicBezTo>
                            <a:cubicBezTo>
                              <a:pt x="1865817" y="626"/>
                              <a:pt x="2156874" y="14915"/>
                              <a:pt x="2478067" y="0"/>
                            </a:cubicBezTo>
                            <a:cubicBezTo>
                              <a:pt x="2799260" y="-14915"/>
                              <a:pt x="3119076" y="26046"/>
                              <a:pt x="3298769" y="0"/>
                            </a:cubicBezTo>
                            <a:cubicBezTo>
                              <a:pt x="3478462" y="-26046"/>
                              <a:pt x="3800010" y="26535"/>
                              <a:pt x="3960626" y="0"/>
                            </a:cubicBezTo>
                            <a:cubicBezTo>
                              <a:pt x="4121242" y="-26535"/>
                              <a:pt x="4449874" y="22384"/>
                              <a:pt x="4781328" y="0"/>
                            </a:cubicBezTo>
                            <a:cubicBezTo>
                              <a:pt x="5112782" y="-22384"/>
                              <a:pt x="5210957" y="20103"/>
                              <a:pt x="5443185" y="0"/>
                            </a:cubicBezTo>
                            <a:cubicBezTo>
                              <a:pt x="5675413" y="-20103"/>
                              <a:pt x="5779292" y="5293"/>
                              <a:pt x="6105042" y="0"/>
                            </a:cubicBezTo>
                            <a:cubicBezTo>
                              <a:pt x="6430792" y="-5293"/>
                              <a:pt x="6441757" y="-19333"/>
                              <a:pt x="6608053" y="0"/>
                            </a:cubicBezTo>
                            <a:cubicBezTo>
                              <a:pt x="6774349" y="19333"/>
                              <a:pt x="6946516" y="-8794"/>
                              <a:pt x="7111064" y="0"/>
                            </a:cubicBezTo>
                            <a:cubicBezTo>
                              <a:pt x="7275612" y="8794"/>
                              <a:pt x="7814837" y="-28141"/>
                              <a:pt x="8090612" y="0"/>
                            </a:cubicBezTo>
                            <a:cubicBezTo>
                              <a:pt x="8174038" y="3445"/>
                              <a:pt x="8251927" y="61302"/>
                              <a:pt x="8238943" y="148331"/>
                            </a:cubicBezTo>
                            <a:cubicBezTo>
                              <a:pt x="8209370" y="317293"/>
                              <a:pt x="8233212" y="507470"/>
                              <a:pt x="8238943" y="741636"/>
                            </a:cubicBezTo>
                            <a:cubicBezTo>
                              <a:pt x="8241411" y="834726"/>
                              <a:pt x="8158554" y="901253"/>
                              <a:pt x="8090612" y="889967"/>
                            </a:cubicBezTo>
                            <a:cubicBezTo>
                              <a:pt x="7825095" y="918995"/>
                              <a:pt x="7688749" y="865423"/>
                              <a:pt x="7508178" y="889967"/>
                            </a:cubicBezTo>
                            <a:cubicBezTo>
                              <a:pt x="7327607" y="914511"/>
                              <a:pt x="7078256" y="925825"/>
                              <a:pt x="6766899" y="889967"/>
                            </a:cubicBezTo>
                            <a:cubicBezTo>
                              <a:pt x="6455542" y="854109"/>
                              <a:pt x="6222625" y="876606"/>
                              <a:pt x="6025619" y="889967"/>
                            </a:cubicBezTo>
                            <a:cubicBezTo>
                              <a:pt x="5828613" y="903328"/>
                              <a:pt x="5544345" y="879005"/>
                              <a:pt x="5363762" y="889967"/>
                            </a:cubicBezTo>
                            <a:cubicBezTo>
                              <a:pt x="5183179" y="900929"/>
                              <a:pt x="4932045" y="896564"/>
                              <a:pt x="4781328" y="889967"/>
                            </a:cubicBezTo>
                            <a:cubicBezTo>
                              <a:pt x="4630611" y="883370"/>
                              <a:pt x="4508634" y="875496"/>
                              <a:pt x="4278317" y="889967"/>
                            </a:cubicBezTo>
                            <a:cubicBezTo>
                              <a:pt x="4048000" y="904438"/>
                              <a:pt x="3882526" y="911572"/>
                              <a:pt x="3616460" y="889967"/>
                            </a:cubicBezTo>
                            <a:cubicBezTo>
                              <a:pt x="3350394" y="868362"/>
                              <a:pt x="3311184" y="910492"/>
                              <a:pt x="3192872" y="889967"/>
                            </a:cubicBezTo>
                            <a:cubicBezTo>
                              <a:pt x="3074560" y="869442"/>
                              <a:pt x="2551137" y="898041"/>
                              <a:pt x="2372170" y="889967"/>
                            </a:cubicBezTo>
                            <a:cubicBezTo>
                              <a:pt x="2193203" y="881893"/>
                              <a:pt x="1815324" y="866425"/>
                              <a:pt x="1551467" y="889967"/>
                            </a:cubicBezTo>
                            <a:cubicBezTo>
                              <a:pt x="1287610" y="913509"/>
                              <a:pt x="1198668" y="912413"/>
                              <a:pt x="889611" y="889967"/>
                            </a:cubicBezTo>
                            <a:cubicBezTo>
                              <a:pt x="580554" y="867521"/>
                              <a:pt x="473909" y="924566"/>
                              <a:pt x="148331" y="889967"/>
                            </a:cubicBezTo>
                            <a:cubicBezTo>
                              <a:pt x="51011" y="884625"/>
                              <a:pt x="-12415" y="823688"/>
                              <a:pt x="0" y="741636"/>
                            </a:cubicBezTo>
                            <a:cubicBezTo>
                              <a:pt x="-22271" y="479545"/>
                              <a:pt x="-28145" y="399014"/>
                              <a:pt x="0" y="148331"/>
                            </a:cubicBezTo>
                            <a:close/>
                          </a:path>
                          <a:path w="8238943" h="889967" stroke="0" extrusionOk="0">
                            <a:moveTo>
                              <a:pt x="0" y="148331"/>
                            </a:moveTo>
                            <a:cubicBezTo>
                              <a:pt x="11582" y="65682"/>
                              <a:pt x="72532" y="-4194"/>
                              <a:pt x="148331" y="0"/>
                            </a:cubicBezTo>
                            <a:cubicBezTo>
                              <a:pt x="352559" y="958"/>
                              <a:pt x="543451" y="-1250"/>
                              <a:pt x="810188" y="0"/>
                            </a:cubicBezTo>
                            <a:cubicBezTo>
                              <a:pt x="1076925" y="1250"/>
                              <a:pt x="1277931" y="-18378"/>
                              <a:pt x="1551467" y="0"/>
                            </a:cubicBezTo>
                            <a:cubicBezTo>
                              <a:pt x="1825003" y="18378"/>
                              <a:pt x="1784958" y="18094"/>
                              <a:pt x="1975056" y="0"/>
                            </a:cubicBezTo>
                            <a:cubicBezTo>
                              <a:pt x="2165154" y="-18094"/>
                              <a:pt x="2443811" y="25243"/>
                              <a:pt x="2636912" y="0"/>
                            </a:cubicBezTo>
                            <a:cubicBezTo>
                              <a:pt x="2830013" y="-25243"/>
                              <a:pt x="2904688" y="-20149"/>
                              <a:pt x="3060501" y="0"/>
                            </a:cubicBezTo>
                            <a:cubicBezTo>
                              <a:pt x="3216314" y="20149"/>
                              <a:pt x="3519044" y="-13877"/>
                              <a:pt x="3722357" y="0"/>
                            </a:cubicBezTo>
                            <a:cubicBezTo>
                              <a:pt x="3925670" y="13877"/>
                              <a:pt x="4140808" y="25241"/>
                              <a:pt x="4304791" y="0"/>
                            </a:cubicBezTo>
                            <a:cubicBezTo>
                              <a:pt x="4468774" y="-25241"/>
                              <a:pt x="4619006" y="-11902"/>
                              <a:pt x="4728380" y="0"/>
                            </a:cubicBezTo>
                            <a:cubicBezTo>
                              <a:pt x="4837754" y="11902"/>
                              <a:pt x="5039047" y="3750"/>
                              <a:pt x="5151968" y="0"/>
                            </a:cubicBezTo>
                            <a:cubicBezTo>
                              <a:pt x="5264889" y="-3750"/>
                              <a:pt x="5539838" y="3549"/>
                              <a:pt x="5734402" y="0"/>
                            </a:cubicBezTo>
                            <a:cubicBezTo>
                              <a:pt x="5928966" y="-3549"/>
                              <a:pt x="6198468" y="-13909"/>
                              <a:pt x="6475682" y="0"/>
                            </a:cubicBezTo>
                            <a:cubicBezTo>
                              <a:pt x="6752896" y="13909"/>
                              <a:pt x="6804566" y="-15116"/>
                              <a:pt x="6978693" y="0"/>
                            </a:cubicBezTo>
                            <a:cubicBezTo>
                              <a:pt x="7152820" y="15116"/>
                              <a:pt x="7566793" y="-10401"/>
                              <a:pt x="8090612" y="0"/>
                            </a:cubicBezTo>
                            <a:cubicBezTo>
                              <a:pt x="8180651" y="-18371"/>
                              <a:pt x="8238546" y="68494"/>
                              <a:pt x="8238943" y="148331"/>
                            </a:cubicBezTo>
                            <a:cubicBezTo>
                              <a:pt x="8261559" y="418530"/>
                              <a:pt x="8220987" y="450701"/>
                              <a:pt x="8238943" y="741636"/>
                            </a:cubicBezTo>
                            <a:cubicBezTo>
                              <a:pt x="8248143" y="828181"/>
                              <a:pt x="8156948" y="884378"/>
                              <a:pt x="8090612" y="889967"/>
                            </a:cubicBezTo>
                            <a:cubicBezTo>
                              <a:pt x="7872577" y="867770"/>
                              <a:pt x="7450550" y="926595"/>
                              <a:pt x="7269910" y="889967"/>
                            </a:cubicBezTo>
                            <a:cubicBezTo>
                              <a:pt x="7089270" y="853339"/>
                              <a:pt x="6921852" y="869085"/>
                              <a:pt x="6687476" y="889967"/>
                            </a:cubicBezTo>
                            <a:cubicBezTo>
                              <a:pt x="6453100" y="910849"/>
                              <a:pt x="6463031" y="875078"/>
                              <a:pt x="6263887" y="889967"/>
                            </a:cubicBezTo>
                            <a:cubicBezTo>
                              <a:pt x="6064743" y="904856"/>
                              <a:pt x="5856314" y="882110"/>
                              <a:pt x="5602031" y="889967"/>
                            </a:cubicBezTo>
                            <a:cubicBezTo>
                              <a:pt x="5347748" y="897824"/>
                              <a:pt x="5337843" y="884491"/>
                              <a:pt x="5099019" y="889967"/>
                            </a:cubicBezTo>
                            <a:cubicBezTo>
                              <a:pt x="4860195" y="895443"/>
                              <a:pt x="4885758" y="877194"/>
                              <a:pt x="4675431" y="889967"/>
                            </a:cubicBezTo>
                            <a:cubicBezTo>
                              <a:pt x="4465104" y="902740"/>
                              <a:pt x="4139334" y="863799"/>
                              <a:pt x="3854729" y="889967"/>
                            </a:cubicBezTo>
                            <a:cubicBezTo>
                              <a:pt x="3570124" y="916135"/>
                              <a:pt x="3415493" y="879107"/>
                              <a:pt x="3192872" y="889967"/>
                            </a:cubicBezTo>
                            <a:cubicBezTo>
                              <a:pt x="2970251" y="900827"/>
                              <a:pt x="2864071" y="873695"/>
                              <a:pt x="2689861" y="889967"/>
                            </a:cubicBezTo>
                            <a:cubicBezTo>
                              <a:pt x="2515651" y="906239"/>
                              <a:pt x="2261429" y="850806"/>
                              <a:pt x="1869159" y="889967"/>
                            </a:cubicBezTo>
                            <a:cubicBezTo>
                              <a:pt x="1476889" y="929128"/>
                              <a:pt x="1442308" y="880179"/>
                              <a:pt x="1048456" y="889967"/>
                            </a:cubicBezTo>
                            <a:cubicBezTo>
                              <a:pt x="654604" y="899755"/>
                              <a:pt x="392753" y="934229"/>
                              <a:pt x="148331" y="889967"/>
                            </a:cubicBezTo>
                            <a:cubicBezTo>
                              <a:pt x="67338" y="893285"/>
                              <a:pt x="-16621" y="820831"/>
                              <a:pt x="0" y="741636"/>
                            </a:cubicBezTo>
                            <a:cubicBezTo>
                              <a:pt x="15240" y="600708"/>
                              <a:pt x="-5692" y="383068"/>
                              <a:pt x="0" y="148331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EC9684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DD156138-B8F7-F569-AFA6-38AE0E73ED45}"/>
                  </a:ext>
                </a:extLst>
              </p:cNvPr>
              <p:cNvSpPr txBox="1"/>
              <p:nvPr/>
            </p:nvSpPr>
            <p:spPr>
              <a:xfrm>
                <a:off x="2591160" y="1732335"/>
                <a:ext cx="4743450" cy="2376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Giải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nghĩa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từ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  <p:pic>
          <p:nvPicPr>
            <p:cNvPr id="9" name="Hình ảnh 8" descr="Ảnh có chứa Tác phẩm nghệ thuật của trẻ con, phim hoạt hình, tác phẩm nghệ thuật, minh họa&#10;&#10;Mô tả được tạo tự động với mức tin cậy trung bình">
              <a:extLst>
                <a:ext uri="{FF2B5EF4-FFF2-40B4-BE49-F238E27FC236}">
                  <a16:creationId xmlns:a16="http://schemas.microsoft.com/office/drawing/2014/main" id="{5DB7A0BE-51D2-1C38-AB21-154599A652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9627" b="20600"/>
            <a:stretch/>
          </p:blipFill>
          <p:spPr>
            <a:xfrm>
              <a:off x="1097886" y="916234"/>
              <a:ext cx="1610936" cy="962906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C8C23F3-607F-3358-7202-929CDB48E057}"/>
              </a:ext>
            </a:extLst>
          </p:cNvPr>
          <p:cNvGrpSpPr/>
          <p:nvPr/>
        </p:nvGrpSpPr>
        <p:grpSpPr>
          <a:xfrm>
            <a:off x="3016011" y="1463040"/>
            <a:ext cx="8307682" cy="5394960"/>
            <a:chOff x="6524354" y="2945352"/>
            <a:chExt cx="8261838" cy="5394960"/>
          </a:xfrm>
        </p:grpSpPr>
        <p:pic>
          <p:nvPicPr>
            <p:cNvPr id="15" name="图片 27" descr="图标&#10;&#10;描述已自动生成">
              <a:extLst>
                <a:ext uri="{FF2B5EF4-FFF2-40B4-BE49-F238E27FC236}">
                  <a16:creationId xmlns:a16="http://schemas.microsoft.com/office/drawing/2014/main" id="{2501E9AB-4251-7342-D806-06DFF2996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524354" y="2945352"/>
              <a:ext cx="8261838" cy="539496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2169DEC-35F7-3019-367B-99D0BDF74379}"/>
                </a:ext>
              </a:extLst>
            </p:cNvPr>
            <p:cNvSpPr txBox="1"/>
            <p:nvPr/>
          </p:nvSpPr>
          <p:spPr>
            <a:xfrm>
              <a:off x="7540574" y="4802303"/>
              <a:ext cx="6009590" cy="2169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Vở</a:t>
              </a:r>
              <a:r>
                <a:rPr lang="en-US" sz="45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5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hồng</a:t>
              </a:r>
              <a:r>
                <a:rPr lang="en-US" sz="45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5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45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5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quyển</a:t>
              </a:r>
              <a:r>
                <a:rPr lang="en-US" sz="45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5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vở</a:t>
              </a:r>
              <a:r>
                <a:rPr lang="en-US" sz="45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5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ghi</a:t>
              </a:r>
              <a:r>
                <a:rPr lang="en-US" sz="45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5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nhiều</a:t>
              </a:r>
              <a:r>
                <a:rPr lang="en-US" sz="45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5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sz="45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5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nhận</a:t>
              </a:r>
              <a:r>
                <a:rPr lang="en-US" sz="45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5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xét</a:t>
              </a:r>
              <a:r>
                <a:rPr lang="en-US" sz="45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hay, </a:t>
              </a:r>
              <a:r>
                <a:rPr lang="en-US" sz="45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nhiều</a:t>
              </a:r>
              <a:r>
                <a:rPr lang="en-US" sz="45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5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thành</a:t>
              </a:r>
              <a:r>
                <a:rPr lang="en-US" sz="45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5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tích</a:t>
              </a:r>
              <a:r>
                <a:rPr lang="en-US" sz="45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5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tốt</a:t>
              </a:r>
              <a:r>
                <a:rPr lang="en-US" sz="45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635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6">
            <a:extLst>
              <a:ext uri="{FF2B5EF4-FFF2-40B4-BE49-F238E27FC236}">
                <a16:creationId xmlns:a16="http://schemas.microsoft.com/office/drawing/2014/main" id="{BD41F50E-13B1-1259-1F1F-DF1FEA9E9CC2}"/>
              </a:ext>
            </a:extLst>
          </p:cNvPr>
          <p:cNvGrpSpPr/>
          <p:nvPr/>
        </p:nvGrpSpPr>
        <p:grpSpPr>
          <a:xfrm>
            <a:off x="-528344" y="2856578"/>
            <a:ext cx="4833679" cy="3856567"/>
            <a:chOff x="1287462" y="1498599"/>
            <a:chExt cx="3625259" cy="2892425"/>
          </a:xfrm>
        </p:grpSpPr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3AD51930-4A7F-041A-2C23-AB1EAE400779}"/>
                </a:ext>
              </a:extLst>
            </p:cNvPr>
            <p:cNvSpPr/>
            <p:nvPr/>
          </p:nvSpPr>
          <p:spPr>
            <a:xfrm>
              <a:off x="2750820" y="2956560"/>
              <a:ext cx="495300" cy="6858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EC968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6" name="Hình chữ nhật: Góc Tròn 5">
              <a:extLst>
                <a:ext uri="{FF2B5EF4-FFF2-40B4-BE49-F238E27FC236}">
                  <a16:creationId xmlns:a16="http://schemas.microsoft.com/office/drawing/2014/main" id="{BCDA9B35-CBCD-45A2-76E9-59091DC785D2}"/>
                </a:ext>
              </a:extLst>
            </p:cNvPr>
            <p:cNvSpPr/>
            <p:nvPr/>
          </p:nvSpPr>
          <p:spPr>
            <a:xfrm>
              <a:off x="2547937" y="3535680"/>
              <a:ext cx="176213" cy="685800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EC968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pic>
          <p:nvPicPr>
            <p:cNvPr id="4" name="Hình ảnh 3" descr="Ảnh có chứa phim hoạt hình, Hoạt hình, Phim hoạt hình, hư cấu&#10;&#10;Mô tả được tạo tự động">
              <a:extLst>
                <a:ext uri="{FF2B5EF4-FFF2-40B4-BE49-F238E27FC236}">
                  <a16:creationId xmlns:a16="http://schemas.microsoft.com/office/drawing/2014/main" id="{EB6B8C5C-D58D-9095-4401-47FFA6471E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7462" y="1498599"/>
              <a:ext cx="3625259" cy="2892425"/>
            </a:xfrm>
            <a:prstGeom prst="rect">
              <a:avLst/>
            </a:prstGeom>
          </p:spPr>
        </p:pic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9F95AF65-5E78-C38D-D6B5-F2D4DD86389E}"/>
              </a:ext>
            </a:extLst>
          </p:cNvPr>
          <p:cNvGrpSpPr/>
          <p:nvPr/>
        </p:nvGrpSpPr>
        <p:grpSpPr>
          <a:xfrm>
            <a:off x="1152290" y="370895"/>
            <a:ext cx="8908696" cy="1283875"/>
            <a:chOff x="1097886" y="916234"/>
            <a:chExt cx="6681522" cy="962906"/>
          </a:xfrm>
        </p:grpSpPr>
        <p:grpSp>
          <p:nvGrpSpPr>
            <p:cNvPr id="12" name="Nhóm 11">
              <a:extLst>
                <a:ext uri="{FF2B5EF4-FFF2-40B4-BE49-F238E27FC236}">
                  <a16:creationId xmlns:a16="http://schemas.microsoft.com/office/drawing/2014/main" id="{8F41594A-61F0-9925-8800-4AA937593645}"/>
                </a:ext>
              </a:extLst>
            </p:cNvPr>
            <p:cNvGrpSpPr/>
            <p:nvPr/>
          </p:nvGrpSpPr>
          <p:grpSpPr>
            <a:xfrm>
              <a:off x="1600200" y="1047031"/>
              <a:ext cx="6179208" cy="667475"/>
              <a:chOff x="2131359" y="1729738"/>
              <a:chExt cx="5264216" cy="254492"/>
            </a:xfrm>
          </p:grpSpPr>
          <p:sp>
            <p:nvSpPr>
              <p:cNvPr id="11" name="Hình chữ nhật: Góc Tròn 10">
                <a:extLst>
                  <a:ext uri="{FF2B5EF4-FFF2-40B4-BE49-F238E27FC236}">
                    <a16:creationId xmlns:a16="http://schemas.microsoft.com/office/drawing/2014/main" id="{2187342C-9EC9-C365-8912-8E05C3150FDE}"/>
                  </a:ext>
                </a:extLst>
              </p:cNvPr>
              <p:cNvSpPr/>
              <p:nvPr/>
            </p:nvSpPr>
            <p:spPr>
              <a:xfrm>
                <a:off x="2131359" y="1729738"/>
                <a:ext cx="5264216" cy="254492"/>
              </a:xfrm>
              <a:custGeom>
                <a:avLst/>
                <a:gdLst>
                  <a:gd name="connsiteX0" fmla="*/ 0 w 5264216"/>
                  <a:gd name="connsiteY0" fmla="*/ 42416 h 254492"/>
                  <a:gd name="connsiteX1" fmla="*/ 94775 w 5264216"/>
                  <a:gd name="connsiteY1" fmla="*/ 0 h 254492"/>
                  <a:gd name="connsiteX2" fmla="*/ 365423 w 5264216"/>
                  <a:gd name="connsiteY2" fmla="*/ 0 h 254492"/>
                  <a:gd name="connsiteX3" fmla="*/ 788312 w 5264216"/>
                  <a:gd name="connsiteY3" fmla="*/ 0 h 254492"/>
                  <a:gd name="connsiteX4" fmla="*/ 1109708 w 5264216"/>
                  <a:gd name="connsiteY4" fmla="*/ 0 h 254492"/>
                  <a:gd name="connsiteX5" fmla="*/ 1583343 w 5264216"/>
                  <a:gd name="connsiteY5" fmla="*/ 0 h 254492"/>
                  <a:gd name="connsiteX6" fmla="*/ 2107725 w 5264216"/>
                  <a:gd name="connsiteY6" fmla="*/ 0 h 254492"/>
                  <a:gd name="connsiteX7" fmla="*/ 2530614 w 5264216"/>
                  <a:gd name="connsiteY7" fmla="*/ 0 h 254492"/>
                  <a:gd name="connsiteX8" fmla="*/ 3054996 w 5264216"/>
                  <a:gd name="connsiteY8" fmla="*/ 0 h 254492"/>
                  <a:gd name="connsiteX9" fmla="*/ 3477885 w 5264216"/>
                  <a:gd name="connsiteY9" fmla="*/ 0 h 254492"/>
                  <a:gd name="connsiteX10" fmla="*/ 3900774 w 5264216"/>
                  <a:gd name="connsiteY10" fmla="*/ 0 h 254492"/>
                  <a:gd name="connsiteX11" fmla="*/ 4222170 w 5264216"/>
                  <a:gd name="connsiteY11" fmla="*/ 0 h 254492"/>
                  <a:gd name="connsiteX12" fmla="*/ 4543565 w 5264216"/>
                  <a:gd name="connsiteY12" fmla="*/ 0 h 254492"/>
                  <a:gd name="connsiteX13" fmla="*/ 5169440 w 5264216"/>
                  <a:gd name="connsiteY13" fmla="*/ 0 h 254492"/>
                  <a:gd name="connsiteX14" fmla="*/ 5264216 w 5264216"/>
                  <a:gd name="connsiteY14" fmla="*/ 42416 h 254492"/>
                  <a:gd name="connsiteX15" fmla="*/ 5264216 w 5264216"/>
                  <a:gd name="connsiteY15" fmla="*/ 212075 h 254492"/>
                  <a:gd name="connsiteX16" fmla="*/ 5169440 w 5264216"/>
                  <a:gd name="connsiteY16" fmla="*/ 254492 h 254492"/>
                  <a:gd name="connsiteX17" fmla="*/ 4797298 w 5264216"/>
                  <a:gd name="connsiteY17" fmla="*/ 254492 h 254492"/>
                  <a:gd name="connsiteX18" fmla="*/ 4323663 w 5264216"/>
                  <a:gd name="connsiteY18" fmla="*/ 254492 h 254492"/>
                  <a:gd name="connsiteX19" fmla="*/ 3850027 w 5264216"/>
                  <a:gd name="connsiteY19" fmla="*/ 254492 h 254492"/>
                  <a:gd name="connsiteX20" fmla="*/ 3427138 w 5264216"/>
                  <a:gd name="connsiteY20" fmla="*/ 254492 h 254492"/>
                  <a:gd name="connsiteX21" fmla="*/ 3054996 w 5264216"/>
                  <a:gd name="connsiteY21" fmla="*/ 254492 h 254492"/>
                  <a:gd name="connsiteX22" fmla="*/ 2733601 w 5264216"/>
                  <a:gd name="connsiteY22" fmla="*/ 254492 h 254492"/>
                  <a:gd name="connsiteX23" fmla="*/ 2310712 w 5264216"/>
                  <a:gd name="connsiteY23" fmla="*/ 254492 h 254492"/>
                  <a:gd name="connsiteX24" fmla="*/ 2040063 w 5264216"/>
                  <a:gd name="connsiteY24" fmla="*/ 254492 h 254492"/>
                  <a:gd name="connsiteX25" fmla="*/ 1515681 w 5264216"/>
                  <a:gd name="connsiteY25" fmla="*/ 254492 h 254492"/>
                  <a:gd name="connsiteX26" fmla="*/ 991299 w 5264216"/>
                  <a:gd name="connsiteY26" fmla="*/ 254492 h 254492"/>
                  <a:gd name="connsiteX27" fmla="*/ 568410 w 5264216"/>
                  <a:gd name="connsiteY27" fmla="*/ 254492 h 254492"/>
                  <a:gd name="connsiteX28" fmla="*/ 94775 w 5264216"/>
                  <a:gd name="connsiteY28" fmla="*/ 254492 h 254492"/>
                  <a:gd name="connsiteX29" fmla="*/ 0 w 5264216"/>
                  <a:gd name="connsiteY29" fmla="*/ 212075 h 254492"/>
                  <a:gd name="connsiteX30" fmla="*/ 0 w 5264216"/>
                  <a:gd name="connsiteY30" fmla="*/ 42416 h 254492"/>
                  <a:gd name="connsiteX0" fmla="*/ 0 w 5264216"/>
                  <a:gd name="connsiteY0" fmla="*/ 42416 h 254492"/>
                  <a:gd name="connsiteX1" fmla="*/ 94775 w 5264216"/>
                  <a:gd name="connsiteY1" fmla="*/ 0 h 254492"/>
                  <a:gd name="connsiteX2" fmla="*/ 517664 w 5264216"/>
                  <a:gd name="connsiteY2" fmla="*/ 0 h 254492"/>
                  <a:gd name="connsiteX3" fmla="*/ 991299 w 5264216"/>
                  <a:gd name="connsiteY3" fmla="*/ 0 h 254492"/>
                  <a:gd name="connsiteX4" fmla="*/ 1261948 w 5264216"/>
                  <a:gd name="connsiteY4" fmla="*/ 0 h 254492"/>
                  <a:gd name="connsiteX5" fmla="*/ 1684836 w 5264216"/>
                  <a:gd name="connsiteY5" fmla="*/ 0 h 254492"/>
                  <a:gd name="connsiteX6" fmla="*/ 1955486 w 5264216"/>
                  <a:gd name="connsiteY6" fmla="*/ 0 h 254492"/>
                  <a:gd name="connsiteX7" fmla="*/ 2378374 w 5264216"/>
                  <a:gd name="connsiteY7" fmla="*/ 0 h 254492"/>
                  <a:gd name="connsiteX8" fmla="*/ 2750516 w 5264216"/>
                  <a:gd name="connsiteY8" fmla="*/ 0 h 254492"/>
                  <a:gd name="connsiteX9" fmla="*/ 3021165 w 5264216"/>
                  <a:gd name="connsiteY9" fmla="*/ 0 h 254492"/>
                  <a:gd name="connsiteX10" fmla="*/ 3291814 w 5264216"/>
                  <a:gd name="connsiteY10" fmla="*/ 0 h 254492"/>
                  <a:gd name="connsiteX11" fmla="*/ 3663956 w 5264216"/>
                  <a:gd name="connsiteY11" fmla="*/ 0 h 254492"/>
                  <a:gd name="connsiteX12" fmla="*/ 4137592 w 5264216"/>
                  <a:gd name="connsiteY12" fmla="*/ 0 h 254492"/>
                  <a:gd name="connsiteX13" fmla="*/ 4458987 w 5264216"/>
                  <a:gd name="connsiteY13" fmla="*/ 0 h 254492"/>
                  <a:gd name="connsiteX14" fmla="*/ 5169440 w 5264216"/>
                  <a:gd name="connsiteY14" fmla="*/ 0 h 254492"/>
                  <a:gd name="connsiteX15" fmla="*/ 5264216 w 5264216"/>
                  <a:gd name="connsiteY15" fmla="*/ 42416 h 254492"/>
                  <a:gd name="connsiteX16" fmla="*/ 5264216 w 5264216"/>
                  <a:gd name="connsiteY16" fmla="*/ 212075 h 254492"/>
                  <a:gd name="connsiteX17" fmla="*/ 5169440 w 5264216"/>
                  <a:gd name="connsiteY17" fmla="*/ 254492 h 254492"/>
                  <a:gd name="connsiteX18" fmla="*/ 4645059 w 5264216"/>
                  <a:gd name="connsiteY18" fmla="*/ 254492 h 254492"/>
                  <a:gd name="connsiteX19" fmla="*/ 4272916 w 5264216"/>
                  <a:gd name="connsiteY19" fmla="*/ 254492 h 254492"/>
                  <a:gd name="connsiteX20" fmla="*/ 4002267 w 5264216"/>
                  <a:gd name="connsiteY20" fmla="*/ 254492 h 254492"/>
                  <a:gd name="connsiteX21" fmla="*/ 3579379 w 5264216"/>
                  <a:gd name="connsiteY21" fmla="*/ 254492 h 254492"/>
                  <a:gd name="connsiteX22" fmla="*/ 3257983 w 5264216"/>
                  <a:gd name="connsiteY22" fmla="*/ 254492 h 254492"/>
                  <a:gd name="connsiteX23" fmla="*/ 2987334 w 5264216"/>
                  <a:gd name="connsiteY23" fmla="*/ 254492 h 254492"/>
                  <a:gd name="connsiteX24" fmla="*/ 2462952 w 5264216"/>
                  <a:gd name="connsiteY24" fmla="*/ 254492 h 254492"/>
                  <a:gd name="connsiteX25" fmla="*/ 2040063 w 5264216"/>
                  <a:gd name="connsiteY25" fmla="*/ 254492 h 254492"/>
                  <a:gd name="connsiteX26" fmla="*/ 1718668 w 5264216"/>
                  <a:gd name="connsiteY26" fmla="*/ 254492 h 254492"/>
                  <a:gd name="connsiteX27" fmla="*/ 1194286 w 5264216"/>
                  <a:gd name="connsiteY27" fmla="*/ 254492 h 254492"/>
                  <a:gd name="connsiteX28" fmla="*/ 669903 w 5264216"/>
                  <a:gd name="connsiteY28" fmla="*/ 254492 h 254492"/>
                  <a:gd name="connsiteX29" fmla="*/ 94775 w 5264216"/>
                  <a:gd name="connsiteY29" fmla="*/ 254492 h 254492"/>
                  <a:gd name="connsiteX30" fmla="*/ 0 w 5264216"/>
                  <a:gd name="connsiteY30" fmla="*/ 212075 h 254492"/>
                  <a:gd name="connsiteX31" fmla="*/ 0 w 5264216"/>
                  <a:gd name="connsiteY31" fmla="*/ 42416 h 254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5264216" h="254492" fill="none" extrusionOk="0">
                    <a:moveTo>
                      <a:pt x="0" y="42416"/>
                    </a:moveTo>
                    <a:cubicBezTo>
                      <a:pt x="-3084" y="16974"/>
                      <a:pt x="52033" y="8993"/>
                      <a:pt x="94775" y="0"/>
                    </a:cubicBezTo>
                    <a:cubicBezTo>
                      <a:pt x="192584" y="-467"/>
                      <a:pt x="309619" y="-6641"/>
                      <a:pt x="365423" y="0"/>
                    </a:cubicBezTo>
                    <a:cubicBezTo>
                      <a:pt x="449341" y="9715"/>
                      <a:pt x="594793" y="-22362"/>
                      <a:pt x="788312" y="0"/>
                    </a:cubicBezTo>
                    <a:cubicBezTo>
                      <a:pt x="999158" y="6549"/>
                      <a:pt x="1019540" y="194"/>
                      <a:pt x="1109708" y="0"/>
                    </a:cubicBezTo>
                    <a:cubicBezTo>
                      <a:pt x="1175495" y="-38248"/>
                      <a:pt x="1385799" y="-205"/>
                      <a:pt x="1583343" y="0"/>
                    </a:cubicBezTo>
                    <a:cubicBezTo>
                      <a:pt x="1765820" y="-5655"/>
                      <a:pt x="1998086" y="-16714"/>
                      <a:pt x="2107725" y="0"/>
                    </a:cubicBezTo>
                    <a:cubicBezTo>
                      <a:pt x="2210926" y="-30332"/>
                      <a:pt x="2431155" y="10245"/>
                      <a:pt x="2530614" y="0"/>
                    </a:cubicBezTo>
                    <a:cubicBezTo>
                      <a:pt x="2664183" y="-32710"/>
                      <a:pt x="2803906" y="16608"/>
                      <a:pt x="3054996" y="0"/>
                    </a:cubicBezTo>
                    <a:cubicBezTo>
                      <a:pt x="3270884" y="-3339"/>
                      <a:pt x="3329759" y="8478"/>
                      <a:pt x="3477885" y="0"/>
                    </a:cubicBezTo>
                    <a:cubicBezTo>
                      <a:pt x="3629319" y="8069"/>
                      <a:pt x="3680603" y="11230"/>
                      <a:pt x="3900774" y="0"/>
                    </a:cubicBezTo>
                    <a:cubicBezTo>
                      <a:pt x="4109504" y="-3019"/>
                      <a:pt x="4114557" y="-4738"/>
                      <a:pt x="4222170" y="0"/>
                    </a:cubicBezTo>
                    <a:cubicBezTo>
                      <a:pt x="4318121" y="-6473"/>
                      <a:pt x="4433592" y="15292"/>
                      <a:pt x="4543565" y="0"/>
                    </a:cubicBezTo>
                    <a:cubicBezTo>
                      <a:pt x="4635489" y="-8064"/>
                      <a:pt x="4989835" y="34941"/>
                      <a:pt x="5169440" y="0"/>
                    </a:cubicBezTo>
                    <a:cubicBezTo>
                      <a:pt x="5224456" y="1278"/>
                      <a:pt x="5273156" y="15260"/>
                      <a:pt x="5264216" y="42416"/>
                    </a:cubicBezTo>
                    <a:cubicBezTo>
                      <a:pt x="5247755" y="94460"/>
                      <a:pt x="5260322" y="154691"/>
                      <a:pt x="5264216" y="212075"/>
                    </a:cubicBezTo>
                    <a:cubicBezTo>
                      <a:pt x="5268670" y="238968"/>
                      <a:pt x="5216070" y="247944"/>
                      <a:pt x="5169440" y="254492"/>
                    </a:cubicBezTo>
                    <a:cubicBezTo>
                      <a:pt x="4992713" y="279137"/>
                      <a:pt x="4912231" y="245432"/>
                      <a:pt x="4797298" y="254492"/>
                    </a:cubicBezTo>
                    <a:cubicBezTo>
                      <a:pt x="4651034" y="268563"/>
                      <a:pt x="4519074" y="251149"/>
                      <a:pt x="4323663" y="254492"/>
                    </a:cubicBezTo>
                    <a:cubicBezTo>
                      <a:pt x="4132283" y="236463"/>
                      <a:pt x="3962992" y="248453"/>
                      <a:pt x="3850027" y="254492"/>
                    </a:cubicBezTo>
                    <a:cubicBezTo>
                      <a:pt x="3727205" y="268043"/>
                      <a:pt x="3518772" y="243118"/>
                      <a:pt x="3427138" y="254492"/>
                    </a:cubicBezTo>
                    <a:cubicBezTo>
                      <a:pt x="3307127" y="257675"/>
                      <a:pt x="3137527" y="242252"/>
                      <a:pt x="3054996" y="254492"/>
                    </a:cubicBezTo>
                    <a:cubicBezTo>
                      <a:pt x="2959604" y="250837"/>
                      <a:pt x="2889524" y="252254"/>
                      <a:pt x="2733601" y="254492"/>
                    </a:cubicBezTo>
                    <a:cubicBezTo>
                      <a:pt x="2601473" y="249797"/>
                      <a:pt x="2476649" y="258950"/>
                      <a:pt x="2310712" y="254492"/>
                    </a:cubicBezTo>
                    <a:cubicBezTo>
                      <a:pt x="2141453" y="243472"/>
                      <a:pt x="2114397" y="258595"/>
                      <a:pt x="2040063" y="254492"/>
                    </a:cubicBezTo>
                    <a:cubicBezTo>
                      <a:pt x="1959150" y="252587"/>
                      <a:pt x="1621512" y="247866"/>
                      <a:pt x="1515681" y="254492"/>
                    </a:cubicBezTo>
                    <a:cubicBezTo>
                      <a:pt x="1390088" y="239199"/>
                      <a:pt x="1153928" y="260373"/>
                      <a:pt x="991299" y="254492"/>
                    </a:cubicBezTo>
                    <a:cubicBezTo>
                      <a:pt x="818382" y="250029"/>
                      <a:pt x="766858" y="250619"/>
                      <a:pt x="568410" y="254492"/>
                    </a:cubicBezTo>
                    <a:cubicBezTo>
                      <a:pt x="370903" y="253300"/>
                      <a:pt x="304025" y="267629"/>
                      <a:pt x="94775" y="254492"/>
                    </a:cubicBezTo>
                    <a:cubicBezTo>
                      <a:pt x="31400" y="251475"/>
                      <a:pt x="-4711" y="231554"/>
                      <a:pt x="0" y="212075"/>
                    </a:cubicBezTo>
                    <a:cubicBezTo>
                      <a:pt x="-13123" y="136159"/>
                      <a:pt x="-22964" y="112972"/>
                      <a:pt x="0" y="42416"/>
                    </a:cubicBezTo>
                    <a:close/>
                  </a:path>
                  <a:path w="5264216" h="254492" stroke="0" extrusionOk="0">
                    <a:moveTo>
                      <a:pt x="0" y="42416"/>
                    </a:moveTo>
                    <a:cubicBezTo>
                      <a:pt x="6572" y="19435"/>
                      <a:pt x="47420" y="-4268"/>
                      <a:pt x="94775" y="0"/>
                    </a:cubicBezTo>
                    <a:cubicBezTo>
                      <a:pt x="197923" y="-3839"/>
                      <a:pt x="387798" y="-9888"/>
                      <a:pt x="517664" y="0"/>
                    </a:cubicBezTo>
                    <a:cubicBezTo>
                      <a:pt x="688330" y="5522"/>
                      <a:pt x="820026" y="-7647"/>
                      <a:pt x="991299" y="0"/>
                    </a:cubicBezTo>
                    <a:cubicBezTo>
                      <a:pt x="1165264" y="5379"/>
                      <a:pt x="1139750" y="-184"/>
                      <a:pt x="1261948" y="0"/>
                    </a:cubicBezTo>
                    <a:cubicBezTo>
                      <a:pt x="1392889" y="2984"/>
                      <a:pt x="1571754" y="901"/>
                      <a:pt x="1684836" y="0"/>
                    </a:cubicBezTo>
                    <a:cubicBezTo>
                      <a:pt x="1807304" y="-8228"/>
                      <a:pt x="1864809" y="-1996"/>
                      <a:pt x="1955486" y="0"/>
                    </a:cubicBezTo>
                    <a:cubicBezTo>
                      <a:pt x="2037839" y="1241"/>
                      <a:pt x="2236780" y="-9267"/>
                      <a:pt x="2378374" y="0"/>
                    </a:cubicBezTo>
                    <a:cubicBezTo>
                      <a:pt x="2515802" y="7033"/>
                      <a:pt x="2649918" y="7376"/>
                      <a:pt x="2750516" y="0"/>
                    </a:cubicBezTo>
                    <a:cubicBezTo>
                      <a:pt x="2855542" y="-12364"/>
                      <a:pt x="2945557" y="-16013"/>
                      <a:pt x="3021165" y="0"/>
                    </a:cubicBezTo>
                    <a:cubicBezTo>
                      <a:pt x="3097338" y="9771"/>
                      <a:pt x="3221448" y="5114"/>
                      <a:pt x="3291814" y="0"/>
                    </a:cubicBezTo>
                    <a:cubicBezTo>
                      <a:pt x="3356575" y="-3379"/>
                      <a:pt x="3548842" y="1131"/>
                      <a:pt x="3663956" y="0"/>
                    </a:cubicBezTo>
                    <a:cubicBezTo>
                      <a:pt x="3763213" y="-28317"/>
                      <a:pt x="3929945" y="19828"/>
                      <a:pt x="4137592" y="0"/>
                    </a:cubicBezTo>
                    <a:cubicBezTo>
                      <a:pt x="4319802" y="4823"/>
                      <a:pt x="4346488" y="-2013"/>
                      <a:pt x="4458987" y="0"/>
                    </a:cubicBezTo>
                    <a:cubicBezTo>
                      <a:pt x="4567437" y="-21071"/>
                      <a:pt x="4856519" y="-44069"/>
                      <a:pt x="5169440" y="0"/>
                    </a:cubicBezTo>
                    <a:cubicBezTo>
                      <a:pt x="5223475" y="-2928"/>
                      <a:pt x="5266304" y="18815"/>
                      <a:pt x="5264216" y="42416"/>
                    </a:cubicBezTo>
                    <a:cubicBezTo>
                      <a:pt x="5278217" y="118614"/>
                      <a:pt x="5253191" y="129856"/>
                      <a:pt x="5264216" y="212075"/>
                    </a:cubicBezTo>
                    <a:cubicBezTo>
                      <a:pt x="5269451" y="239072"/>
                      <a:pt x="5222033" y="253435"/>
                      <a:pt x="5169440" y="254492"/>
                    </a:cubicBezTo>
                    <a:cubicBezTo>
                      <a:pt x="5055670" y="256994"/>
                      <a:pt x="4763554" y="275930"/>
                      <a:pt x="4645059" y="254492"/>
                    </a:cubicBezTo>
                    <a:cubicBezTo>
                      <a:pt x="4533399" y="247479"/>
                      <a:pt x="4416988" y="236876"/>
                      <a:pt x="4272916" y="254492"/>
                    </a:cubicBezTo>
                    <a:cubicBezTo>
                      <a:pt x="4123549" y="259421"/>
                      <a:pt x="4130414" y="252668"/>
                      <a:pt x="4002267" y="254492"/>
                    </a:cubicBezTo>
                    <a:cubicBezTo>
                      <a:pt x="3887535" y="274242"/>
                      <a:pt x="3756553" y="273434"/>
                      <a:pt x="3579379" y="254492"/>
                    </a:cubicBezTo>
                    <a:cubicBezTo>
                      <a:pt x="3417108" y="255449"/>
                      <a:pt x="3410700" y="253688"/>
                      <a:pt x="3257983" y="254492"/>
                    </a:cubicBezTo>
                    <a:cubicBezTo>
                      <a:pt x="3107086" y="256391"/>
                      <a:pt x="3123250" y="254344"/>
                      <a:pt x="2987334" y="254492"/>
                    </a:cubicBezTo>
                    <a:cubicBezTo>
                      <a:pt x="2839638" y="273513"/>
                      <a:pt x="2654940" y="260958"/>
                      <a:pt x="2462952" y="254492"/>
                    </a:cubicBezTo>
                    <a:cubicBezTo>
                      <a:pt x="2273392" y="256494"/>
                      <a:pt x="2176747" y="229867"/>
                      <a:pt x="2040063" y="254492"/>
                    </a:cubicBezTo>
                    <a:cubicBezTo>
                      <a:pt x="1905502" y="271279"/>
                      <a:pt x="1825972" y="262420"/>
                      <a:pt x="1718668" y="254492"/>
                    </a:cubicBezTo>
                    <a:cubicBezTo>
                      <a:pt x="1619799" y="297494"/>
                      <a:pt x="1462420" y="230785"/>
                      <a:pt x="1194286" y="254492"/>
                    </a:cubicBezTo>
                    <a:cubicBezTo>
                      <a:pt x="943642" y="271699"/>
                      <a:pt x="924543" y="246722"/>
                      <a:pt x="669903" y="254492"/>
                    </a:cubicBezTo>
                    <a:cubicBezTo>
                      <a:pt x="420017" y="281208"/>
                      <a:pt x="252667" y="254411"/>
                      <a:pt x="94775" y="254492"/>
                    </a:cubicBezTo>
                    <a:cubicBezTo>
                      <a:pt x="42734" y="252558"/>
                      <a:pt x="-8370" y="238035"/>
                      <a:pt x="0" y="212075"/>
                    </a:cubicBezTo>
                    <a:cubicBezTo>
                      <a:pt x="1453" y="162899"/>
                      <a:pt x="2217" y="96527"/>
                      <a:pt x="0" y="42416"/>
                    </a:cubicBezTo>
                    <a:close/>
                  </a:path>
                  <a:path w="5264216" h="254492" fill="none" stroke="0" extrusionOk="0">
                    <a:moveTo>
                      <a:pt x="0" y="42416"/>
                    </a:moveTo>
                    <a:cubicBezTo>
                      <a:pt x="7803" y="19766"/>
                      <a:pt x="55319" y="-999"/>
                      <a:pt x="94775" y="0"/>
                    </a:cubicBezTo>
                    <a:cubicBezTo>
                      <a:pt x="195375" y="10540"/>
                      <a:pt x="305562" y="-4278"/>
                      <a:pt x="365423" y="0"/>
                    </a:cubicBezTo>
                    <a:cubicBezTo>
                      <a:pt x="403418" y="10872"/>
                      <a:pt x="553246" y="14421"/>
                      <a:pt x="788312" y="0"/>
                    </a:cubicBezTo>
                    <a:cubicBezTo>
                      <a:pt x="1001994" y="9684"/>
                      <a:pt x="1019946" y="-3728"/>
                      <a:pt x="1109708" y="0"/>
                    </a:cubicBezTo>
                    <a:cubicBezTo>
                      <a:pt x="1218426" y="14062"/>
                      <a:pt x="1390320" y="-29964"/>
                      <a:pt x="1583343" y="0"/>
                    </a:cubicBezTo>
                    <a:cubicBezTo>
                      <a:pt x="1786044" y="-7474"/>
                      <a:pt x="1985024" y="-9301"/>
                      <a:pt x="2107725" y="0"/>
                    </a:cubicBezTo>
                    <a:cubicBezTo>
                      <a:pt x="2220651" y="-9885"/>
                      <a:pt x="2437762" y="19174"/>
                      <a:pt x="2530614" y="0"/>
                    </a:cubicBezTo>
                    <a:cubicBezTo>
                      <a:pt x="2646694" y="-1925"/>
                      <a:pt x="2806141" y="-24028"/>
                      <a:pt x="3054996" y="0"/>
                    </a:cubicBezTo>
                    <a:cubicBezTo>
                      <a:pt x="3275971" y="-2086"/>
                      <a:pt x="3334293" y="16996"/>
                      <a:pt x="3477885" y="0"/>
                    </a:cubicBezTo>
                    <a:cubicBezTo>
                      <a:pt x="3623962" y="-4274"/>
                      <a:pt x="3697085" y="4778"/>
                      <a:pt x="3900774" y="0"/>
                    </a:cubicBezTo>
                    <a:cubicBezTo>
                      <a:pt x="4108445" y="-1130"/>
                      <a:pt x="4116078" y="-4618"/>
                      <a:pt x="4222170" y="0"/>
                    </a:cubicBezTo>
                    <a:cubicBezTo>
                      <a:pt x="4313963" y="24277"/>
                      <a:pt x="4454743" y="-1633"/>
                      <a:pt x="4543565" y="0"/>
                    </a:cubicBezTo>
                    <a:cubicBezTo>
                      <a:pt x="4645931" y="42969"/>
                      <a:pt x="5027959" y="-33637"/>
                      <a:pt x="5169440" y="0"/>
                    </a:cubicBezTo>
                    <a:cubicBezTo>
                      <a:pt x="5220694" y="-4613"/>
                      <a:pt x="5275177" y="18868"/>
                      <a:pt x="5264216" y="42416"/>
                    </a:cubicBezTo>
                    <a:cubicBezTo>
                      <a:pt x="5242635" y="89769"/>
                      <a:pt x="5255388" y="151040"/>
                      <a:pt x="5264216" y="212075"/>
                    </a:cubicBezTo>
                    <a:cubicBezTo>
                      <a:pt x="5259691" y="240554"/>
                      <a:pt x="5220894" y="262741"/>
                      <a:pt x="5169440" y="254492"/>
                    </a:cubicBezTo>
                    <a:cubicBezTo>
                      <a:pt x="5004575" y="264400"/>
                      <a:pt x="4931373" y="242350"/>
                      <a:pt x="4797298" y="254492"/>
                    </a:cubicBezTo>
                    <a:cubicBezTo>
                      <a:pt x="4681930" y="268214"/>
                      <a:pt x="4532064" y="283346"/>
                      <a:pt x="4323663" y="254492"/>
                    </a:cubicBezTo>
                    <a:cubicBezTo>
                      <a:pt x="4118468" y="224909"/>
                      <a:pt x="3983603" y="253789"/>
                      <a:pt x="3850027" y="254492"/>
                    </a:cubicBezTo>
                    <a:cubicBezTo>
                      <a:pt x="3734568" y="258546"/>
                      <a:pt x="3541381" y="247399"/>
                      <a:pt x="3427138" y="254492"/>
                    </a:cubicBezTo>
                    <a:cubicBezTo>
                      <a:pt x="3309342" y="261879"/>
                      <a:pt x="3162022" y="256852"/>
                      <a:pt x="3054996" y="254492"/>
                    </a:cubicBezTo>
                    <a:cubicBezTo>
                      <a:pt x="2959259" y="249831"/>
                      <a:pt x="2874626" y="240926"/>
                      <a:pt x="2733601" y="254492"/>
                    </a:cubicBezTo>
                    <a:cubicBezTo>
                      <a:pt x="2587235" y="252014"/>
                      <a:pt x="2470284" y="258356"/>
                      <a:pt x="2310712" y="254492"/>
                    </a:cubicBezTo>
                    <a:cubicBezTo>
                      <a:pt x="2135106" y="248582"/>
                      <a:pt x="2117373" y="266608"/>
                      <a:pt x="2040063" y="254492"/>
                    </a:cubicBezTo>
                    <a:cubicBezTo>
                      <a:pt x="1968208" y="261990"/>
                      <a:pt x="1623868" y="255789"/>
                      <a:pt x="1515681" y="254492"/>
                    </a:cubicBezTo>
                    <a:cubicBezTo>
                      <a:pt x="1405452" y="246862"/>
                      <a:pt x="1148366" y="261003"/>
                      <a:pt x="991299" y="254492"/>
                    </a:cubicBezTo>
                    <a:cubicBezTo>
                      <a:pt x="818830" y="267104"/>
                      <a:pt x="769195" y="268624"/>
                      <a:pt x="568410" y="254492"/>
                    </a:cubicBezTo>
                    <a:cubicBezTo>
                      <a:pt x="384672" y="258692"/>
                      <a:pt x="311980" y="266255"/>
                      <a:pt x="94775" y="254492"/>
                    </a:cubicBezTo>
                    <a:cubicBezTo>
                      <a:pt x="36905" y="252007"/>
                      <a:pt x="-12180" y="236621"/>
                      <a:pt x="0" y="212075"/>
                    </a:cubicBezTo>
                    <a:cubicBezTo>
                      <a:pt x="-16849" y="134288"/>
                      <a:pt x="-17906" y="115804"/>
                      <a:pt x="0" y="4241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solidFill>
                  <a:srgbClr val="00B05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2367171527">
                      <a:custGeom>
                        <a:avLst/>
                        <a:gdLst>
                          <a:gd name="connsiteX0" fmla="*/ 0 w 8238943"/>
                          <a:gd name="connsiteY0" fmla="*/ 148331 h 889967"/>
                          <a:gd name="connsiteX1" fmla="*/ 148331 w 8238943"/>
                          <a:gd name="connsiteY1" fmla="*/ 0 h 889967"/>
                          <a:gd name="connsiteX2" fmla="*/ 571919 w 8238943"/>
                          <a:gd name="connsiteY2" fmla="*/ 0 h 889967"/>
                          <a:gd name="connsiteX3" fmla="*/ 1233776 w 8238943"/>
                          <a:gd name="connsiteY3" fmla="*/ 0 h 889967"/>
                          <a:gd name="connsiteX4" fmla="*/ 1736787 w 8238943"/>
                          <a:gd name="connsiteY4" fmla="*/ 0 h 889967"/>
                          <a:gd name="connsiteX5" fmla="*/ 2478067 w 8238943"/>
                          <a:gd name="connsiteY5" fmla="*/ 0 h 889967"/>
                          <a:gd name="connsiteX6" fmla="*/ 3298769 w 8238943"/>
                          <a:gd name="connsiteY6" fmla="*/ 0 h 889967"/>
                          <a:gd name="connsiteX7" fmla="*/ 3960626 w 8238943"/>
                          <a:gd name="connsiteY7" fmla="*/ 0 h 889967"/>
                          <a:gd name="connsiteX8" fmla="*/ 4781328 w 8238943"/>
                          <a:gd name="connsiteY8" fmla="*/ 0 h 889967"/>
                          <a:gd name="connsiteX9" fmla="*/ 5443185 w 8238943"/>
                          <a:gd name="connsiteY9" fmla="*/ 0 h 889967"/>
                          <a:gd name="connsiteX10" fmla="*/ 6105042 w 8238943"/>
                          <a:gd name="connsiteY10" fmla="*/ 0 h 889967"/>
                          <a:gd name="connsiteX11" fmla="*/ 6608053 w 8238943"/>
                          <a:gd name="connsiteY11" fmla="*/ 0 h 889967"/>
                          <a:gd name="connsiteX12" fmla="*/ 7111064 w 8238943"/>
                          <a:gd name="connsiteY12" fmla="*/ 0 h 889967"/>
                          <a:gd name="connsiteX13" fmla="*/ 8090612 w 8238943"/>
                          <a:gd name="connsiteY13" fmla="*/ 0 h 889967"/>
                          <a:gd name="connsiteX14" fmla="*/ 8238943 w 8238943"/>
                          <a:gd name="connsiteY14" fmla="*/ 148331 h 889967"/>
                          <a:gd name="connsiteX15" fmla="*/ 8238943 w 8238943"/>
                          <a:gd name="connsiteY15" fmla="*/ 741636 h 889967"/>
                          <a:gd name="connsiteX16" fmla="*/ 8090612 w 8238943"/>
                          <a:gd name="connsiteY16" fmla="*/ 889967 h 889967"/>
                          <a:gd name="connsiteX17" fmla="*/ 7508178 w 8238943"/>
                          <a:gd name="connsiteY17" fmla="*/ 889967 h 889967"/>
                          <a:gd name="connsiteX18" fmla="*/ 6766899 w 8238943"/>
                          <a:gd name="connsiteY18" fmla="*/ 889967 h 889967"/>
                          <a:gd name="connsiteX19" fmla="*/ 6025619 w 8238943"/>
                          <a:gd name="connsiteY19" fmla="*/ 889967 h 889967"/>
                          <a:gd name="connsiteX20" fmla="*/ 5363762 w 8238943"/>
                          <a:gd name="connsiteY20" fmla="*/ 889967 h 889967"/>
                          <a:gd name="connsiteX21" fmla="*/ 4781328 w 8238943"/>
                          <a:gd name="connsiteY21" fmla="*/ 889967 h 889967"/>
                          <a:gd name="connsiteX22" fmla="*/ 4278317 w 8238943"/>
                          <a:gd name="connsiteY22" fmla="*/ 889967 h 889967"/>
                          <a:gd name="connsiteX23" fmla="*/ 3616460 w 8238943"/>
                          <a:gd name="connsiteY23" fmla="*/ 889967 h 889967"/>
                          <a:gd name="connsiteX24" fmla="*/ 3192872 w 8238943"/>
                          <a:gd name="connsiteY24" fmla="*/ 889967 h 889967"/>
                          <a:gd name="connsiteX25" fmla="*/ 2372170 w 8238943"/>
                          <a:gd name="connsiteY25" fmla="*/ 889967 h 889967"/>
                          <a:gd name="connsiteX26" fmla="*/ 1551467 w 8238943"/>
                          <a:gd name="connsiteY26" fmla="*/ 889967 h 889967"/>
                          <a:gd name="connsiteX27" fmla="*/ 889611 w 8238943"/>
                          <a:gd name="connsiteY27" fmla="*/ 889967 h 889967"/>
                          <a:gd name="connsiteX28" fmla="*/ 148331 w 8238943"/>
                          <a:gd name="connsiteY28" fmla="*/ 889967 h 889967"/>
                          <a:gd name="connsiteX29" fmla="*/ 0 w 8238943"/>
                          <a:gd name="connsiteY29" fmla="*/ 741636 h 889967"/>
                          <a:gd name="connsiteX30" fmla="*/ 0 w 8238943"/>
                          <a:gd name="connsiteY30" fmla="*/ 148331 h 88996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</a:cxnLst>
                        <a:rect l="l" t="t" r="r" b="b"/>
                        <a:pathLst>
                          <a:path w="8238943" h="889967" fill="none" extrusionOk="0">
                            <a:moveTo>
                              <a:pt x="0" y="148331"/>
                            </a:moveTo>
                            <a:cubicBezTo>
                              <a:pt x="-1911" y="71106"/>
                              <a:pt x="75953" y="12777"/>
                              <a:pt x="148331" y="0"/>
                            </a:cubicBezTo>
                            <a:cubicBezTo>
                              <a:pt x="298287" y="19911"/>
                              <a:pt x="472268" y="-14654"/>
                              <a:pt x="571919" y="0"/>
                            </a:cubicBezTo>
                            <a:cubicBezTo>
                              <a:pt x="671570" y="14654"/>
                              <a:pt x="910948" y="-26162"/>
                              <a:pt x="1233776" y="0"/>
                            </a:cubicBezTo>
                            <a:cubicBezTo>
                              <a:pt x="1556604" y="26162"/>
                              <a:pt x="1607757" y="-626"/>
                              <a:pt x="1736787" y="0"/>
                            </a:cubicBezTo>
                            <a:cubicBezTo>
                              <a:pt x="1865817" y="626"/>
                              <a:pt x="2156874" y="14915"/>
                              <a:pt x="2478067" y="0"/>
                            </a:cubicBezTo>
                            <a:cubicBezTo>
                              <a:pt x="2799260" y="-14915"/>
                              <a:pt x="3119076" y="26046"/>
                              <a:pt x="3298769" y="0"/>
                            </a:cubicBezTo>
                            <a:cubicBezTo>
                              <a:pt x="3478462" y="-26046"/>
                              <a:pt x="3800010" y="26535"/>
                              <a:pt x="3960626" y="0"/>
                            </a:cubicBezTo>
                            <a:cubicBezTo>
                              <a:pt x="4121242" y="-26535"/>
                              <a:pt x="4449874" y="22384"/>
                              <a:pt x="4781328" y="0"/>
                            </a:cubicBezTo>
                            <a:cubicBezTo>
                              <a:pt x="5112782" y="-22384"/>
                              <a:pt x="5210957" y="20103"/>
                              <a:pt x="5443185" y="0"/>
                            </a:cubicBezTo>
                            <a:cubicBezTo>
                              <a:pt x="5675413" y="-20103"/>
                              <a:pt x="5779292" y="5293"/>
                              <a:pt x="6105042" y="0"/>
                            </a:cubicBezTo>
                            <a:cubicBezTo>
                              <a:pt x="6430792" y="-5293"/>
                              <a:pt x="6441757" y="-19333"/>
                              <a:pt x="6608053" y="0"/>
                            </a:cubicBezTo>
                            <a:cubicBezTo>
                              <a:pt x="6774349" y="19333"/>
                              <a:pt x="6946516" y="-8794"/>
                              <a:pt x="7111064" y="0"/>
                            </a:cubicBezTo>
                            <a:cubicBezTo>
                              <a:pt x="7275612" y="8794"/>
                              <a:pt x="7814837" y="-28141"/>
                              <a:pt x="8090612" y="0"/>
                            </a:cubicBezTo>
                            <a:cubicBezTo>
                              <a:pt x="8174038" y="3445"/>
                              <a:pt x="8251927" y="61302"/>
                              <a:pt x="8238943" y="148331"/>
                            </a:cubicBezTo>
                            <a:cubicBezTo>
                              <a:pt x="8209370" y="317293"/>
                              <a:pt x="8233212" y="507470"/>
                              <a:pt x="8238943" y="741636"/>
                            </a:cubicBezTo>
                            <a:cubicBezTo>
                              <a:pt x="8241411" y="834726"/>
                              <a:pt x="8158554" y="901253"/>
                              <a:pt x="8090612" y="889967"/>
                            </a:cubicBezTo>
                            <a:cubicBezTo>
                              <a:pt x="7825095" y="918995"/>
                              <a:pt x="7688749" y="865423"/>
                              <a:pt x="7508178" y="889967"/>
                            </a:cubicBezTo>
                            <a:cubicBezTo>
                              <a:pt x="7327607" y="914511"/>
                              <a:pt x="7078256" y="925825"/>
                              <a:pt x="6766899" y="889967"/>
                            </a:cubicBezTo>
                            <a:cubicBezTo>
                              <a:pt x="6455542" y="854109"/>
                              <a:pt x="6222625" y="876606"/>
                              <a:pt x="6025619" y="889967"/>
                            </a:cubicBezTo>
                            <a:cubicBezTo>
                              <a:pt x="5828613" y="903328"/>
                              <a:pt x="5544345" y="879005"/>
                              <a:pt x="5363762" y="889967"/>
                            </a:cubicBezTo>
                            <a:cubicBezTo>
                              <a:pt x="5183179" y="900929"/>
                              <a:pt x="4932045" y="896564"/>
                              <a:pt x="4781328" y="889967"/>
                            </a:cubicBezTo>
                            <a:cubicBezTo>
                              <a:pt x="4630611" y="883370"/>
                              <a:pt x="4508634" y="875496"/>
                              <a:pt x="4278317" y="889967"/>
                            </a:cubicBezTo>
                            <a:cubicBezTo>
                              <a:pt x="4048000" y="904438"/>
                              <a:pt x="3882526" y="911572"/>
                              <a:pt x="3616460" y="889967"/>
                            </a:cubicBezTo>
                            <a:cubicBezTo>
                              <a:pt x="3350394" y="868362"/>
                              <a:pt x="3311184" y="910492"/>
                              <a:pt x="3192872" y="889967"/>
                            </a:cubicBezTo>
                            <a:cubicBezTo>
                              <a:pt x="3074560" y="869442"/>
                              <a:pt x="2551137" y="898041"/>
                              <a:pt x="2372170" y="889967"/>
                            </a:cubicBezTo>
                            <a:cubicBezTo>
                              <a:pt x="2193203" y="881893"/>
                              <a:pt x="1815324" y="866425"/>
                              <a:pt x="1551467" y="889967"/>
                            </a:cubicBezTo>
                            <a:cubicBezTo>
                              <a:pt x="1287610" y="913509"/>
                              <a:pt x="1198668" y="912413"/>
                              <a:pt x="889611" y="889967"/>
                            </a:cubicBezTo>
                            <a:cubicBezTo>
                              <a:pt x="580554" y="867521"/>
                              <a:pt x="473909" y="924566"/>
                              <a:pt x="148331" y="889967"/>
                            </a:cubicBezTo>
                            <a:cubicBezTo>
                              <a:pt x="51011" y="884625"/>
                              <a:pt x="-12415" y="823688"/>
                              <a:pt x="0" y="741636"/>
                            </a:cubicBezTo>
                            <a:cubicBezTo>
                              <a:pt x="-22271" y="479545"/>
                              <a:pt x="-28145" y="399014"/>
                              <a:pt x="0" y="148331"/>
                            </a:cubicBezTo>
                            <a:close/>
                          </a:path>
                          <a:path w="8238943" h="889967" stroke="0" extrusionOk="0">
                            <a:moveTo>
                              <a:pt x="0" y="148331"/>
                            </a:moveTo>
                            <a:cubicBezTo>
                              <a:pt x="11582" y="65682"/>
                              <a:pt x="72532" y="-4194"/>
                              <a:pt x="148331" y="0"/>
                            </a:cubicBezTo>
                            <a:cubicBezTo>
                              <a:pt x="352559" y="958"/>
                              <a:pt x="543451" y="-1250"/>
                              <a:pt x="810188" y="0"/>
                            </a:cubicBezTo>
                            <a:cubicBezTo>
                              <a:pt x="1076925" y="1250"/>
                              <a:pt x="1277931" y="-18378"/>
                              <a:pt x="1551467" y="0"/>
                            </a:cubicBezTo>
                            <a:cubicBezTo>
                              <a:pt x="1825003" y="18378"/>
                              <a:pt x="1784958" y="18094"/>
                              <a:pt x="1975056" y="0"/>
                            </a:cubicBezTo>
                            <a:cubicBezTo>
                              <a:pt x="2165154" y="-18094"/>
                              <a:pt x="2443811" y="25243"/>
                              <a:pt x="2636912" y="0"/>
                            </a:cubicBezTo>
                            <a:cubicBezTo>
                              <a:pt x="2830013" y="-25243"/>
                              <a:pt x="2904688" y="-20149"/>
                              <a:pt x="3060501" y="0"/>
                            </a:cubicBezTo>
                            <a:cubicBezTo>
                              <a:pt x="3216314" y="20149"/>
                              <a:pt x="3519044" y="-13877"/>
                              <a:pt x="3722357" y="0"/>
                            </a:cubicBezTo>
                            <a:cubicBezTo>
                              <a:pt x="3925670" y="13877"/>
                              <a:pt x="4140808" y="25241"/>
                              <a:pt x="4304791" y="0"/>
                            </a:cubicBezTo>
                            <a:cubicBezTo>
                              <a:pt x="4468774" y="-25241"/>
                              <a:pt x="4619006" y="-11902"/>
                              <a:pt x="4728380" y="0"/>
                            </a:cubicBezTo>
                            <a:cubicBezTo>
                              <a:pt x="4837754" y="11902"/>
                              <a:pt x="5039047" y="3750"/>
                              <a:pt x="5151968" y="0"/>
                            </a:cubicBezTo>
                            <a:cubicBezTo>
                              <a:pt x="5264889" y="-3750"/>
                              <a:pt x="5539838" y="3549"/>
                              <a:pt x="5734402" y="0"/>
                            </a:cubicBezTo>
                            <a:cubicBezTo>
                              <a:pt x="5928966" y="-3549"/>
                              <a:pt x="6198468" y="-13909"/>
                              <a:pt x="6475682" y="0"/>
                            </a:cubicBezTo>
                            <a:cubicBezTo>
                              <a:pt x="6752896" y="13909"/>
                              <a:pt x="6804566" y="-15116"/>
                              <a:pt x="6978693" y="0"/>
                            </a:cubicBezTo>
                            <a:cubicBezTo>
                              <a:pt x="7152820" y="15116"/>
                              <a:pt x="7566793" y="-10401"/>
                              <a:pt x="8090612" y="0"/>
                            </a:cubicBezTo>
                            <a:cubicBezTo>
                              <a:pt x="8180651" y="-18371"/>
                              <a:pt x="8238546" y="68494"/>
                              <a:pt x="8238943" y="148331"/>
                            </a:cubicBezTo>
                            <a:cubicBezTo>
                              <a:pt x="8261559" y="418530"/>
                              <a:pt x="8220987" y="450701"/>
                              <a:pt x="8238943" y="741636"/>
                            </a:cubicBezTo>
                            <a:cubicBezTo>
                              <a:pt x="8248143" y="828181"/>
                              <a:pt x="8156948" y="884378"/>
                              <a:pt x="8090612" y="889967"/>
                            </a:cubicBezTo>
                            <a:cubicBezTo>
                              <a:pt x="7872577" y="867770"/>
                              <a:pt x="7450550" y="926595"/>
                              <a:pt x="7269910" y="889967"/>
                            </a:cubicBezTo>
                            <a:cubicBezTo>
                              <a:pt x="7089270" y="853339"/>
                              <a:pt x="6921852" y="869085"/>
                              <a:pt x="6687476" y="889967"/>
                            </a:cubicBezTo>
                            <a:cubicBezTo>
                              <a:pt x="6453100" y="910849"/>
                              <a:pt x="6463031" y="875078"/>
                              <a:pt x="6263887" y="889967"/>
                            </a:cubicBezTo>
                            <a:cubicBezTo>
                              <a:pt x="6064743" y="904856"/>
                              <a:pt x="5856314" y="882110"/>
                              <a:pt x="5602031" y="889967"/>
                            </a:cubicBezTo>
                            <a:cubicBezTo>
                              <a:pt x="5347748" y="897824"/>
                              <a:pt x="5337843" y="884491"/>
                              <a:pt x="5099019" y="889967"/>
                            </a:cubicBezTo>
                            <a:cubicBezTo>
                              <a:pt x="4860195" y="895443"/>
                              <a:pt x="4885758" y="877194"/>
                              <a:pt x="4675431" y="889967"/>
                            </a:cubicBezTo>
                            <a:cubicBezTo>
                              <a:pt x="4465104" y="902740"/>
                              <a:pt x="4139334" y="863799"/>
                              <a:pt x="3854729" y="889967"/>
                            </a:cubicBezTo>
                            <a:cubicBezTo>
                              <a:pt x="3570124" y="916135"/>
                              <a:pt x="3415493" y="879107"/>
                              <a:pt x="3192872" y="889967"/>
                            </a:cubicBezTo>
                            <a:cubicBezTo>
                              <a:pt x="2970251" y="900827"/>
                              <a:pt x="2864071" y="873695"/>
                              <a:pt x="2689861" y="889967"/>
                            </a:cubicBezTo>
                            <a:cubicBezTo>
                              <a:pt x="2515651" y="906239"/>
                              <a:pt x="2261429" y="850806"/>
                              <a:pt x="1869159" y="889967"/>
                            </a:cubicBezTo>
                            <a:cubicBezTo>
                              <a:pt x="1476889" y="929128"/>
                              <a:pt x="1442308" y="880179"/>
                              <a:pt x="1048456" y="889967"/>
                            </a:cubicBezTo>
                            <a:cubicBezTo>
                              <a:pt x="654604" y="899755"/>
                              <a:pt x="392753" y="934229"/>
                              <a:pt x="148331" y="889967"/>
                            </a:cubicBezTo>
                            <a:cubicBezTo>
                              <a:pt x="67338" y="893285"/>
                              <a:pt x="-16621" y="820831"/>
                              <a:pt x="0" y="741636"/>
                            </a:cubicBezTo>
                            <a:cubicBezTo>
                              <a:pt x="15240" y="600708"/>
                              <a:pt x="-5692" y="383068"/>
                              <a:pt x="0" y="148331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EC9684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DD156138-B8F7-F569-AFA6-38AE0E73ED45}"/>
                  </a:ext>
                </a:extLst>
              </p:cNvPr>
              <p:cNvSpPr txBox="1"/>
              <p:nvPr/>
            </p:nvSpPr>
            <p:spPr>
              <a:xfrm>
                <a:off x="2591160" y="1732335"/>
                <a:ext cx="4743450" cy="2376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Giải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nghĩa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từ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  <p:pic>
          <p:nvPicPr>
            <p:cNvPr id="9" name="Hình ảnh 8" descr="Ảnh có chứa Tác phẩm nghệ thuật của trẻ con, phim hoạt hình, tác phẩm nghệ thuật, minh họa&#10;&#10;Mô tả được tạo tự động với mức tin cậy trung bình">
              <a:extLst>
                <a:ext uri="{FF2B5EF4-FFF2-40B4-BE49-F238E27FC236}">
                  <a16:creationId xmlns:a16="http://schemas.microsoft.com/office/drawing/2014/main" id="{5DB7A0BE-51D2-1C38-AB21-154599A652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9627" b="20600"/>
            <a:stretch/>
          </p:blipFill>
          <p:spPr>
            <a:xfrm>
              <a:off x="1097886" y="916234"/>
              <a:ext cx="1610936" cy="962906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C8C23F3-607F-3358-7202-929CDB48E057}"/>
              </a:ext>
            </a:extLst>
          </p:cNvPr>
          <p:cNvGrpSpPr/>
          <p:nvPr/>
        </p:nvGrpSpPr>
        <p:grpSpPr>
          <a:xfrm>
            <a:off x="3016011" y="1463040"/>
            <a:ext cx="8307682" cy="5394960"/>
            <a:chOff x="6524354" y="2945352"/>
            <a:chExt cx="8261838" cy="5394960"/>
          </a:xfrm>
        </p:grpSpPr>
        <p:pic>
          <p:nvPicPr>
            <p:cNvPr id="15" name="图片 27" descr="图标&#10;&#10;描述已自动生成">
              <a:extLst>
                <a:ext uri="{FF2B5EF4-FFF2-40B4-BE49-F238E27FC236}">
                  <a16:creationId xmlns:a16="http://schemas.microsoft.com/office/drawing/2014/main" id="{2501E9AB-4251-7342-D806-06DFF2996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524354" y="2945352"/>
              <a:ext cx="8261838" cy="539496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2169DEC-35F7-3019-367B-99D0BDF74379}"/>
                </a:ext>
              </a:extLst>
            </p:cNvPr>
            <p:cNvSpPr txBox="1"/>
            <p:nvPr/>
          </p:nvSpPr>
          <p:spPr>
            <a:xfrm>
              <a:off x="7540574" y="4802303"/>
              <a:ext cx="6009590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vi-VN" sz="4400" b="1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Ước mong</a:t>
              </a:r>
              <a:r>
                <a:rPr lang="en-US" sz="4400" b="1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  <a:r>
                <a:rPr lang="vi-VN" sz="4400" b="1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là mong và ước muốn có được, đạt được một cách tha thiết.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227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Nhóm 18">
            <a:extLst>
              <a:ext uri="{FF2B5EF4-FFF2-40B4-BE49-F238E27FC236}">
                <a16:creationId xmlns:a16="http://schemas.microsoft.com/office/drawing/2014/main" id="{9F5CC30A-2CAF-FD71-5CFA-543E7B6E199C}"/>
              </a:ext>
            </a:extLst>
          </p:cNvPr>
          <p:cNvGrpSpPr/>
          <p:nvPr/>
        </p:nvGrpSpPr>
        <p:grpSpPr>
          <a:xfrm>
            <a:off x="618945" y="1739971"/>
            <a:ext cx="5787023" cy="3684435"/>
            <a:chOff x="3440761" y="455092"/>
            <a:chExt cx="4340267" cy="2763326"/>
          </a:xfrm>
        </p:grpSpPr>
        <p:sp>
          <p:nvSpPr>
            <p:cNvPr id="20" name="Hình chữ nhật: Góc Tròn 19">
              <a:extLst>
                <a:ext uri="{FF2B5EF4-FFF2-40B4-BE49-F238E27FC236}">
                  <a16:creationId xmlns:a16="http://schemas.microsoft.com/office/drawing/2014/main" id="{F87A3B98-5626-AF17-57A7-C7A1F3A2D9AA}"/>
                </a:ext>
              </a:extLst>
            </p:cNvPr>
            <p:cNvSpPr/>
            <p:nvPr/>
          </p:nvSpPr>
          <p:spPr>
            <a:xfrm>
              <a:off x="3758802" y="893673"/>
              <a:ext cx="4022226" cy="2324745"/>
            </a:xfrm>
            <a:custGeom>
              <a:avLst/>
              <a:gdLst>
                <a:gd name="connsiteX0" fmla="*/ 0 w 4022226"/>
                <a:gd name="connsiteY0" fmla="*/ 387465 h 2324745"/>
                <a:gd name="connsiteX1" fmla="*/ 387465 w 4022226"/>
                <a:gd name="connsiteY1" fmla="*/ 0 h 2324745"/>
                <a:gd name="connsiteX2" fmla="*/ 695958 w 4022226"/>
                <a:gd name="connsiteY2" fmla="*/ 0 h 2324745"/>
                <a:gd name="connsiteX3" fmla="*/ 1069397 w 4022226"/>
                <a:gd name="connsiteY3" fmla="*/ 0 h 2324745"/>
                <a:gd name="connsiteX4" fmla="*/ 1442836 w 4022226"/>
                <a:gd name="connsiteY4" fmla="*/ 0 h 2324745"/>
                <a:gd name="connsiteX5" fmla="*/ 1913694 w 4022226"/>
                <a:gd name="connsiteY5" fmla="*/ 0 h 2324745"/>
                <a:gd name="connsiteX6" fmla="*/ 2319606 w 4022226"/>
                <a:gd name="connsiteY6" fmla="*/ 0 h 2324745"/>
                <a:gd name="connsiteX7" fmla="*/ 2725518 w 4022226"/>
                <a:gd name="connsiteY7" fmla="*/ 0 h 2324745"/>
                <a:gd name="connsiteX8" fmla="*/ 3034011 w 4022226"/>
                <a:gd name="connsiteY8" fmla="*/ 0 h 2324745"/>
                <a:gd name="connsiteX9" fmla="*/ 3634761 w 4022226"/>
                <a:gd name="connsiteY9" fmla="*/ 0 h 2324745"/>
                <a:gd name="connsiteX10" fmla="*/ 4022226 w 4022226"/>
                <a:gd name="connsiteY10" fmla="*/ 387465 h 2324745"/>
                <a:gd name="connsiteX11" fmla="*/ 4022226 w 4022226"/>
                <a:gd name="connsiteY11" fmla="*/ 790416 h 2324745"/>
                <a:gd name="connsiteX12" fmla="*/ 4022226 w 4022226"/>
                <a:gd name="connsiteY12" fmla="*/ 1146874 h 2324745"/>
                <a:gd name="connsiteX13" fmla="*/ 4022226 w 4022226"/>
                <a:gd name="connsiteY13" fmla="*/ 1503331 h 2324745"/>
                <a:gd name="connsiteX14" fmla="*/ 4022226 w 4022226"/>
                <a:gd name="connsiteY14" fmla="*/ 1937280 h 2324745"/>
                <a:gd name="connsiteX15" fmla="*/ 3634761 w 4022226"/>
                <a:gd name="connsiteY15" fmla="*/ 2324745 h 2324745"/>
                <a:gd name="connsiteX16" fmla="*/ 3228849 w 4022226"/>
                <a:gd name="connsiteY16" fmla="*/ 2324745 h 2324745"/>
                <a:gd name="connsiteX17" fmla="*/ 2855409 w 4022226"/>
                <a:gd name="connsiteY17" fmla="*/ 2324745 h 2324745"/>
                <a:gd name="connsiteX18" fmla="*/ 2384552 w 4022226"/>
                <a:gd name="connsiteY18" fmla="*/ 2324745 h 2324745"/>
                <a:gd name="connsiteX19" fmla="*/ 1913694 w 4022226"/>
                <a:gd name="connsiteY19" fmla="*/ 2324745 h 2324745"/>
                <a:gd name="connsiteX20" fmla="*/ 1507782 w 4022226"/>
                <a:gd name="connsiteY20" fmla="*/ 2324745 h 2324745"/>
                <a:gd name="connsiteX21" fmla="*/ 1069397 w 4022226"/>
                <a:gd name="connsiteY21" fmla="*/ 2324745 h 2324745"/>
                <a:gd name="connsiteX22" fmla="*/ 387465 w 4022226"/>
                <a:gd name="connsiteY22" fmla="*/ 2324745 h 2324745"/>
                <a:gd name="connsiteX23" fmla="*/ 0 w 4022226"/>
                <a:gd name="connsiteY23" fmla="*/ 1937280 h 2324745"/>
                <a:gd name="connsiteX24" fmla="*/ 0 w 4022226"/>
                <a:gd name="connsiteY24" fmla="*/ 1534328 h 2324745"/>
                <a:gd name="connsiteX25" fmla="*/ 0 w 4022226"/>
                <a:gd name="connsiteY25" fmla="*/ 1177870 h 2324745"/>
                <a:gd name="connsiteX26" fmla="*/ 0 w 4022226"/>
                <a:gd name="connsiteY26" fmla="*/ 790416 h 2324745"/>
                <a:gd name="connsiteX27" fmla="*/ 0 w 4022226"/>
                <a:gd name="connsiteY27" fmla="*/ 387465 h 2324745"/>
                <a:gd name="connsiteX0" fmla="*/ 0 w 4022226"/>
                <a:gd name="connsiteY0" fmla="*/ 387465 h 2324745"/>
                <a:gd name="connsiteX1" fmla="*/ 387465 w 4022226"/>
                <a:gd name="connsiteY1" fmla="*/ 0 h 2324745"/>
                <a:gd name="connsiteX2" fmla="*/ 793377 w 4022226"/>
                <a:gd name="connsiteY2" fmla="*/ 0 h 2324745"/>
                <a:gd name="connsiteX3" fmla="*/ 1101870 w 4022226"/>
                <a:gd name="connsiteY3" fmla="*/ 0 h 2324745"/>
                <a:gd name="connsiteX4" fmla="*/ 1442836 w 4022226"/>
                <a:gd name="connsiteY4" fmla="*/ 0 h 2324745"/>
                <a:gd name="connsiteX5" fmla="*/ 1881221 w 4022226"/>
                <a:gd name="connsiteY5" fmla="*/ 0 h 2324745"/>
                <a:gd name="connsiteX6" fmla="*/ 2352078 w 4022226"/>
                <a:gd name="connsiteY6" fmla="*/ 0 h 2324745"/>
                <a:gd name="connsiteX7" fmla="*/ 2693045 w 4022226"/>
                <a:gd name="connsiteY7" fmla="*/ 0 h 2324745"/>
                <a:gd name="connsiteX8" fmla="*/ 3098957 w 4022226"/>
                <a:gd name="connsiteY8" fmla="*/ 0 h 2324745"/>
                <a:gd name="connsiteX9" fmla="*/ 3634761 w 4022226"/>
                <a:gd name="connsiteY9" fmla="*/ 0 h 2324745"/>
                <a:gd name="connsiteX10" fmla="*/ 4022226 w 4022226"/>
                <a:gd name="connsiteY10" fmla="*/ 387465 h 2324745"/>
                <a:gd name="connsiteX11" fmla="*/ 4022226 w 4022226"/>
                <a:gd name="connsiteY11" fmla="*/ 805914 h 2324745"/>
                <a:gd name="connsiteX12" fmla="*/ 4022226 w 4022226"/>
                <a:gd name="connsiteY12" fmla="*/ 1208867 h 2324745"/>
                <a:gd name="connsiteX13" fmla="*/ 4022226 w 4022226"/>
                <a:gd name="connsiteY13" fmla="*/ 1565324 h 2324745"/>
                <a:gd name="connsiteX14" fmla="*/ 4022226 w 4022226"/>
                <a:gd name="connsiteY14" fmla="*/ 1937280 h 2324745"/>
                <a:gd name="connsiteX15" fmla="*/ 3634761 w 4022226"/>
                <a:gd name="connsiteY15" fmla="*/ 2324745 h 2324745"/>
                <a:gd name="connsiteX16" fmla="*/ 3163902 w 4022226"/>
                <a:gd name="connsiteY16" fmla="*/ 2324745 h 2324745"/>
                <a:gd name="connsiteX17" fmla="*/ 2693045 w 4022226"/>
                <a:gd name="connsiteY17" fmla="*/ 2324745 h 2324745"/>
                <a:gd name="connsiteX18" fmla="*/ 2384552 w 4022226"/>
                <a:gd name="connsiteY18" fmla="*/ 2324745 h 2324745"/>
                <a:gd name="connsiteX19" fmla="*/ 1913694 w 4022226"/>
                <a:gd name="connsiteY19" fmla="*/ 2324745 h 2324745"/>
                <a:gd name="connsiteX20" fmla="*/ 1475309 w 4022226"/>
                <a:gd name="connsiteY20" fmla="*/ 2324745 h 2324745"/>
                <a:gd name="connsiteX21" fmla="*/ 1134342 w 4022226"/>
                <a:gd name="connsiteY21" fmla="*/ 2324745 h 2324745"/>
                <a:gd name="connsiteX22" fmla="*/ 760904 w 4022226"/>
                <a:gd name="connsiteY22" fmla="*/ 2324745 h 2324745"/>
                <a:gd name="connsiteX23" fmla="*/ 387465 w 4022226"/>
                <a:gd name="connsiteY23" fmla="*/ 2324745 h 2324745"/>
                <a:gd name="connsiteX24" fmla="*/ 0 w 4022226"/>
                <a:gd name="connsiteY24" fmla="*/ 1937280 h 2324745"/>
                <a:gd name="connsiteX25" fmla="*/ 0 w 4022226"/>
                <a:gd name="connsiteY25" fmla="*/ 1580822 h 2324745"/>
                <a:gd name="connsiteX26" fmla="*/ 0 w 4022226"/>
                <a:gd name="connsiteY26" fmla="*/ 1239863 h 2324745"/>
                <a:gd name="connsiteX27" fmla="*/ 0 w 4022226"/>
                <a:gd name="connsiteY27" fmla="*/ 836911 h 2324745"/>
                <a:gd name="connsiteX28" fmla="*/ 0 w 4022226"/>
                <a:gd name="connsiteY28" fmla="*/ 387465 h 232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022226" h="2324745" fill="none" extrusionOk="0">
                  <a:moveTo>
                    <a:pt x="0" y="387465"/>
                  </a:moveTo>
                  <a:cubicBezTo>
                    <a:pt x="45861" y="152011"/>
                    <a:pt x="163916" y="19616"/>
                    <a:pt x="387465" y="0"/>
                  </a:cubicBezTo>
                  <a:cubicBezTo>
                    <a:pt x="535734" y="-13614"/>
                    <a:pt x="628631" y="8824"/>
                    <a:pt x="695958" y="0"/>
                  </a:cubicBezTo>
                  <a:cubicBezTo>
                    <a:pt x="763066" y="-23452"/>
                    <a:pt x="979358" y="69955"/>
                    <a:pt x="1069397" y="0"/>
                  </a:cubicBezTo>
                  <a:cubicBezTo>
                    <a:pt x="1135344" y="-59967"/>
                    <a:pt x="1305253" y="74048"/>
                    <a:pt x="1442836" y="0"/>
                  </a:cubicBezTo>
                  <a:cubicBezTo>
                    <a:pt x="1592040" y="-19422"/>
                    <a:pt x="1749787" y="18706"/>
                    <a:pt x="1913694" y="0"/>
                  </a:cubicBezTo>
                  <a:cubicBezTo>
                    <a:pt x="2094871" y="-46328"/>
                    <a:pt x="2213995" y="65561"/>
                    <a:pt x="2319606" y="0"/>
                  </a:cubicBezTo>
                  <a:cubicBezTo>
                    <a:pt x="2418953" y="-46170"/>
                    <a:pt x="2578819" y="17654"/>
                    <a:pt x="2725518" y="0"/>
                  </a:cubicBezTo>
                  <a:cubicBezTo>
                    <a:pt x="2881133" y="-45898"/>
                    <a:pt x="2870111" y="15187"/>
                    <a:pt x="3034011" y="0"/>
                  </a:cubicBezTo>
                  <a:cubicBezTo>
                    <a:pt x="3187244" y="2815"/>
                    <a:pt x="3460709" y="-5895"/>
                    <a:pt x="3634761" y="0"/>
                  </a:cubicBezTo>
                  <a:cubicBezTo>
                    <a:pt x="3854504" y="-11541"/>
                    <a:pt x="4047798" y="196215"/>
                    <a:pt x="4022226" y="387465"/>
                  </a:cubicBezTo>
                  <a:cubicBezTo>
                    <a:pt x="4023585" y="584596"/>
                    <a:pt x="4001782" y="632145"/>
                    <a:pt x="4022226" y="790416"/>
                  </a:cubicBezTo>
                  <a:cubicBezTo>
                    <a:pt x="4049382" y="959372"/>
                    <a:pt x="3984729" y="1012489"/>
                    <a:pt x="4022226" y="1146874"/>
                  </a:cubicBezTo>
                  <a:cubicBezTo>
                    <a:pt x="4053887" y="1280963"/>
                    <a:pt x="4005110" y="1344077"/>
                    <a:pt x="4022226" y="1503331"/>
                  </a:cubicBezTo>
                  <a:cubicBezTo>
                    <a:pt x="4056380" y="1672004"/>
                    <a:pt x="3997789" y="1804221"/>
                    <a:pt x="4022226" y="1937280"/>
                  </a:cubicBezTo>
                  <a:cubicBezTo>
                    <a:pt x="4022800" y="2137773"/>
                    <a:pt x="3842181" y="2350468"/>
                    <a:pt x="3634761" y="2324745"/>
                  </a:cubicBezTo>
                  <a:cubicBezTo>
                    <a:pt x="3531625" y="2355083"/>
                    <a:pt x="3309037" y="2273555"/>
                    <a:pt x="3228849" y="2324745"/>
                  </a:cubicBezTo>
                  <a:cubicBezTo>
                    <a:pt x="3143594" y="2371080"/>
                    <a:pt x="3015883" y="2280646"/>
                    <a:pt x="2855409" y="2324745"/>
                  </a:cubicBezTo>
                  <a:cubicBezTo>
                    <a:pt x="2653462" y="2326143"/>
                    <a:pt x="2554531" y="2233075"/>
                    <a:pt x="2384552" y="2324745"/>
                  </a:cubicBezTo>
                  <a:cubicBezTo>
                    <a:pt x="2218934" y="2372131"/>
                    <a:pt x="2020276" y="2258343"/>
                    <a:pt x="1913694" y="2324745"/>
                  </a:cubicBezTo>
                  <a:cubicBezTo>
                    <a:pt x="1822732" y="2366791"/>
                    <a:pt x="1641648" y="2339362"/>
                    <a:pt x="1507782" y="2324745"/>
                  </a:cubicBezTo>
                  <a:cubicBezTo>
                    <a:pt x="1383329" y="2328337"/>
                    <a:pt x="1251156" y="2283875"/>
                    <a:pt x="1069397" y="2324745"/>
                  </a:cubicBezTo>
                  <a:cubicBezTo>
                    <a:pt x="909183" y="2350758"/>
                    <a:pt x="632322" y="2350296"/>
                    <a:pt x="387465" y="2324745"/>
                  </a:cubicBezTo>
                  <a:cubicBezTo>
                    <a:pt x="163171" y="2363241"/>
                    <a:pt x="-56467" y="2160736"/>
                    <a:pt x="0" y="1937280"/>
                  </a:cubicBezTo>
                  <a:cubicBezTo>
                    <a:pt x="-28690" y="1832535"/>
                    <a:pt x="4398" y="1707436"/>
                    <a:pt x="0" y="1534328"/>
                  </a:cubicBezTo>
                  <a:cubicBezTo>
                    <a:pt x="-3298" y="1375039"/>
                    <a:pt x="23481" y="1302916"/>
                    <a:pt x="0" y="1177870"/>
                  </a:cubicBezTo>
                  <a:cubicBezTo>
                    <a:pt x="-4534" y="1089024"/>
                    <a:pt x="49213" y="904318"/>
                    <a:pt x="0" y="790416"/>
                  </a:cubicBezTo>
                  <a:cubicBezTo>
                    <a:pt x="-12649" y="670615"/>
                    <a:pt x="50445" y="547265"/>
                    <a:pt x="0" y="387465"/>
                  </a:cubicBezTo>
                  <a:close/>
                </a:path>
                <a:path w="4022226" h="2324745" stroke="0" extrusionOk="0">
                  <a:moveTo>
                    <a:pt x="0" y="387465"/>
                  </a:moveTo>
                  <a:cubicBezTo>
                    <a:pt x="-65406" y="131186"/>
                    <a:pt x="189818" y="-45942"/>
                    <a:pt x="387465" y="0"/>
                  </a:cubicBezTo>
                  <a:cubicBezTo>
                    <a:pt x="550781" y="-54430"/>
                    <a:pt x="636919" y="-24898"/>
                    <a:pt x="793377" y="0"/>
                  </a:cubicBezTo>
                  <a:cubicBezTo>
                    <a:pt x="923996" y="19091"/>
                    <a:pt x="1001728" y="28085"/>
                    <a:pt x="1101870" y="0"/>
                  </a:cubicBezTo>
                  <a:cubicBezTo>
                    <a:pt x="1228737" y="-41131"/>
                    <a:pt x="1311519" y="26751"/>
                    <a:pt x="1442836" y="0"/>
                  </a:cubicBezTo>
                  <a:cubicBezTo>
                    <a:pt x="1548151" y="-22529"/>
                    <a:pt x="1693569" y="10897"/>
                    <a:pt x="1881221" y="0"/>
                  </a:cubicBezTo>
                  <a:cubicBezTo>
                    <a:pt x="2080404" y="-19036"/>
                    <a:pt x="2145131" y="-6962"/>
                    <a:pt x="2352078" y="0"/>
                  </a:cubicBezTo>
                  <a:cubicBezTo>
                    <a:pt x="2557614" y="-645"/>
                    <a:pt x="2531282" y="711"/>
                    <a:pt x="2693045" y="0"/>
                  </a:cubicBezTo>
                  <a:cubicBezTo>
                    <a:pt x="2864821" y="-15881"/>
                    <a:pt x="2936572" y="18821"/>
                    <a:pt x="3098957" y="0"/>
                  </a:cubicBezTo>
                  <a:cubicBezTo>
                    <a:pt x="3310831" y="-49028"/>
                    <a:pt x="3431039" y="58244"/>
                    <a:pt x="3634761" y="0"/>
                  </a:cubicBezTo>
                  <a:cubicBezTo>
                    <a:pt x="3802928" y="-6885"/>
                    <a:pt x="4010250" y="222907"/>
                    <a:pt x="4022226" y="387465"/>
                  </a:cubicBezTo>
                  <a:cubicBezTo>
                    <a:pt x="4051160" y="507777"/>
                    <a:pt x="3995469" y="601350"/>
                    <a:pt x="4022226" y="805914"/>
                  </a:cubicBezTo>
                  <a:cubicBezTo>
                    <a:pt x="4028634" y="983712"/>
                    <a:pt x="4020618" y="1027668"/>
                    <a:pt x="4022226" y="1208867"/>
                  </a:cubicBezTo>
                  <a:cubicBezTo>
                    <a:pt x="4023187" y="1391513"/>
                    <a:pt x="3986171" y="1424261"/>
                    <a:pt x="4022226" y="1565324"/>
                  </a:cubicBezTo>
                  <a:cubicBezTo>
                    <a:pt x="4056042" y="1706824"/>
                    <a:pt x="4017377" y="1773330"/>
                    <a:pt x="4022226" y="1937280"/>
                  </a:cubicBezTo>
                  <a:cubicBezTo>
                    <a:pt x="3999070" y="2165006"/>
                    <a:pt x="3870539" y="2260142"/>
                    <a:pt x="3634761" y="2324745"/>
                  </a:cubicBezTo>
                  <a:cubicBezTo>
                    <a:pt x="3399140" y="2361253"/>
                    <a:pt x="3333298" y="2318811"/>
                    <a:pt x="3163902" y="2324745"/>
                  </a:cubicBezTo>
                  <a:cubicBezTo>
                    <a:pt x="2990978" y="2348921"/>
                    <a:pt x="2892681" y="2311933"/>
                    <a:pt x="2693045" y="2324745"/>
                  </a:cubicBezTo>
                  <a:cubicBezTo>
                    <a:pt x="2486512" y="2330744"/>
                    <a:pt x="2455475" y="2315402"/>
                    <a:pt x="2384552" y="2324745"/>
                  </a:cubicBezTo>
                  <a:cubicBezTo>
                    <a:pt x="2318587" y="2315378"/>
                    <a:pt x="2134575" y="2269081"/>
                    <a:pt x="1913694" y="2324745"/>
                  </a:cubicBezTo>
                  <a:cubicBezTo>
                    <a:pt x="1696248" y="2369638"/>
                    <a:pt x="1591712" y="2289766"/>
                    <a:pt x="1475309" y="2324745"/>
                  </a:cubicBezTo>
                  <a:cubicBezTo>
                    <a:pt x="1364250" y="2358524"/>
                    <a:pt x="1256052" y="2313161"/>
                    <a:pt x="1134342" y="2324745"/>
                  </a:cubicBezTo>
                  <a:cubicBezTo>
                    <a:pt x="999816" y="2326026"/>
                    <a:pt x="938720" y="2284229"/>
                    <a:pt x="760904" y="2324745"/>
                  </a:cubicBezTo>
                  <a:cubicBezTo>
                    <a:pt x="584456" y="2360275"/>
                    <a:pt x="501673" y="2285275"/>
                    <a:pt x="387465" y="2324745"/>
                  </a:cubicBezTo>
                  <a:cubicBezTo>
                    <a:pt x="215245" y="2255349"/>
                    <a:pt x="-10507" y="2085439"/>
                    <a:pt x="0" y="1937280"/>
                  </a:cubicBezTo>
                  <a:cubicBezTo>
                    <a:pt x="-60120" y="1851151"/>
                    <a:pt x="46024" y="1718914"/>
                    <a:pt x="0" y="1580822"/>
                  </a:cubicBezTo>
                  <a:cubicBezTo>
                    <a:pt x="-26521" y="1462262"/>
                    <a:pt x="8658" y="1372271"/>
                    <a:pt x="0" y="1239863"/>
                  </a:cubicBezTo>
                  <a:cubicBezTo>
                    <a:pt x="4077" y="1111971"/>
                    <a:pt x="42305" y="971672"/>
                    <a:pt x="0" y="836911"/>
                  </a:cubicBezTo>
                  <a:cubicBezTo>
                    <a:pt x="-19607" y="680958"/>
                    <a:pt x="31402" y="551543"/>
                    <a:pt x="0" y="387465"/>
                  </a:cubicBezTo>
                  <a:close/>
                </a:path>
                <a:path w="4022226" h="2324745" fill="none" stroke="0" extrusionOk="0">
                  <a:moveTo>
                    <a:pt x="0" y="387465"/>
                  </a:moveTo>
                  <a:cubicBezTo>
                    <a:pt x="-12709" y="120321"/>
                    <a:pt x="158158" y="50765"/>
                    <a:pt x="387465" y="0"/>
                  </a:cubicBezTo>
                  <a:cubicBezTo>
                    <a:pt x="521071" y="-16320"/>
                    <a:pt x="615155" y="42775"/>
                    <a:pt x="695958" y="0"/>
                  </a:cubicBezTo>
                  <a:cubicBezTo>
                    <a:pt x="770607" y="-25193"/>
                    <a:pt x="958199" y="66206"/>
                    <a:pt x="1069397" y="0"/>
                  </a:cubicBezTo>
                  <a:cubicBezTo>
                    <a:pt x="1151768" y="-51002"/>
                    <a:pt x="1268719" y="34244"/>
                    <a:pt x="1442836" y="0"/>
                  </a:cubicBezTo>
                  <a:cubicBezTo>
                    <a:pt x="1561076" y="-42486"/>
                    <a:pt x="1730287" y="45832"/>
                    <a:pt x="1913694" y="0"/>
                  </a:cubicBezTo>
                  <a:cubicBezTo>
                    <a:pt x="2106720" y="-35142"/>
                    <a:pt x="2209500" y="43995"/>
                    <a:pt x="2319606" y="0"/>
                  </a:cubicBezTo>
                  <a:cubicBezTo>
                    <a:pt x="2430197" y="-17002"/>
                    <a:pt x="2599391" y="27249"/>
                    <a:pt x="2725518" y="0"/>
                  </a:cubicBezTo>
                  <a:cubicBezTo>
                    <a:pt x="2872429" y="-29984"/>
                    <a:pt x="2875131" y="25292"/>
                    <a:pt x="3034011" y="0"/>
                  </a:cubicBezTo>
                  <a:cubicBezTo>
                    <a:pt x="3192127" y="-9228"/>
                    <a:pt x="3456823" y="78597"/>
                    <a:pt x="3634761" y="0"/>
                  </a:cubicBezTo>
                  <a:cubicBezTo>
                    <a:pt x="3858192" y="-40190"/>
                    <a:pt x="4010748" y="176061"/>
                    <a:pt x="4022226" y="387465"/>
                  </a:cubicBezTo>
                  <a:cubicBezTo>
                    <a:pt x="4026511" y="571080"/>
                    <a:pt x="4007839" y="634317"/>
                    <a:pt x="4022226" y="790416"/>
                  </a:cubicBezTo>
                  <a:cubicBezTo>
                    <a:pt x="4035648" y="941158"/>
                    <a:pt x="3976524" y="1024882"/>
                    <a:pt x="4022226" y="1146874"/>
                  </a:cubicBezTo>
                  <a:cubicBezTo>
                    <a:pt x="4043332" y="1277869"/>
                    <a:pt x="3998195" y="1328608"/>
                    <a:pt x="4022226" y="1503331"/>
                  </a:cubicBezTo>
                  <a:cubicBezTo>
                    <a:pt x="4045077" y="1671356"/>
                    <a:pt x="4002683" y="1751446"/>
                    <a:pt x="4022226" y="1937280"/>
                  </a:cubicBezTo>
                  <a:cubicBezTo>
                    <a:pt x="4044095" y="2130573"/>
                    <a:pt x="3835026" y="2340150"/>
                    <a:pt x="3634761" y="2324745"/>
                  </a:cubicBezTo>
                  <a:cubicBezTo>
                    <a:pt x="3519317" y="2362000"/>
                    <a:pt x="3286195" y="2273917"/>
                    <a:pt x="3228849" y="2324745"/>
                  </a:cubicBezTo>
                  <a:cubicBezTo>
                    <a:pt x="3120049" y="2365415"/>
                    <a:pt x="3048273" y="2288173"/>
                    <a:pt x="2855409" y="2324745"/>
                  </a:cubicBezTo>
                  <a:cubicBezTo>
                    <a:pt x="2704991" y="2347410"/>
                    <a:pt x="2577670" y="2274149"/>
                    <a:pt x="2384552" y="2324745"/>
                  </a:cubicBezTo>
                  <a:cubicBezTo>
                    <a:pt x="2236927" y="2379624"/>
                    <a:pt x="2004353" y="2274644"/>
                    <a:pt x="1913694" y="2324745"/>
                  </a:cubicBezTo>
                  <a:cubicBezTo>
                    <a:pt x="1812238" y="2373017"/>
                    <a:pt x="1625781" y="2294235"/>
                    <a:pt x="1507782" y="2324745"/>
                  </a:cubicBezTo>
                  <a:cubicBezTo>
                    <a:pt x="1380645" y="2326579"/>
                    <a:pt x="1238527" y="2295764"/>
                    <a:pt x="1069397" y="2324745"/>
                  </a:cubicBezTo>
                  <a:cubicBezTo>
                    <a:pt x="916636" y="2333943"/>
                    <a:pt x="623288" y="2307290"/>
                    <a:pt x="387465" y="2324745"/>
                  </a:cubicBezTo>
                  <a:cubicBezTo>
                    <a:pt x="210030" y="2371772"/>
                    <a:pt x="-44902" y="2119492"/>
                    <a:pt x="0" y="1937280"/>
                  </a:cubicBezTo>
                  <a:cubicBezTo>
                    <a:pt x="-56337" y="1886422"/>
                    <a:pt x="-30827" y="1697822"/>
                    <a:pt x="0" y="1534328"/>
                  </a:cubicBezTo>
                  <a:cubicBezTo>
                    <a:pt x="5715" y="1349312"/>
                    <a:pt x="22480" y="1291384"/>
                    <a:pt x="0" y="1177870"/>
                  </a:cubicBezTo>
                  <a:cubicBezTo>
                    <a:pt x="-21105" y="1070683"/>
                    <a:pt x="27905" y="910865"/>
                    <a:pt x="0" y="790416"/>
                  </a:cubicBezTo>
                  <a:cubicBezTo>
                    <a:pt x="-38685" y="677621"/>
                    <a:pt x="16677" y="523071"/>
                    <a:pt x="0" y="387465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  <a:alpha val="80000"/>
              </a:schemeClr>
            </a:solidFill>
            <a:ln>
              <a:solidFill>
                <a:schemeClr val="accent3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185172059">
                    <a:custGeom>
                      <a:avLst/>
                      <a:gdLst>
                        <a:gd name="connsiteX0" fmla="*/ 0 w 5362968"/>
                        <a:gd name="connsiteY0" fmla="*/ 516620 h 3099660"/>
                        <a:gd name="connsiteX1" fmla="*/ 516620 w 5362968"/>
                        <a:gd name="connsiteY1" fmla="*/ 0 h 3099660"/>
                        <a:gd name="connsiteX2" fmla="*/ 927944 w 5362968"/>
                        <a:gd name="connsiteY2" fmla="*/ 0 h 3099660"/>
                        <a:gd name="connsiteX3" fmla="*/ 1425863 w 5362968"/>
                        <a:gd name="connsiteY3" fmla="*/ 0 h 3099660"/>
                        <a:gd name="connsiteX4" fmla="*/ 1923782 w 5362968"/>
                        <a:gd name="connsiteY4" fmla="*/ 0 h 3099660"/>
                        <a:gd name="connsiteX5" fmla="*/ 2551592 w 5362968"/>
                        <a:gd name="connsiteY5" fmla="*/ 0 h 3099660"/>
                        <a:gd name="connsiteX6" fmla="*/ 3092808 w 5362968"/>
                        <a:gd name="connsiteY6" fmla="*/ 0 h 3099660"/>
                        <a:gd name="connsiteX7" fmla="*/ 3634024 w 5362968"/>
                        <a:gd name="connsiteY7" fmla="*/ 0 h 3099660"/>
                        <a:gd name="connsiteX8" fmla="*/ 4045348 w 5362968"/>
                        <a:gd name="connsiteY8" fmla="*/ 0 h 3099660"/>
                        <a:gd name="connsiteX9" fmla="*/ 4846348 w 5362968"/>
                        <a:gd name="connsiteY9" fmla="*/ 0 h 3099660"/>
                        <a:gd name="connsiteX10" fmla="*/ 5362968 w 5362968"/>
                        <a:gd name="connsiteY10" fmla="*/ 516620 h 3099660"/>
                        <a:gd name="connsiteX11" fmla="*/ 5362968 w 5362968"/>
                        <a:gd name="connsiteY11" fmla="*/ 1053889 h 3099660"/>
                        <a:gd name="connsiteX12" fmla="*/ 5362968 w 5362968"/>
                        <a:gd name="connsiteY12" fmla="*/ 1529166 h 3099660"/>
                        <a:gd name="connsiteX13" fmla="*/ 5362968 w 5362968"/>
                        <a:gd name="connsiteY13" fmla="*/ 2004442 h 3099660"/>
                        <a:gd name="connsiteX14" fmla="*/ 5362968 w 5362968"/>
                        <a:gd name="connsiteY14" fmla="*/ 2583040 h 3099660"/>
                        <a:gd name="connsiteX15" fmla="*/ 4846348 w 5362968"/>
                        <a:gd name="connsiteY15" fmla="*/ 3099660 h 3099660"/>
                        <a:gd name="connsiteX16" fmla="*/ 4305132 w 5362968"/>
                        <a:gd name="connsiteY16" fmla="*/ 3099660 h 3099660"/>
                        <a:gd name="connsiteX17" fmla="*/ 3807213 w 5362968"/>
                        <a:gd name="connsiteY17" fmla="*/ 3099660 h 3099660"/>
                        <a:gd name="connsiteX18" fmla="*/ 3179403 w 5362968"/>
                        <a:gd name="connsiteY18" fmla="*/ 3099660 h 3099660"/>
                        <a:gd name="connsiteX19" fmla="*/ 2551592 w 5362968"/>
                        <a:gd name="connsiteY19" fmla="*/ 3099660 h 3099660"/>
                        <a:gd name="connsiteX20" fmla="*/ 2010376 w 5362968"/>
                        <a:gd name="connsiteY20" fmla="*/ 3099660 h 3099660"/>
                        <a:gd name="connsiteX21" fmla="*/ 1425863 w 5362968"/>
                        <a:gd name="connsiteY21" fmla="*/ 3099660 h 3099660"/>
                        <a:gd name="connsiteX22" fmla="*/ 516620 w 5362968"/>
                        <a:gd name="connsiteY22" fmla="*/ 3099660 h 3099660"/>
                        <a:gd name="connsiteX23" fmla="*/ 0 w 5362968"/>
                        <a:gd name="connsiteY23" fmla="*/ 2583040 h 3099660"/>
                        <a:gd name="connsiteX24" fmla="*/ 0 w 5362968"/>
                        <a:gd name="connsiteY24" fmla="*/ 2045771 h 3099660"/>
                        <a:gd name="connsiteX25" fmla="*/ 0 w 5362968"/>
                        <a:gd name="connsiteY25" fmla="*/ 1570494 h 3099660"/>
                        <a:gd name="connsiteX26" fmla="*/ 0 w 5362968"/>
                        <a:gd name="connsiteY26" fmla="*/ 1053889 h 3099660"/>
                        <a:gd name="connsiteX27" fmla="*/ 0 w 5362968"/>
                        <a:gd name="connsiteY27" fmla="*/ 516620 h 30996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</a:cxnLst>
                      <a:rect l="l" t="t" r="r" b="b"/>
                      <a:pathLst>
                        <a:path w="5362968" h="3099660" fill="none" extrusionOk="0">
                          <a:moveTo>
                            <a:pt x="0" y="516620"/>
                          </a:moveTo>
                          <a:cubicBezTo>
                            <a:pt x="24080" y="216083"/>
                            <a:pt x="242349" y="23745"/>
                            <a:pt x="516620" y="0"/>
                          </a:cubicBezTo>
                          <a:cubicBezTo>
                            <a:pt x="706747" y="-7125"/>
                            <a:pt x="835707" y="33209"/>
                            <a:pt x="927944" y="0"/>
                          </a:cubicBezTo>
                          <a:cubicBezTo>
                            <a:pt x="1020181" y="-33209"/>
                            <a:pt x="1302598" y="56370"/>
                            <a:pt x="1425863" y="0"/>
                          </a:cubicBezTo>
                          <a:cubicBezTo>
                            <a:pt x="1549128" y="-56370"/>
                            <a:pt x="1714076" y="55074"/>
                            <a:pt x="1923782" y="0"/>
                          </a:cubicBezTo>
                          <a:cubicBezTo>
                            <a:pt x="2133488" y="-55074"/>
                            <a:pt x="2341228" y="58252"/>
                            <a:pt x="2551592" y="0"/>
                          </a:cubicBezTo>
                          <a:cubicBezTo>
                            <a:pt x="2761956" y="-58252"/>
                            <a:pt x="2933645" y="52918"/>
                            <a:pt x="3092808" y="0"/>
                          </a:cubicBezTo>
                          <a:cubicBezTo>
                            <a:pt x="3251971" y="-52918"/>
                            <a:pt x="3429024" y="57104"/>
                            <a:pt x="3634024" y="0"/>
                          </a:cubicBezTo>
                          <a:cubicBezTo>
                            <a:pt x="3839024" y="-57104"/>
                            <a:pt x="3840150" y="27715"/>
                            <a:pt x="4045348" y="0"/>
                          </a:cubicBezTo>
                          <a:cubicBezTo>
                            <a:pt x="4250546" y="-27715"/>
                            <a:pt x="4583098" y="42574"/>
                            <a:pt x="4846348" y="0"/>
                          </a:cubicBezTo>
                          <a:cubicBezTo>
                            <a:pt x="5117952" y="-55872"/>
                            <a:pt x="5415839" y="225337"/>
                            <a:pt x="5362968" y="516620"/>
                          </a:cubicBezTo>
                          <a:cubicBezTo>
                            <a:pt x="5365805" y="781192"/>
                            <a:pt x="5327960" y="838070"/>
                            <a:pt x="5362968" y="1053889"/>
                          </a:cubicBezTo>
                          <a:cubicBezTo>
                            <a:pt x="5397976" y="1269708"/>
                            <a:pt x="5315459" y="1355112"/>
                            <a:pt x="5362968" y="1529166"/>
                          </a:cubicBezTo>
                          <a:cubicBezTo>
                            <a:pt x="5410477" y="1703220"/>
                            <a:pt x="5336240" y="1779981"/>
                            <a:pt x="5362968" y="2004442"/>
                          </a:cubicBezTo>
                          <a:cubicBezTo>
                            <a:pt x="5389696" y="2228903"/>
                            <a:pt x="5346396" y="2368013"/>
                            <a:pt x="5362968" y="2583040"/>
                          </a:cubicBezTo>
                          <a:cubicBezTo>
                            <a:pt x="5381536" y="2903508"/>
                            <a:pt x="5116541" y="3128897"/>
                            <a:pt x="4846348" y="3099660"/>
                          </a:cubicBezTo>
                          <a:cubicBezTo>
                            <a:pt x="4719975" y="3146231"/>
                            <a:pt x="4413512" y="3045586"/>
                            <a:pt x="4305132" y="3099660"/>
                          </a:cubicBezTo>
                          <a:cubicBezTo>
                            <a:pt x="4196752" y="3153734"/>
                            <a:pt x="4045729" y="3047883"/>
                            <a:pt x="3807213" y="3099660"/>
                          </a:cubicBezTo>
                          <a:cubicBezTo>
                            <a:pt x="3568697" y="3151437"/>
                            <a:pt x="3384450" y="3034878"/>
                            <a:pt x="3179403" y="3099660"/>
                          </a:cubicBezTo>
                          <a:cubicBezTo>
                            <a:pt x="2974356" y="3164442"/>
                            <a:pt x="2687480" y="3048996"/>
                            <a:pt x="2551592" y="3099660"/>
                          </a:cubicBezTo>
                          <a:cubicBezTo>
                            <a:pt x="2415704" y="3150324"/>
                            <a:pt x="2171985" y="3093121"/>
                            <a:pt x="2010376" y="3099660"/>
                          </a:cubicBezTo>
                          <a:cubicBezTo>
                            <a:pt x="1848767" y="3106199"/>
                            <a:pt x="1646137" y="3077716"/>
                            <a:pt x="1425863" y="3099660"/>
                          </a:cubicBezTo>
                          <a:cubicBezTo>
                            <a:pt x="1205589" y="3121604"/>
                            <a:pt x="822516" y="3064423"/>
                            <a:pt x="516620" y="3099660"/>
                          </a:cubicBezTo>
                          <a:cubicBezTo>
                            <a:pt x="268374" y="3126438"/>
                            <a:pt x="-31449" y="2890260"/>
                            <a:pt x="0" y="2583040"/>
                          </a:cubicBezTo>
                          <a:cubicBezTo>
                            <a:pt x="-61944" y="2471106"/>
                            <a:pt x="6256" y="2283691"/>
                            <a:pt x="0" y="2045771"/>
                          </a:cubicBezTo>
                          <a:cubicBezTo>
                            <a:pt x="-6256" y="1807851"/>
                            <a:pt x="28255" y="1718153"/>
                            <a:pt x="0" y="1570494"/>
                          </a:cubicBezTo>
                          <a:cubicBezTo>
                            <a:pt x="-28255" y="1422835"/>
                            <a:pt x="48817" y="1232772"/>
                            <a:pt x="0" y="1053889"/>
                          </a:cubicBezTo>
                          <a:cubicBezTo>
                            <a:pt x="-48817" y="875006"/>
                            <a:pt x="59884" y="731635"/>
                            <a:pt x="0" y="516620"/>
                          </a:cubicBezTo>
                          <a:close/>
                        </a:path>
                        <a:path w="5362968" h="3099660" stroke="0" extrusionOk="0">
                          <a:moveTo>
                            <a:pt x="0" y="516620"/>
                          </a:moveTo>
                          <a:cubicBezTo>
                            <a:pt x="-11942" y="215098"/>
                            <a:pt x="224637" y="9302"/>
                            <a:pt x="516620" y="0"/>
                          </a:cubicBezTo>
                          <a:cubicBezTo>
                            <a:pt x="722080" y="-38692"/>
                            <a:pt x="883185" y="3164"/>
                            <a:pt x="1057836" y="0"/>
                          </a:cubicBezTo>
                          <a:cubicBezTo>
                            <a:pt x="1232487" y="-3164"/>
                            <a:pt x="1325387" y="34705"/>
                            <a:pt x="1469160" y="0"/>
                          </a:cubicBezTo>
                          <a:cubicBezTo>
                            <a:pt x="1612933" y="-34705"/>
                            <a:pt x="1764265" y="38355"/>
                            <a:pt x="1923782" y="0"/>
                          </a:cubicBezTo>
                          <a:cubicBezTo>
                            <a:pt x="2083299" y="-38355"/>
                            <a:pt x="2239244" y="20576"/>
                            <a:pt x="2508295" y="0"/>
                          </a:cubicBezTo>
                          <a:cubicBezTo>
                            <a:pt x="2777346" y="-20576"/>
                            <a:pt x="2861448" y="6520"/>
                            <a:pt x="3136105" y="0"/>
                          </a:cubicBezTo>
                          <a:cubicBezTo>
                            <a:pt x="3410762" y="-6520"/>
                            <a:pt x="3370952" y="9892"/>
                            <a:pt x="3590727" y="0"/>
                          </a:cubicBezTo>
                          <a:cubicBezTo>
                            <a:pt x="3810502" y="-9892"/>
                            <a:pt x="3912634" y="24568"/>
                            <a:pt x="4131943" y="0"/>
                          </a:cubicBezTo>
                          <a:cubicBezTo>
                            <a:pt x="4351252" y="-24568"/>
                            <a:pt x="4598653" y="56966"/>
                            <a:pt x="4846348" y="0"/>
                          </a:cubicBezTo>
                          <a:cubicBezTo>
                            <a:pt x="5101655" y="27151"/>
                            <a:pt x="5390843" y="307680"/>
                            <a:pt x="5362968" y="516620"/>
                          </a:cubicBezTo>
                          <a:cubicBezTo>
                            <a:pt x="5377461" y="695815"/>
                            <a:pt x="5352743" y="830602"/>
                            <a:pt x="5362968" y="1074553"/>
                          </a:cubicBezTo>
                          <a:cubicBezTo>
                            <a:pt x="5373193" y="1318504"/>
                            <a:pt x="5355201" y="1362522"/>
                            <a:pt x="5362968" y="1611823"/>
                          </a:cubicBezTo>
                          <a:cubicBezTo>
                            <a:pt x="5370735" y="1861124"/>
                            <a:pt x="5321982" y="1889825"/>
                            <a:pt x="5362968" y="2087099"/>
                          </a:cubicBezTo>
                          <a:cubicBezTo>
                            <a:pt x="5403954" y="2284373"/>
                            <a:pt x="5342124" y="2375130"/>
                            <a:pt x="5362968" y="2583040"/>
                          </a:cubicBezTo>
                          <a:cubicBezTo>
                            <a:pt x="5328802" y="2869428"/>
                            <a:pt x="5093670" y="3038846"/>
                            <a:pt x="4846348" y="3099660"/>
                          </a:cubicBezTo>
                          <a:cubicBezTo>
                            <a:pt x="4541674" y="3146848"/>
                            <a:pt x="4452032" y="3069617"/>
                            <a:pt x="4218537" y="3099660"/>
                          </a:cubicBezTo>
                          <a:cubicBezTo>
                            <a:pt x="3985042" y="3129703"/>
                            <a:pt x="3869997" y="3091448"/>
                            <a:pt x="3590727" y="3099660"/>
                          </a:cubicBezTo>
                          <a:cubicBezTo>
                            <a:pt x="3311457" y="3107872"/>
                            <a:pt x="3273902" y="3094066"/>
                            <a:pt x="3179403" y="3099660"/>
                          </a:cubicBezTo>
                          <a:cubicBezTo>
                            <a:pt x="3084904" y="3105254"/>
                            <a:pt x="2817178" y="3033540"/>
                            <a:pt x="2551592" y="3099660"/>
                          </a:cubicBezTo>
                          <a:cubicBezTo>
                            <a:pt x="2286006" y="3165780"/>
                            <a:pt x="2130064" y="3046646"/>
                            <a:pt x="1967079" y="3099660"/>
                          </a:cubicBezTo>
                          <a:cubicBezTo>
                            <a:pt x="1804094" y="3152674"/>
                            <a:pt x="1683829" y="3099339"/>
                            <a:pt x="1512457" y="3099660"/>
                          </a:cubicBezTo>
                          <a:cubicBezTo>
                            <a:pt x="1341085" y="3099981"/>
                            <a:pt x="1252311" y="3049798"/>
                            <a:pt x="1014539" y="3099660"/>
                          </a:cubicBezTo>
                          <a:cubicBezTo>
                            <a:pt x="776767" y="3149522"/>
                            <a:pt x="648043" y="3045549"/>
                            <a:pt x="516620" y="3099660"/>
                          </a:cubicBezTo>
                          <a:cubicBezTo>
                            <a:pt x="225343" y="3052114"/>
                            <a:pt x="-71784" y="2831203"/>
                            <a:pt x="0" y="2583040"/>
                          </a:cubicBezTo>
                          <a:cubicBezTo>
                            <a:pt x="-50715" y="2469251"/>
                            <a:pt x="39161" y="2291262"/>
                            <a:pt x="0" y="2107763"/>
                          </a:cubicBezTo>
                          <a:cubicBezTo>
                            <a:pt x="-39161" y="1924264"/>
                            <a:pt x="4017" y="1820952"/>
                            <a:pt x="0" y="1653151"/>
                          </a:cubicBezTo>
                          <a:cubicBezTo>
                            <a:pt x="-4017" y="1485350"/>
                            <a:pt x="29580" y="1299702"/>
                            <a:pt x="0" y="1115882"/>
                          </a:cubicBezTo>
                          <a:cubicBezTo>
                            <a:pt x="-29580" y="932062"/>
                            <a:pt x="14019" y="768029"/>
                            <a:pt x="0" y="516620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EC9684"/>
                </a:solidFill>
                <a:latin typeface="Calibri"/>
                <a:sym typeface="Arial"/>
              </a:endParaRPr>
            </a:p>
          </p:txBody>
        </p:sp>
        <p:sp>
          <p:nvSpPr>
            <p:cNvPr id="21" name="Hộp Văn bản 20">
              <a:extLst>
                <a:ext uri="{FF2B5EF4-FFF2-40B4-BE49-F238E27FC236}">
                  <a16:creationId xmlns:a16="http://schemas.microsoft.com/office/drawing/2014/main" id="{2670B8BE-B7B5-CDC7-78C4-DD1573A4F237}"/>
                </a:ext>
              </a:extLst>
            </p:cNvPr>
            <p:cNvSpPr txBox="1"/>
            <p:nvPr/>
          </p:nvSpPr>
          <p:spPr>
            <a:xfrm>
              <a:off x="3965914" y="1039226"/>
              <a:ext cx="3743314" cy="2146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6000" b="1" kern="0" dirty="0">
                  <a:solidFill>
                    <a:srgbClr val="FFCCA9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Em </a:t>
              </a:r>
              <a:r>
                <a:rPr lang="en-US" sz="6000" b="1" kern="0" dirty="0" err="1">
                  <a:solidFill>
                    <a:srgbClr val="FFCCA9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hãy</a:t>
              </a:r>
              <a:r>
                <a:rPr lang="en-US" sz="6000" b="1" kern="0" dirty="0">
                  <a:solidFill>
                    <a:srgbClr val="FFCCA9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6000" b="1" kern="0" dirty="0" err="1">
                  <a:solidFill>
                    <a:srgbClr val="FFCCA9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đặt</a:t>
              </a:r>
              <a:r>
                <a:rPr lang="en-US" sz="6000" b="1" kern="0" dirty="0">
                  <a:solidFill>
                    <a:srgbClr val="FFCCA9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6000" b="1" kern="0" dirty="0" err="1">
                  <a:solidFill>
                    <a:srgbClr val="FFCCA9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một</a:t>
              </a:r>
              <a:r>
                <a:rPr lang="en-US" sz="6000" b="1" kern="0" dirty="0">
                  <a:solidFill>
                    <a:srgbClr val="FFCCA9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6000" b="1" kern="0" dirty="0" err="1">
                  <a:solidFill>
                    <a:srgbClr val="FFCCA9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câu</a:t>
              </a:r>
              <a:r>
                <a:rPr lang="en-US" sz="6000" b="1" kern="0" dirty="0">
                  <a:solidFill>
                    <a:srgbClr val="FFCCA9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6000" b="1" kern="0" dirty="0" err="1">
                  <a:solidFill>
                    <a:srgbClr val="FFCCA9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có</a:t>
              </a:r>
              <a:r>
                <a:rPr lang="en-US" sz="6000" b="1" kern="0" dirty="0">
                  <a:solidFill>
                    <a:srgbClr val="FFCCA9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6000" b="1" kern="0" dirty="0" err="1">
                  <a:solidFill>
                    <a:srgbClr val="FFCCA9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từ</a:t>
              </a:r>
              <a:r>
                <a:rPr lang="en-US" sz="6000" b="1" kern="0" dirty="0">
                  <a:solidFill>
                    <a:srgbClr val="FFCCA9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“</a:t>
              </a:r>
              <a:r>
                <a:rPr lang="en-US" sz="6000" b="1" kern="0" dirty="0" err="1">
                  <a:solidFill>
                    <a:srgbClr val="FFCCA9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ước</a:t>
              </a:r>
              <a:r>
                <a:rPr lang="en-US" sz="6000" b="1" kern="0" dirty="0">
                  <a:solidFill>
                    <a:srgbClr val="FFCCA9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6000" b="1" kern="0" dirty="0" err="1">
                  <a:solidFill>
                    <a:srgbClr val="FFCCA9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mong</a:t>
              </a:r>
              <a:r>
                <a:rPr lang="en-US" sz="6000" b="1" kern="0" dirty="0">
                  <a:solidFill>
                    <a:srgbClr val="FFCCA9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”</a:t>
              </a:r>
            </a:p>
          </p:txBody>
        </p:sp>
        <p:pic>
          <p:nvPicPr>
            <p:cNvPr id="22" name="Hình ảnh 21" descr="Ảnh có chứa ngôi sao, sáng tạo&#10;&#10;Mô tả được tạo tự động">
              <a:extLst>
                <a:ext uri="{FF2B5EF4-FFF2-40B4-BE49-F238E27FC236}">
                  <a16:creationId xmlns:a16="http://schemas.microsoft.com/office/drawing/2014/main" id="{1B1B3AB6-9F5E-FCF9-B25B-A71D3723FA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2051" t="38659" r="24915" b="14428"/>
            <a:stretch/>
          </p:blipFill>
          <p:spPr>
            <a:xfrm>
              <a:off x="3440761" y="455092"/>
              <a:ext cx="1050306" cy="1203190"/>
            </a:xfrm>
            <a:prstGeom prst="rect">
              <a:avLst/>
            </a:prstGeom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CD063370-8AEE-456E-8545-D7E8EBB71B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2116" y="2187018"/>
            <a:ext cx="5291787" cy="529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51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9" name="Google Shape;2649;p41"/>
          <p:cNvSpPr/>
          <p:nvPr/>
        </p:nvSpPr>
        <p:spPr>
          <a:xfrm>
            <a:off x="4745671" y="4582033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650" name="Google Shape;2650;p41"/>
          <p:cNvGrpSpPr/>
          <p:nvPr/>
        </p:nvGrpSpPr>
        <p:grpSpPr>
          <a:xfrm>
            <a:off x="1523311" y="4524772"/>
            <a:ext cx="328619" cy="308425"/>
            <a:chOff x="5946283" y="1650903"/>
            <a:chExt cx="246464" cy="231319"/>
          </a:xfrm>
        </p:grpSpPr>
        <p:sp>
          <p:nvSpPr>
            <p:cNvPr id="2651" name="Google Shape;2651;p4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2" name="Google Shape;2652;p4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53" name="Google Shape;2653;p41"/>
          <p:cNvSpPr/>
          <p:nvPr/>
        </p:nvSpPr>
        <p:spPr>
          <a:xfrm>
            <a:off x="10365650" y="48697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9" name="Nhóm 8">
            <a:extLst>
              <a:ext uri="{FF2B5EF4-FFF2-40B4-BE49-F238E27FC236}">
                <a16:creationId xmlns:a16="http://schemas.microsoft.com/office/drawing/2014/main" id="{BAA7F501-6D14-67B4-E287-4796B9E09B93}"/>
              </a:ext>
            </a:extLst>
          </p:cNvPr>
          <p:cNvGrpSpPr/>
          <p:nvPr/>
        </p:nvGrpSpPr>
        <p:grpSpPr>
          <a:xfrm>
            <a:off x="1774512" y="1577856"/>
            <a:ext cx="6417747" cy="2727680"/>
            <a:chOff x="914391" y="1185516"/>
            <a:chExt cx="4803948" cy="1948899"/>
          </a:xfrm>
        </p:grpSpPr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ECCE1A0F-26D4-B919-2144-B3C087589A5B}"/>
                </a:ext>
              </a:extLst>
            </p:cNvPr>
            <p:cNvSpPr txBox="1"/>
            <p:nvPr/>
          </p:nvSpPr>
          <p:spPr>
            <a:xfrm>
              <a:off x="2459189" y="1185516"/>
              <a:ext cx="1123950" cy="5937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800" kern="0" dirty="0" err="1">
                  <a:solidFill>
                    <a:srgbClr val="FF0000"/>
                  </a:solidFill>
                  <a:latin typeface="#9Slide05 Phobia" panose="02000506000000020003" pitchFamily="2" charset="0"/>
                  <a:cs typeface="Arial"/>
                  <a:sym typeface="Arial"/>
                </a:rPr>
                <a:t>Yêu</a:t>
              </a:r>
              <a:r>
                <a:rPr lang="en-US" sz="4800" kern="0" dirty="0">
                  <a:solidFill>
                    <a:srgbClr val="FF0000"/>
                  </a:solidFill>
                  <a:latin typeface="#9Slide05 Phobia" panose="02000506000000020003" pitchFamily="2" charset="0"/>
                  <a:cs typeface="Arial"/>
                  <a:sym typeface="Arial"/>
                </a:rPr>
                <a:t> </a:t>
              </a:r>
              <a:r>
                <a:rPr lang="en-US" sz="4800" kern="0" dirty="0" err="1">
                  <a:solidFill>
                    <a:srgbClr val="FF0000"/>
                  </a:solidFill>
                  <a:latin typeface="#9Slide05 Phobia" panose="02000506000000020003" pitchFamily="2" charset="0"/>
                  <a:cs typeface="Arial"/>
                  <a:sym typeface="Arial"/>
                </a:rPr>
                <a:t>cầu</a:t>
              </a:r>
              <a:endParaRPr lang="en-US" sz="4800" kern="0" dirty="0">
                <a:solidFill>
                  <a:srgbClr val="FF0000"/>
                </a:solidFill>
                <a:latin typeface="#9Slide05 Phobia" panose="02000506000000020003" pitchFamily="2" charset="0"/>
                <a:cs typeface="Arial"/>
                <a:sym typeface="Arial"/>
              </a:endParaRPr>
            </a:p>
          </p:txBody>
        </p:sp>
        <p:pic>
          <p:nvPicPr>
            <p:cNvPr id="11" name="Hình ảnh 10" descr="Ảnh có chứa văn bản, Phông chữ&#10;&#10;Mô tả được tạo tự động">
              <a:extLst>
                <a:ext uri="{FF2B5EF4-FFF2-40B4-BE49-F238E27FC236}">
                  <a16:creationId xmlns:a16="http://schemas.microsoft.com/office/drawing/2014/main" id="{4F867DA1-D84F-66E2-7F01-2E59EE3688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4985"/>
            <a:stretch/>
          </p:blipFill>
          <p:spPr>
            <a:xfrm>
              <a:off x="914391" y="1676404"/>
              <a:ext cx="4803948" cy="1458011"/>
            </a:xfrm>
            <a:prstGeom prst="rect">
              <a:avLst/>
            </a:prstGeom>
          </p:spPr>
        </p:pic>
      </p:grpSp>
      <p:pic>
        <p:nvPicPr>
          <p:cNvPr id="13" name="Hình ảnh 12" descr="Ảnh có chứa văn bản, Phông chữ, ảnh chụp màn hình, thiết kế&#10;&#10;Mô tả được tạo tự động">
            <a:extLst>
              <a:ext uri="{FF2B5EF4-FFF2-40B4-BE49-F238E27FC236}">
                <a16:creationId xmlns:a16="http://schemas.microsoft.com/office/drawing/2014/main" id="{8D9741B1-D621-0ED5-C447-FAA6D7FACA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6755" y="3345427"/>
            <a:ext cx="5405175" cy="3258540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993B785B-F293-3402-8FD1-BF5F99C7A24E}"/>
              </a:ext>
            </a:extLst>
          </p:cNvPr>
          <p:cNvGrpSpPr/>
          <p:nvPr/>
        </p:nvGrpSpPr>
        <p:grpSpPr>
          <a:xfrm>
            <a:off x="1490582" y="308626"/>
            <a:ext cx="10035249" cy="1200329"/>
            <a:chOff x="1430825" y="903766"/>
            <a:chExt cx="9140015" cy="900247"/>
          </a:xfrm>
        </p:grpSpPr>
        <p:sp>
          <p:nvSpPr>
            <p:cNvPr id="16" name="Hình chữ nhật: Góc Tròn 15">
              <a:extLst>
                <a:ext uri="{FF2B5EF4-FFF2-40B4-BE49-F238E27FC236}">
                  <a16:creationId xmlns:a16="http://schemas.microsoft.com/office/drawing/2014/main" id="{54F6240C-EC1C-C5C1-4DF9-0F305C9F24DF}"/>
                </a:ext>
              </a:extLst>
            </p:cNvPr>
            <p:cNvSpPr/>
            <p:nvPr/>
          </p:nvSpPr>
          <p:spPr>
            <a:xfrm>
              <a:off x="1430827" y="994041"/>
              <a:ext cx="9140013" cy="792798"/>
            </a:xfrm>
            <a:custGeom>
              <a:avLst/>
              <a:gdLst>
                <a:gd name="connsiteX0" fmla="*/ 0 w 9140013"/>
                <a:gd name="connsiteY0" fmla="*/ 132135 h 792798"/>
                <a:gd name="connsiteX1" fmla="*/ 160464 w 9140013"/>
                <a:gd name="connsiteY1" fmla="*/ 0 h 792798"/>
                <a:gd name="connsiteX2" fmla="*/ 679233 w 9140013"/>
                <a:gd name="connsiteY2" fmla="*/ 0 h 792798"/>
                <a:gd name="connsiteX3" fmla="*/ 1198003 w 9140013"/>
                <a:gd name="connsiteY3" fmla="*/ 0 h 792798"/>
                <a:gd name="connsiteX4" fmla="*/ 1540391 w 9140013"/>
                <a:gd name="connsiteY4" fmla="*/ 0 h 792798"/>
                <a:gd name="connsiteX5" fmla="*/ 2059161 w 9140013"/>
                <a:gd name="connsiteY5" fmla="*/ 0 h 792798"/>
                <a:gd name="connsiteX6" fmla="*/ 2489740 w 9140013"/>
                <a:gd name="connsiteY6" fmla="*/ 0 h 792798"/>
                <a:gd name="connsiteX7" fmla="*/ 2920318 w 9140013"/>
                <a:gd name="connsiteY7" fmla="*/ 0 h 792798"/>
                <a:gd name="connsiteX8" fmla="*/ 3350897 w 9140013"/>
                <a:gd name="connsiteY8" fmla="*/ 0 h 792798"/>
                <a:gd name="connsiteX9" fmla="*/ 3605094 w 9140013"/>
                <a:gd name="connsiteY9" fmla="*/ 0 h 792798"/>
                <a:gd name="connsiteX10" fmla="*/ 4212055 w 9140013"/>
                <a:gd name="connsiteY10" fmla="*/ 0 h 792798"/>
                <a:gd name="connsiteX11" fmla="*/ 4554443 w 9140013"/>
                <a:gd name="connsiteY11" fmla="*/ 0 h 792798"/>
                <a:gd name="connsiteX12" fmla="*/ 5249594 w 9140013"/>
                <a:gd name="connsiteY12" fmla="*/ 0 h 792798"/>
                <a:gd name="connsiteX13" fmla="*/ 5591982 w 9140013"/>
                <a:gd name="connsiteY13" fmla="*/ 0 h 792798"/>
                <a:gd name="connsiteX14" fmla="*/ 6110752 w 9140013"/>
                <a:gd name="connsiteY14" fmla="*/ 0 h 792798"/>
                <a:gd name="connsiteX15" fmla="*/ 6364949 w 9140013"/>
                <a:gd name="connsiteY15" fmla="*/ 0 h 792798"/>
                <a:gd name="connsiteX16" fmla="*/ 6971910 w 9140013"/>
                <a:gd name="connsiteY16" fmla="*/ 0 h 792798"/>
                <a:gd name="connsiteX17" fmla="*/ 7490679 w 9140013"/>
                <a:gd name="connsiteY17" fmla="*/ 0 h 792798"/>
                <a:gd name="connsiteX18" fmla="*/ 7744876 w 9140013"/>
                <a:gd name="connsiteY18" fmla="*/ 0 h 792798"/>
                <a:gd name="connsiteX19" fmla="*/ 8087265 w 9140013"/>
                <a:gd name="connsiteY19" fmla="*/ 0 h 792798"/>
                <a:gd name="connsiteX20" fmla="*/ 8979548 w 9140013"/>
                <a:gd name="connsiteY20" fmla="*/ 0 h 792798"/>
                <a:gd name="connsiteX21" fmla="*/ 9140013 w 9140013"/>
                <a:gd name="connsiteY21" fmla="*/ 132135 h 792798"/>
                <a:gd name="connsiteX22" fmla="*/ 9140013 w 9140013"/>
                <a:gd name="connsiteY22" fmla="*/ 401684 h 792798"/>
                <a:gd name="connsiteX23" fmla="*/ 9140013 w 9140013"/>
                <a:gd name="connsiteY23" fmla="*/ 660662 h 792798"/>
                <a:gd name="connsiteX24" fmla="*/ 8979548 w 9140013"/>
                <a:gd name="connsiteY24" fmla="*/ 792798 h 792798"/>
                <a:gd name="connsiteX25" fmla="*/ 8460779 w 9140013"/>
                <a:gd name="connsiteY25" fmla="*/ 792798 h 792798"/>
                <a:gd name="connsiteX26" fmla="*/ 7765627 w 9140013"/>
                <a:gd name="connsiteY26" fmla="*/ 792798 h 792798"/>
                <a:gd name="connsiteX27" fmla="*/ 7335049 w 9140013"/>
                <a:gd name="connsiteY27" fmla="*/ 792798 h 792798"/>
                <a:gd name="connsiteX28" fmla="*/ 6816279 w 9140013"/>
                <a:gd name="connsiteY28" fmla="*/ 792798 h 792798"/>
                <a:gd name="connsiteX29" fmla="*/ 6385700 w 9140013"/>
                <a:gd name="connsiteY29" fmla="*/ 792798 h 792798"/>
                <a:gd name="connsiteX30" fmla="*/ 6043312 w 9140013"/>
                <a:gd name="connsiteY30" fmla="*/ 792798 h 792798"/>
                <a:gd name="connsiteX31" fmla="*/ 5789115 w 9140013"/>
                <a:gd name="connsiteY31" fmla="*/ 792798 h 792798"/>
                <a:gd name="connsiteX32" fmla="*/ 5093964 w 9140013"/>
                <a:gd name="connsiteY32" fmla="*/ 792798 h 792798"/>
                <a:gd name="connsiteX33" fmla="*/ 4487002 w 9140013"/>
                <a:gd name="connsiteY33" fmla="*/ 792798 h 792798"/>
                <a:gd name="connsiteX34" fmla="*/ 3880042 w 9140013"/>
                <a:gd name="connsiteY34" fmla="*/ 792798 h 792798"/>
                <a:gd name="connsiteX35" fmla="*/ 3449464 w 9140013"/>
                <a:gd name="connsiteY35" fmla="*/ 792798 h 792798"/>
                <a:gd name="connsiteX36" fmla="*/ 3195267 w 9140013"/>
                <a:gd name="connsiteY36" fmla="*/ 792798 h 792798"/>
                <a:gd name="connsiteX37" fmla="*/ 2500115 w 9140013"/>
                <a:gd name="connsiteY37" fmla="*/ 792798 h 792798"/>
                <a:gd name="connsiteX38" fmla="*/ 2157727 w 9140013"/>
                <a:gd name="connsiteY38" fmla="*/ 792798 h 792798"/>
                <a:gd name="connsiteX39" fmla="*/ 1903530 w 9140013"/>
                <a:gd name="connsiteY39" fmla="*/ 792798 h 792798"/>
                <a:gd name="connsiteX40" fmla="*/ 1208379 w 9140013"/>
                <a:gd name="connsiteY40" fmla="*/ 792798 h 792798"/>
                <a:gd name="connsiteX41" fmla="*/ 160464 w 9140013"/>
                <a:gd name="connsiteY41" fmla="*/ 792798 h 792798"/>
                <a:gd name="connsiteX42" fmla="*/ 0 w 9140013"/>
                <a:gd name="connsiteY42" fmla="*/ 660662 h 792798"/>
                <a:gd name="connsiteX43" fmla="*/ 0 w 9140013"/>
                <a:gd name="connsiteY43" fmla="*/ 396399 h 792798"/>
                <a:gd name="connsiteX44" fmla="*/ 0 w 9140013"/>
                <a:gd name="connsiteY44" fmla="*/ 132135 h 792798"/>
                <a:gd name="connsiteX0" fmla="*/ 0 w 9140013"/>
                <a:gd name="connsiteY0" fmla="*/ 132135 h 792798"/>
                <a:gd name="connsiteX1" fmla="*/ 160464 w 9140013"/>
                <a:gd name="connsiteY1" fmla="*/ 0 h 792798"/>
                <a:gd name="connsiteX2" fmla="*/ 591043 w 9140013"/>
                <a:gd name="connsiteY2" fmla="*/ 0 h 792798"/>
                <a:gd name="connsiteX3" fmla="*/ 933430 w 9140013"/>
                <a:gd name="connsiteY3" fmla="*/ 0 h 792798"/>
                <a:gd name="connsiteX4" fmla="*/ 1275818 w 9140013"/>
                <a:gd name="connsiteY4" fmla="*/ 0 h 792798"/>
                <a:gd name="connsiteX5" fmla="*/ 1794588 w 9140013"/>
                <a:gd name="connsiteY5" fmla="*/ 0 h 792798"/>
                <a:gd name="connsiteX6" fmla="*/ 2489740 w 9140013"/>
                <a:gd name="connsiteY6" fmla="*/ 0 h 792798"/>
                <a:gd name="connsiteX7" fmla="*/ 2920318 w 9140013"/>
                <a:gd name="connsiteY7" fmla="*/ 0 h 792798"/>
                <a:gd name="connsiteX8" fmla="*/ 3439088 w 9140013"/>
                <a:gd name="connsiteY8" fmla="*/ 0 h 792798"/>
                <a:gd name="connsiteX9" fmla="*/ 3693285 w 9140013"/>
                <a:gd name="connsiteY9" fmla="*/ 0 h 792798"/>
                <a:gd name="connsiteX10" fmla="*/ 4212055 w 9140013"/>
                <a:gd name="connsiteY10" fmla="*/ 0 h 792798"/>
                <a:gd name="connsiteX11" fmla="*/ 4730825 w 9140013"/>
                <a:gd name="connsiteY11" fmla="*/ 0 h 792798"/>
                <a:gd name="connsiteX12" fmla="*/ 5249594 w 9140013"/>
                <a:gd name="connsiteY12" fmla="*/ 0 h 792798"/>
                <a:gd name="connsiteX13" fmla="*/ 5856555 w 9140013"/>
                <a:gd name="connsiteY13" fmla="*/ 0 h 792798"/>
                <a:gd name="connsiteX14" fmla="*/ 6198943 w 9140013"/>
                <a:gd name="connsiteY14" fmla="*/ 0 h 792798"/>
                <a:gd name="connsiteX15" fmla="*/ 6805904 w 9140013"/>
                <a:gd name="connsiteY15" fmla="*/ 0 h 792798"/>
                <a:gd name="connsiteX16" fmla="*/ 7148291 w 9140013"/>
                <a:gd name="connsiteY16" fmla="*/ 0 h 792798"/>
                <a:gd name="connsiteX17" fmla="*/ 7755252 w 9140013"/>
                <a:gd name="connsiteY17" fmla="*/ 0 h 792798"/>
                <a:gd name="connsiteX18" fmla="*/ 8009449 w 9140013"/>
                <a:gd name="connsiteY18" fmla="*/ 0 h 792798"/>
                <a:gd name="connsiteX19" fmla="*/ 8263647 w 9140013"/>
                <a:gd name="connsiteY19" fmla="*/ 0 h 792798"/>
                <a:gd name="connsiteX20" fmla="*/ 8979548 w 9140013"/>
                <a:gd name="connsiteY20" fmla="*/ 0 h 792798"/>
                <a:gd name="connsiteX21" fmla="*/ 9140013 w 9140013"/>
                <a:gd name="connsiteY21" fmla="*/ 132135 h 792798"/>
                <a:gd name="connsiteX22" fmla="*/ 9140013 w 9140013"/>
                <a:gd name="connsiteY22" fmla="*/ 401684 h 792798"/>
                <a:gd name="connsiteX23" fmla="*/ 9140013 w 9140013"/>
                <a:gd name="connsiteY23" fmla="*/ 660662 h 792798"/>
                <a:gd name="connsiteX24" fmla="*/ 8979548 w 9140013"/>
                <a:gd name="connsiteY24" fmla="*/ 792798 h 792798"/>
                <a:gd name="connsiteX25" fmla="*/ 8725351 w 9140013"/>
                <a:gd name="connsiteY25" fmla="*/ 792798 h 792798"/>
                <a:gd name="connsiteX26" fmla="*/ 8382963 w 9140013"/>
                <a:gd name="connsiteY26" fmla="*/ 792798 h 792798"/>
                <a:gd name="connsiteX27" fmla="*/ 7952385 w 9140013"/>
                <a:gd name="connsiteY27" fmla="*/ 792798 h 792798"/>
                <a:gd name="connsiteX28" fmla="*/ 7345424 w 9140013"/>
                <a:gd name="connsiteY28" fmla="*/ 792798 h 792798"/>
                <a:gd name="connsiteX29" fmla="*/ 6738463 w 9140013"/>
                <a:gd name="connsiteY29" fmla="*/ 792798 h 792798"/>
                <a:gd name="connsiteX30" fmla="*/ 6219694 w 9140013"/>
                <a:gd name="connsiteY30" fmla="*/ 792798 h 792798"/>
                <a:gd name="connsiteX31" fmla="*/ 5877306 w 9140013"/>
                <a:gd name="connsiteY31" fmla="*/ 792798 h 792798"/>
                <a:gd name="connsiteX32" fmla="*/ 5534918 w 9140013"/>
                <a:gd name="connsiteY32" fmla="*/ 792798 h 792798"/>
                <a:gd name="connsiteX33" fmla="*/ 5104338 w 9140013"/>
                <a:gd name="connsiteY33" fmla="*/ 792798 h 792798"/>
                <a:gd name="connsiteX34" fmla="*/ 4850141 w 9140013"/>
                <a:gd name="connsiteY34" fmla="*/ 792798 h 792798"/>
                <a:gd name="connsiteX35" fmla="*/ 4595945 w 9140013"/>
                <a:gd name="connsiteY35" fmla="*/ 792798 h 792798"/>
                <a:gd name="connsiteX36" fmla="*/ 4165366 w 9140013"/>
                <a:gd name="connsiteY36" fmla="*/ 792798 h 792798"/>
                <a:gd name="connsiteX37" fmla="*/ 3822977 w 9140013"/>
                <a:gd name="connsiteY37" fmla="*/ 792798 h 792798"/>
                <a:gd name="connsiteX38" fmla="*/ 3392399 w 9140013"/>
                <a:gd name="connsiteY38" fmla="*/ 792798 h 792798"/>
                <a:gd name="connsiteX39" fmla="*/ 3138202 w 9140013"/>
                <a:gd name="connsiteY39" fmla="*/ 792798 h 792798"/>
                <a:gd name="connsiteX40" fmla="*/ 2531241 w 9140013"/>
                <a:gd name="connsiteY40" fmla="*/ 792798 h 792798"/>
                <a:gd name="connsiteX41" fmla="*/ 2012472 w 9140013"/>
                <a:gd name="connsiteY41" fmla="*/ 792798 h 792798"/>
                <a:gd name="connsiteX42" fmla="*/ 1405511 w 9140013"/>
                <a:gd name="connsiteY42" fmla="*/ 792798 h 792798"/>
                <a:gd name="connsiteX43" fmla="*/ 1063123 w 9140013"/>
                <a:gd name="connsiteY43" fmla="*/ 792798 h 792798"/>
                <a:gd name="connsiteX44" fmla="*/ 160464 w 9140013"/>
                <a:gd name="connsiteY44" fmla="*/ 792798 h 792798"/>
                <a:gd name="connsiteX45" fmla="*/ 0 w 9140013"/>
                <a:gd name="connsiteY45" fmla="*/ 660662 h 792798"/>
                <a:gd name="connsiteX46" fmla="*/ 0 w 9140013"/>
                <a:gd name="connsiteY46" fmla="*/ 412254 h 792798"/>
                <a:gd name="connsiteX47" fmla="*/ 0 w 9140013"/>
                <a:gd name="connsiteY47" fmla="*/ 132135 h 792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9140013" h="792798" fill="none" extrusionOk="0">
                  <a:moveTo>
                    <a:pt x="0" y="132135"/>
                  </a:moveTo>
                  <a:cubicBezTo>
                    <a:pt x="15876" y="101848"/>
                    <a:pt x="56504" y="1024"/>
                    <a:pt x="160464" y="0"/>
                  </a:cubicBezTo>
                  <a:cubicBezTo>
                    <a:pt x="363098" y="8659"/>
                    <a:pt x="524534" y="36430"/>
                    <a:pt x="679233" y="0"/>
                  </a:cubicBezTo>
                  <a:cubicBezTo>
                    <a:pt x="789500" y="-27357"/>
                    <a:pt x="1052592" y="58897"/>
                    <a:pt x="1198003" y="0"/>
                  </a:cubicBezTo>
                  <a:cubicBezTo>
                    <a:pt x="1340575" y="-38424"/>
                    <a:pt x="1456240" y="9538"/>
                    <a:pt x="1540391" y="0"/>
                  </a:cubicBezTo>
                  <a:cubicBezTo>
                    <a:pt x="1651419" y="-54110"/>
                    <a:pt x="1778750" y="13099"/>
                    <a:pt x="2059161" y="0"/>
                  </a:cubicBezTo>
                  <a:cubicBezTo>
                    <a:pt x="2318860" y="17227"/>
                    <a:pt x="2379608" y="48698"/>
                    <a:pt x="2489740" y="0"/>
                  </a:cubicBezTo>
                  <a:cubicBezTo>
                    <a:pt x="2596493" y="-30345"/>
                    <a:pt x="2716949" y="30032"/>
                    <a:pt x="2920318" y="0"/>
                  </a:cubicBezTo>
                  <a:cubicBezTo>
                    <a:pt x="3126562" y="-49338"/>
                    <a:pt x="3193687" y="19124"/>
                    <a:pt x="3350897" y="0"/>
                  </a:cubicBezTo>
                  <a:cubicBezTo>
                    <a:pt x="3513499" y="-22316"/>
                    <a:pt x="3511683" y="13701"/>
                    <a:pt x="3605094" y="0"/>
                  </a:cubicBezTo>
                  <a:cubicBezTo>
                    <a:pt x="3686702" y="-35252"/>
                    <a:pt x="4009733" y="43509"/>
                    <a:pt x="4212055" y="0"/>
                  </a:cubicBezTo>
                  <a:cubicBezTo>
                    <a:pt x="4378062" y="-18199"/>
                    <a:pt x="4397096" y="19503"/>
                    <a:pt x="4554443" y="0"/>
                  </a:cubicBezTo>
                  <a:cubicBezTo>
                    <a:pt x="4709924" y="-7006"/>
                    <a:pt x="5092435" y="-10093"/>
                    <a:pt x="5249594" y="0"/>
                  </a:cubicBezTo>
                  <a:cubicBezTo>
                    <a:pt x="5433002" y="-35874"/>
                    <a:pt x="5512665" y="27974"/>
                    <a:pt x="5591982" y="0"/>
                  </a:cubicBezTo>
                  <a:cubicBezTo>
                    <a:pt x="5700959" y="-30050"/>
                    <a:pt x="5861693" y="-34930"/>
                    <a:pt x="6110752" y="0"/>
                  </a:cubicBezTo>
                  <a:cubicBezTo>
                    <a:pt x="6326090" y="-9776"/>
                    <a:pt x="6292036" y="-1676"/>
                    <a:pt x="6364949" y="0"/>
                  </a:cubicBezTo>
                  <a:cubicBezTo>
                    <a:pt x="6453875" y="-10830"/>
                    <a:pt x="6844997" y="81844"/>
                    <a:pt x="6971910" y="0"/>
                  </a:cubicBezTo>
                  <a:cubicBezTo>
                    <a:pt x="7089565" y="-56273"/>
                    <a:pt x="7263037" y="58"/>
                    <a:pt x="7490679" y="0"/>
                  </a:cubicBezTo>
                  <a:cubicBezTo>
                    <a:pt x="7683033" y="-37824"/>
                    <a:pt x="7672910" y="23429"/>
                    <a:pt x="7744876" y="0"/>
                  </a:cubicBezTo>
                  <a:cubicBezTo>
                    <a:pt x="7826625" y="-10011"/>
                    <a:pt x="7925290" y="12596"/>
                    <a:pt x="8087265" y="0"/>
                  </a:cubicBezTo>
                  <a:cubicBezTo>
                    <a:pt x="8203543" y="35822"/>
                    <a:pt x="8790776" y="6145"/>
                    <a:pt x="8979548" y="0"/>
                  </a:cubicBezTo>
                  <a:cubicBezTo>
                    <a:pt x="9053654" y="-18254"/>
                    <a:pt x="9140419" y="63386"/>
                    <a:pt x="9140013" y="132135"/>
                  </a:cubicBezTo>
                  <a:cubicBezTo>
                    <a:pt x="9161551" y="239150"/>
                    <a:pt x="9109902" y="295078"/>
                    <a:pt x="9140013" y="401684"/>
                  </a:cubicBezTo>
                  <a:cubicBezTo>
                    <a:pt x="9188644" y="482197"/>
                    <a:pt x="9128199" y="599590"/>
                    <a:pt x="9140013" y="660662"/>
                  </a:cubicBezTo>
                  <a:cubicBezTo>
                    <a:pt x="9134267" y="751795"/>
                    <a:pt x="9048705" y="771643"/>
                    <a:pt x="8979548" y="792798"/>
                  </a:cubicBezTo>
                  <a:cubicBezTo>
                    <a:pt x="8805487" y="809469"/>
                    <a:pt x="8682726" y="743748"/>
                    <a:pt x="8460779" y="792798"/>
                  </a:cubicBezTo>
                  <a:cubicBezTo>
                    <a:pt x="8197423" y="841531"/>
                    <a:pt x="8002519" y="768557"/>
                    <a:pt x="7765627" y="792798"/>
                  </a:cubicBezTo>
                  <a:cubicBezTo>
                    <a:pt x="7541302" y="802753"/>
                    <a:pt x="7534558" y="784374"/>
                    <a:pt x="7335049" y="792798"/>
                  </a:cubicBezTo>
                  <a:cubicBezTo>
                    <a:pt x="7137785" y="794708"/>
                    <a:pt x="6991534" y="792305"/>
                    <a:pt x="6816279" y="792798"/>
                  </a:cubicBezTo>
                  <a:cubicBezTo>
                    <a:pt x="6619108" y="844378"/>
                    <a:pt x="6526442" y="765565"/>
                    <a:pt x="6385700" y="792798"/>
                  </a:cubicBezTo>
                  <a:cubicBezTo>
                    <a:pt x="6238896" y="808014"/>
                    <a:pt x="6118650" y="770884"/>
                    <a:pt x="6043312" y="792798"/>
                  </a:cubicBezTo>
                  <a:cubicBezTo>
                    <a:pt x="5969121" y="797706"/>
                    <a:pt x="5883099" y="796637"/>
                    <a:pt x="5789115" y="792798"/>
                  </a:cubicBezTo>
                  <a:cubicBezTo>
                    <a:pt x="5649513" y="738896"/>
                    <a:pt x="5467368" y="733276"/>
                    <a:pt x="5093964" y="792798"/>
                  </a:cubicBezTo>
                  <a:cubicBezTo>
                    <a:pt x="4734205" y="849819"/>
                    <a:pt x="4782177" y="784604"/>
                    <a:pt x="4487002" y="792798"/>
                  </a:cubicBezTo>
                  <a:cubicBezTo>
                    <a:pt x="4196120" y="815807"/>
                    <a:pt x="4163317" y="748186"/>
                    <a:pt x="3880042" y="792798"/>
                  </a:cubicBezTo>
                  <a:cubicBezTo>
                    <a:pt x="3583837" y="852591"/>
                    <a:pt x="3555141" y="749029"/>
                    <a:pt x="3449464" y="792798"/>
                  </a:cubicBezTo>
                  <a:cubicBezTo>
                    <a:pt x="3346862" y="817283"/>
                    <a:pt x="3268971" y="781887"/>
                    <a:pt x="3195267" y="792798"/>
                  </a:cubicBezTo>
                  <a:cubicBezTo>
                    <a:pt x="3156190" y="818673"/>
                    <a:pt x="2729114" y="674748"/>
                    <a:pt x="2500115" y="792798"/>
                  </a:cubicBezTo>
                  <a:cubicBezTo>
                    <a:pt x="2244309" y="861968"/>
                    <a:pt x="2274044" y="768544"/>
                    <a:pt x="2157727" y="792798"/>
                  </a:cubicBezTo>
                  <a:cubicBezTo>
                    <a:pt x="2034295" y="806155"/>
                    <a:pt x="1978265" y="788486"/>
                    <a:pt x="1903530" y="792798"/>
                  </a:cubicBezTo>
                  <a:cubicBezTo>
                    <a:pt x="1814996" y="859787"/>
                    <a:pt x="1511549" y="745362"/>
                    <a:pt x="1208379" y="792798"/>
                  </a:cubicBezTo>
                  <a:cubicBezTo>
                    <a:pt x="934047" y="926736"/>
                    <a:pt x="483353" y="771887"/>
                    <a:pt x="160464" y="792798"/>
                  </a:cubicBezTo>
                  <a:cubicBezTo>
                    <a:pt x="55887" y="788209"/>
                    <a:pt x="-10633" y="731175"/>
                    <a:pt x="0" y="660662"/>
                  </a:cubicBezTo>
                  <a:cubicBezTo>
                    <a:pt x="-54180" y="599158"/>
                    <a:pt x="43979" y="476643"/>
                    <a:pt x="0" y="396399"/>
                  </a:cubicBezTo>
                  <a:cubicBezTo>
                    <a:pt x="-14543" y="314024"/>
                    <a:pt x="23617" y="228675"/>
                    <a:pt x="0" y="132135"/>
                  </a:cubicBezTo>
                  <a:close/>
                </a:path>
                <a:path w="9140013" h="792798" stroke="0" extrusionOk="0">
                  <a:moveTo>
                    <a:pt x="0" y="132135"/>
                  </a:moveTo>
                  <a:cubicBezTo>
                    <a:pt x="-5737" y="78977"/>
                    <a:pt x="67527" y="-204"/>
                    <a:pt x="160464" y="0"/>
                  </a:cubicBezTo>
                  <a:cubicBezTo>
                    <a:pt x="244718" y="5657"/>
                    <a:pt x="367087" y="41784"/>
                    <a:pt x="591043" y="0"/>
                  </a:cubicBezTo>
                  <a:cubicBezTo>
                    <a:pt x="788983" y="-27500"/>
                    <a:pt x="834095" y="29260"/>
                    <a:pt x="933430" y="0"/>
                  </a:cubicBezTo>
                  <a:cubicBezTo>
                    <a:pt x="1034210" y="-24345"/>
                    <a:pt x="1198308" y="14393"/>
                    <a:pt x="1275818" y="0"/>
                  </a:cubicBezTo>
                  <a:cubicBezTo>
                    <a:pt x="1346067" y="42353"/>
                    <a:pt x="1631788" y="72359"/>
                    <a:pt x="1794588" y="0"/>
                  </a:cubicBezTo>
                  <a:cubicBezTo>
                    <a:pt x="1954216" y="-82134"/>
                    <a:pt x="2257757" y="36316"/>
                    <a:pt x="2489740" y="0"/>
                  </a:cubicBezTo>
                  <a:cubicBezTo>
                    <a:pt x="2780931" y="-36913"/>
                    <a:pt x="2816632" y="27811"/>
                    <a:pt x="2920318" y="0"/>
                  </a:cubicBezTo>
                  <a:cubicBezTo>
                    <a:pt x="3005449" y="-41979"/>
                    <a:pt x="3170608" y="23615"/>
                    <a:pt x="3439088" y="0"/>
                  </a:cubicBezTo>
                  <a:cubicBezTo>
                    <a:pt x="3663896" y="-33563"/>
                    <a:pt x="3606321" y="18668"/>
                    <a:pt x="3693285" y="0"/>
                  </a:cubicBezTo>
                  <a:cubicBezTo>
                    <a:pt x="3793096" y="-7562"/>
                    <a:pt x="3984573" y="-31251"/>
                    <a:pt x="4212055" y="0"/>
                  </a:cubicBezTo>
                  <a:cubicBezTo>
                    <a:pt x="4463002" y="-31963"/>
                    <a:pt x="4541328" y="47871"/>
                    <a:pt x="4730825" y="0"/>
                  </a:cubicBezTo>
                  <a:cubicBezTo>
                    <a:pt x="4893265" y="-9181"/>
                    <a:pt x="5070559" y="23046"/>
                    <a:pt x="5249594" y="0"/>
                  </a:cubicBezTo>
                  <a:cubicBezTo>
                    <a:pt x="5478953" y="-22453"/>
                    <a:pt x="5599714" y="46708"/>
                    <a:pt x="5856555" y="0"/>
                  </a:cubicBezTo>
                  <a:cubicBezTo>
                    <a:pt x="6119557" y="-47842"/>
                    <a:pt x="6132802" y="-7900"/>
                    <a:pt x="6198943" y="0"/>
                  </a:cubicBezTo>
                  <a:cubicBezTo>
                    <a:pt x="6289499" y="-34008"/>
                    <a:pt x="6498290" y="71152"/>
                    <a:pt x="6805904" y="0"/>
                  </a:cubicBezTo>
                  <a:cubicBezTo>
                    <a:pt x="7121097" y="-4067"/>
                    <a:pt x="6975825" y="2625"/>
                    <a:pt x="7148291" y="0"/>
                  </a:cubicBezTo>
                  <a:cubicBezTo>
                    <a:pt x="7314499" y="-37234"/>
                    <a:pt x="7454198" y="15642"/>
                    <a:pt x="7755252" y="0"/>
                  </a:cubicBezTo>
                  <a:cubicBezTo>
                    <a:pt x="8011608" y="-14093"/>
                    <a:pt x="7949921" y="-3269"/>
                    <a:pt x="8009449" y="0"/>
                  </a:cubicBezTo>
                  <a:cubicBezTo>
                    <a:pt x="8060724" y="-10017"/>
                    <a:pt x="8190517" y="33113"/>
                    <a:pt x="8263647" y="0"/>
                  </a:cubicBezTo>
                  <a:cubicBezTo>
                    <a:pt x="8352231" y="-50930"/>
                    <a:pt x="8787788" y="64497"/>
                    <a:pt x="8979548" y="0"/>
                  </a:cubicBezTo>
                  <a:cubicBezTo>
                    <a:pt x="9071581" y="16459"/>
                    <a:pt x="9142138" y="45550"/>
                    <a:pt x="9140013" y="132135"/>
                  </a:cubicBezTo>
                  <a:cubicBezTo>
                    <a:pt x="9169777" y="206200"/>
                    <a:pt x="9130451" y="346704"/>
                    <a:pt x="9140013" y="401684"/>
                  </a:cubicBezTo>
                  <a:cubicBezTo>
                    <a:pt x="9149503" y="463767"/>
                    <a:pt x="9130291" y="617755"/>
                    <a:pt x="9140013" y="660662"/>
                  </a:cubicBezTo>
                  <a:cubicBezTo>
                    <a:pt x="9142574" y="720413"/>
                    <a:pt x="9056602" y="778795"/>
                    <a:pt x="8979548" y="792798"/>
                  </a:cubicBezTo>
                  <a:cubicBezTo>
                    <a:pt x="8887932" y="803931"/>
                    <a:pt x="8782828" y="771259"/>
                    <a:pt x="8725351" y="792798"/>
                  </a:cubicBezTo>
                  <a:cubicBezTo>
                    <a:pt x="8635291" y="830728"/>
                    <a:pt x="8527235" y="779990"/>
                    <a:pt x="8382963" y="792798"/>
                  </a:cubicBezTo>
                  <a:cubicBezTo>
                    <a:pt x="8220074" y="796993"/>
                    <a:pt x="8174265" y="752390"/>
                    <a:pt x="7952385" y="792798"/>
                  </a:cubicBezTo>
                  <a:cubicBezTo>
                    <a:pt x="7713119" y="805345"/>
                    <a:pt x="7559521" y="743281"/>
                    <a:pt x="7345424" y="792798"/>
                  </a:cubicBezTo>
                  <a:cubicBezTo>
                    <a:pt x="7173670" y="791970"/>
                    <a:pt x="7045134" y="786548"/>
                    <a:pt x="6738463" y="792798"/>
                  </a:cubicBezTo>
                  <a:cubicBezTo>
                    <a:pt x="6457401" y="814772"/>
                    <a:pt x="6438226" y="776014"/>
                    <a:pt x="6219694" y="792798"/>
                  </a:cubicBezTo>
                  <a:cubicBezTo>
                    <a:pt x="5993045" y="808375"/>
                    <a:pt x="5961000" y="781385"/>
                    <a:pt x="5877306" y="792798"/>
                  </a:cubicBezTo>
                  <a:cubicBezTo>
                    <a:pt x="5802965" y="801179"/>
                    <a:pt x="5627670" y="804567"/>
                    <a:pt x="5534918" y="792798"/>
                  </a:cubicBezTo>
                  <a:cubicBezTo>
                    <a:pt x="5415856" y="788787"/>
                    <a:pt x="5293116" y="789957"/>
                    <a:pt x="5104338" y="792798"/>
                  </a:cubicBezTo>
                  <a:cubicBezTo>
                    <a:pt x="4906853" y="799047"/>
                    <a:pt x="4906789" y="775446"/>
                    <a:pt x="4850141" y="792798"/>
                  </a:cubicBezTo>
                  <a:cubicBezTo>
                    <a:pt x="4775501" y="817724"/>
                    <a:pt x="4693502" y="772827"/>
                    <a:pt x="4595945" y="792798"/>
                  </a:cubicBezTo>
                  <a:cubicBezTo>
                    <a:pt x="4529053" y="826626"/>
                    <a:pt x="4282930" y="794189"/>
                    <a:pt x="4165366" y="792798"/>
                  </a:cubicBezTo>
                  <a:cubicBezTo>
                    <a:pt x="4062358" y="812393"/>
                    <a:pt x="3932172" y="778046"/>
                    <a:pt x="3822977" y="792798"/>
                  </a:cubicBezTo>
                  <a:cubicBezTo>
                    <a:pt x="3708690" y="792961"/>
                    <a:pt x="3544868" y="790367"/>
                    <a:pt x="3392399" y="792798"/>
                  </a:cubicBezTo>
                  <a:cubicBezTo>
                    <a:pt x="3245093" y="797631"/>
                    <a:pt x="3195504" y="756304"/>
                    <a:pt x="3138202" y="792798"/>
                  </a:cubicBezTo>
                  <a:cubicBezTo>
                    <a:pt x="3089862" y="830761"/>
                    <a:pt x="2751283" y="817307"/>
                    <a:pt x="2531241" y="792798"/>
                  </a:cubicBezTo>
                  <a:cubicBezTo>
                    <a:pt x="2305107" y="818963"/>
                    <a:pt x="2263916" y="777748"/>
                    <a:pt x="2012472" y="792798"/>
                  </a:cubicBezTo>
                  <a:cubicBezTo>
                    <a:pt x="1778468" y="792981"/>
                    <a:pt x="1537450" y="702070"/>
                    <a:pt x="1405511" y="792798"/>
                  </a:cubicBezTo>
                  <a:cubicBezTo>
                    <a:pt x="1266841" y="863838"/>
                    <a:pt x="1121491" y="797607"/>
                    <a:pt x="1063123" y="792798"/>
                  </a:cubicBezTo>
                  <a:cubicBezTo>
                    <a:pt x="963682" y="821851"/>
                    <a:pt x="502022" y="788302"/>
                    <a:pt x="160464" y="792798"/>
                  </a:cubicBezTo>
                  <a:cubicBezTo>
                    <a:pt x="47002" y="795012"/>
                    <a:pt x="-20264" y="735490"/>
                    <a:pt x="0" y="660662"/>
                  </a:cubicBezTo>
                  <a:cubicBezTo>
                    <a:pt x="-38970" y="574452"/>
                    <a:pt x="17928" y="481923"/>
                    <a:pt x="0" y="412254"/>
                  </a:cubicBezTo>
                  <a:cubicBezTo>
                    <a:pt x="-39583" y="355795"/>
                    <a:pt x="10436" y="197079"/>
                    <a:pt x="0" y="132135"/>
                  </a:cubicBezTo>
                  <a:close/>
                </a:path>
                <a:path w="9140013" h="792798" fill="none" stroke="0" extrusionOk="0">
                  <a:moveTo>
                    <a:pt x="0" y="132135"/>
                  </a:moveTo>
                  <a:cubicBezTo>
                    <a:pt x="-14765" y="93508"/>
                    <a:pt x="54380" y="-24167"/>
                    <a:pt x="160464" y="0"/>
                  </a:cubicBezTo>
                  <a:cubicBezTo>
                    <a:pt x="354924" y="14747"/>
                    <a:pt x="545490" y="21604"/>
                    <a:pt x="679233" y="0"/>
                  </a:cubicBezTo>
                  <a:cubicBezTo>
                    <a:pt x="809500" y="-29199"/>
                    <a:pt x="1060218" y="69412"/>
                    <a:pt x="1198003" y="0"/>
                  </a:cubicBezTo>
                  <a:cubicBezTo>
                    <a:pt x="1308848" y="-41171"/>
                    <a:pt x="1483027" y="18537"/>
                    <a:pt x="1540391" y="0"/>
                  </a:cubicBezTo>
                  <a:cubicBezTo>
                    <a:pt x="1572094" y="-19642"/>
                    <a:pt x="1800184" y="27240"/>
                    <a:pt x="2059161" y="0"/>
                  </a:cubicBezTo>
                  <a:cubicBezTo>
                    <a:pt x="2298400" y="-11668"/>
                    <a:pt x="2390959" y="30105"/>
                    <a:pt x="2489740" y="0"/>
                  </a:cubicBezTo>
                  <a:cubicBezTo>
                    <a:pt x="2570105" y="-13964"/>
                    <a:pt x="2719140" y="55535"/>
                    <a:pt x="2920318" y="0"/>
                  </a:cubicBezTo>
                  <a:cubicBezTo>
                    <a:pt x="3124418" y="-36918"/>
                    <a:pt x="3194079" y="46680"/>
                    <a:pt x="3350897" y="0"/>
                  </a:cubicBezTo>
                  <a:cubicBezTo>
                    <a:pt x="3509527" y="-27762"/>
                    <a:pt x="3506873" y="25423"/>
                    <a:pt x="3605094" y="0"/>
                  </a:cubicBezTo>
                  <a:cubicBezTo>
                    <a:pt x="3719163" y="-2644"/>
                    <a:pt x="4035463" y="44037"/>
                    <a:pt x="4212055" y="0"/>
                  </a:cubicBezTo>
                  <a:cubicBezTo>
                    <a:pt x="4373490" y="-7315"/>
                    <a:pt x="4397057" y="21939"/>
                    <a:pt x="4554443" y="0"/>
                  </a:cubicBezTo>
                  <a:cubicBezTo>
                    <a:pt x="4725392" y="8936"/>
                    <a:pt x="5097101" y="64420"/>
                    <a:pt x="5249594" y="0"/>
                  </a:cubicBezTo>
                  <a:cubicBezTo>
                    <a:pt x="5425110" y="478"/>
                    <a:pt x="5527532" y="41085"/>
                    <a:pt x="5591982" y="0"/>
                  </a:cubicBezTo>
                  <a:cubicBezTo>
                    <a:pt x="5712226" y="-30946"/>
                    <a:pt x="5906015" y="68080"/>
                    <a:pt x="6110752" y="0"/>
                  </a:cubicBezTo>
                  <a:cubicBezTo>
                    <a:pt x="6347024" y="-10269"/>
                    <a:pt x="6290376" y="6489"/>
                    <a:pt x="6364949" y="0"/>
                  </a:cubicBezTo>
                  <a:cubicBezTo>
                    <a:pt x="6412081" y="-22882"/>
                    <a:pt x="6820939" y="66478"/>
                    <a:pt x="6971910" y="0"/>
                  </a:cubicBezTo>
                  <a:cubicBezTo>
                    <a:pt x="7085263" y="-32949"/>
                    <a:pt x="7278198" y="75358"/>
                    <a:pt x="7490679" y="0"/>
                  </a:cubicBezTo>
                  <a:cubicBezTo>
                    <a:pt x="7681996" y="-33275"/>
                    <a:pt x="7672192" y="4413"/>
                    <a:pt x="7744876" y="0"/>
                  </a:cubicBezTo>
                  <a:cubicBezTo>
                    <a:pt x="7829044" y="-25931"/>
                    <a:pt x="7945372" y="15984"/>
                    <a:pt x="8087265" y="0"/>
                  </a:cubicBezTo>
                  <a:cubicBezTo>
                    <a:pt x="8239791" y="-619"/>
                    <a:pt x="8762516" y="49631"/>
                    <a:pt x="8979548" y="0"/>
                  </a:cubicBezTo>
                  <a:cubicBezTo>
                    <a:pt x="9057590" y="-9468"/>
                    <a:pt x="9145826" y="60195"/>
                    <a:pt x="9140013" y="132135"/>
                  </a:cubicBezTo>
                  <a:cubicBezTo>
                    <a:pt x="9166745" y="232786"/>
                    <a:pt x="9124049" y="316157"/>
                    <a:pt x="9140013" y="401684"/>
                  </a:cubicBezTo>
                  <a:cubicBezTo>
                    <a:pt x="9177816" y="489236"/>
                    <a:pt x="9117640" y="566903"/>
                    <a:pt x="9140013" y="660662"/>
                  </a:cubicBezTo>
                  <a:cubicBezTo>
                    <a:pt x="9129496" y="738524"/>
                    <a:pt x="9056306" y="778669"/>
                    <a:pt x="8979548" y="792798"/>
                  </a:cubicBezTo>
                  <a:cubicBezTo>
                    <a:pt x="8822527" y="772990"/>
                    <a:pt x="8674674" y="760187"/>
                    <a:pt x="8460779" y="792798"/>
                  </a:cubicBezTo>
                  <a:cubicBezTo>
                    <a:pt x="8203032" y="829350"/>
                    <a:pt x="8002862" y="784508"/>
                    <a:pt x="7765627" y="792798"/>
                  </a:cubicBezTo>
                  <a:cubicBezTo>
                    <a:pt x="7542715" y="803180"/>
                    <a:pt x="7533431" y="785153"/>
                    <a:pt x="7335049" y="792798"/>
                  </a:cubicBezTo>
                  <a:cubicBezTo>
                    <a:pt x="7146892" y="812896"/>
                    <a:pt x="6999898" y="761973"/>
                    <a:pt x="6816279" y="792798"/>
                  </a:cubicBezTo>
                  <a:cubicBezTo>
                    <a:pt x="6683358" y="829956"/>
                    <a:pt x="6556102" y="781433"/>
                    <a:pt x="6385700" y="792798"/>
                  </a:cubicBezTo>
                  <a:cubicBezTo>
                    <a:pt x="6229334" y="822946"/>
                    <a:pt x="6131321" y="763895"/>
                    <a:pt x="6043312" y="792798"/>
                  </a:cubicBezTo>
                  <a:cubicBezTo>
                    <a:pt x="5964201" y="818499"/>
                    <a:pt x="5885004" y="766348"/>
                    <a:pt x="5789115" y="792798"/>
                  </a:cubicBezTo>
                  <a:cubicBezTo>
                    <a:pt x="5679606" y="812398"/>
                    <a:pt x="5447639" y="818067"/>
                    <a:pt x="5093964" y="792798"/>
                  </a:cubicBezTo>
                  <a:cubicBezTo>
                    <a:pt x="4755236" y="829036"/>
                    <a:pt x="4785902" y="785784"/>
                    <a:pt x="4487002" y="792798"/>
                  </a:cubicBezTo>
                  <a:cubicBezTo>
                    <a:pt x="4180850" y="806179"/>
                    <a:pt x="4165359" y="751106"/>
                    <a:pt x="3880042" y="792798"/>
                  </a:cubicBezTo>
                  <a:cubicBezTo>
                    <a:pt x="3587798" y="827528"/>
                    <a:pt x="3565883" y="736509"/>
                    <a:pt x="3449464" y="792798"/>
                  </a:cubicBezTo>
                  <a:cubicBezTo>
                    <a:pt x="3342068" y="817939"/>
                    <a:pt x="3287258" y="789908"/>
                    <a:pt x="3195267" y="792798"/>
                  </a:cubicBezTo>
                  <a:cubicBezTo>
                    <a:pt x="3055472" y="765817"/>
                    <a:pt x="2702313" y="744646"/>
                    <a:pt x="2500115" y="792798"/>
                  </a:cubicBezTo>
                  <a:cubicBezTo>
                    <a:pt x="2248256" y="833405"/>
                    <a:pt x="2276560" y="757746"/>
                    <a:pt x="2157727" y="792798"/>
                  </a:cubicBezTo>
                  <a:cubicBezTo>
                    <a:pt x="2035682" y="818105"/>
                    <a:pt x="1976634" y="789778"/>
                    <a:pt x="1903530" y="792798"/>
                  </a:cubicBezTo>
                  <a:cubicBezTo>
                    <a:pt x="1856846" y="847029"/>
                    <a:pt x="1501862" y="716641"/>
                    <a:pt x="1208379" y="792798"/>
                  </a:cubicBezTo>
                  <a:cubicBezTo>
                    <a:pt x="892573" y="777915"/>
                    <a:pt x="501815" y="728664"/>
                    <a:pt x="160464" y="792798"/>
                  </a:cubicBezTo>
                  <a:cubicBezTo>
                    <a:pt x="56926" y="803808"/>
                    <a:pt x="-10835" y="718908"/>
                    <a:pt x="0" y="660662"/>
                  </a:cubicBezTo>
                  <a:cubicBezTo>
                    <a:pt x="-39650" y="574884"/>
                    <a:pt x="27896" y="507708"/>
                    <a:pt x="0" y="396399"/>
                  </a:cubicBezTo>
                  <a:cubicBezTo>
                    <a:pt x="-38918" y="324633"/>
                    <a:pt x="39124" y="196472"/>
                    <a:pt x="0" y="132135"/>
                  </a:cubicBezTo>
                  <a:close/>
                </a:path>
              </a:pathLst>
            </a:custGeom>
            <a:solidFill>
              <a:schemeClr val="tx2"/>
            </a:solidFill>
            <a:ln w="1270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sd="974754452">
                    <a:custGeom>
                      <a:avLst/>
                      <a:gdLst>
                        <a:gd name="connsiteX0" fmla="*/ 0 w 10035247"/>
                        <a:gd name="connsiteY0" fmla="*/ 176181 h 1057064"/>
                        <a:gd name="connsiteX1" fmla="*/ 176181 w 10035247"/>
                        <a:gd name="connsiteY1" fmla="*/ 0 h 1057064"/>
                        <a:gd name="connsiteX2" fmla="*/ 745762 w 10035247"/>
                        <a:gd name="connsiteY2" fmla="*/ 0 h 1057064"/>
                        <a:gd name="connsiteX3" fmla="*/ 1315344 w 10035247"/>
                        <a:gd name="connsiteY3" fmla="*/ 0 h 1057064"/>
                        <a:gd name="connsiteX4" fmla="*/ 1691268 w 10035247"/>
                        <a:gd name="connsiteY4" fmla="*/ 0 h 1057064"/>
                        <a:gd name="connsiteX5" fmla="*/ 2260849 w 10035247"/>
                        <a:gd name="connsiteY5" fmla="*/ 0 h 1057064"/>
                        <a:gd name="connsiteX6" fmla="*/ 2733602 w 10035247"/>
                        <a:gd name="connsiteY6" fmla="*/ 0 h 1057064"/>
                        <a:gd name="connsiteX7" fmla="*/ 3206354 w 10035247"/>
                        <a:gd name="connsiteY7" fmla="*/ 0 h 1057064"/>
                        <a:gd name="connsiteX8" fmla="*/ 3679107 w 10035247"/>
                        <a:gd name="connsiteY8" fmla="*/ 0 h 1057064"/>
                        <a:gd name="connsiteX9" fmla="*/ 3958202 w 10035247"/>
                        <a:gd name="connsiteY9" fmla="*/ 0 h 1057064"/>
                        <a:gd name="connsiteX10" fmla="*/ 4624612 w 10035247"/>
                        <a:gd name="connsiteY10" fmla="*/ 0 h 1057064"/>
                        <a:gd name="connsiteX11" fmla="*/ 5000536 w 10035247"/>
                        <a:gd name="connsiteY11" fmla="*/ 0 h 1057064"/>
                        <a:gd name="connsiteX12" fmla="*/ 5763775 w 10035247"/>
                        <a:gd name="connsiteY12" fmla="*/ 0 h 1057064"/>
                        <a:gd name="connsiteX13" fmla="*/ 6139699 w 10035247"/>
                        <a:gd name="connsiteY13" fmla="*/ 0 h 1057064"/>
                        <a:gd name="connsiteX14" fmla="*/ 6709280 w 10035247"/>
                        <a:gd name="connsiteY14" fmla="*/ 0 h 1057064"/>
                        <a:gd name="connsiteX15" fmla="*/ 6988375 w 10035247"/>
                        <a:gd name="connsiteY15" fmla="*/ 0 h 1057064"/>
                        <a:gd name="connsiteX16" fmla="*/ 7654786 w 10035247"/>
                        <a:gd name="connsiteY16" fmla="*/ 0 h 1057064"/>
                        <a:gd name="connsiteX17" fmla="*/ 8224367 w 10035247"/>
                        <a:gd name="connsiteY17" fmla="*/ 0 h 1057064"/>
                        <a:gd name="connsiteX18" fmla="*/ 8503462 w 10035247"/>
                        <a:gd name="connsiteY18" fmla="*/ 0 h 1057064"/>
                        <a:gd name="connsiteX19" fmla="*/ 8879386 w 10035247"/>
                        <a:gd name="connsiteY19" fmla="*/ 0 h 1057064"/>
                        <a:gd name="connsiteX20" fmla="*/ 9859066 w 10035247"/>
                        <a:gd name="connsiteY20" fmla="*/ 0 h 1057064"/>
                        <a:gd name="connsiteX21" fmla="*/ 10035247 w 10035247"/>
                        <a:gd name="connsiteY21" fmla="*/ 176181 h 1057064"/>
                        <a:gd name="connsiteX22" fmla="*/ 10035247 w 10035247"/>
                        <a:gd name="connsiteY22" fmla="*/ 535579 h 1057064"/>
                        <a:gd name="connsiteX23" fmla="*/ 10035247 w 10035247"/>
                        <a:gd name="connsiteY23" fmla="*/ 880883 h 1057064"/>
                        <a:gd name="connsiteX24" fmla="*/ 9859066 w 10035247"/>
                        <a:gd name="connsiteY24" fmla="*/ 1057064 h 1057064"/>
                        <a:gd name="connsiteX25" fmla="*/ 9289485 w 10035247"/>
                        <a:gd name="connsiteY25" fmla="*/ 1057064 h 1057064"/>
                        <a:gd name="connsiteX26" fmla="*/ 8526245 w 10035247"/>
                        <a:gd name="connsiteY26" fmla="*/ 1057064 h 1057064"/>
                        <a:gd name="connsiteX27" fmla="*/ 8053493 w 10035247"/>
                        <a:gd name="connsiteY27" fmla="*/ 1057064 h 1057064"/>
                        <a:gd name="connsiteX28" fmla="*/ 7483911 w 10035247"/>
                        <a:gd name="connsiteY28" fmla="*/ 1057064 h 1057064"/>
                        <a:gd name="connsiteX29" fmla="*/ 7011159 w 10035247"/>
                        <a:gd name="connsiteY29" fmla="*/ 1057064 h 1057064"/>
                        <a:gd name="connsiteX30" fmla="*/ 6635235 w 10035247"/>
                        <a:gd name="connsiteY30" fmla="*/ 1057064 h 1057064"/>
                        <a:gd name="connsiteX31" fmla="*/ 6356140 w 10035247"/>
                        <a:gd name="connsiteY31" fmla="*/ 1057064 h 1057064"/>
                        <a:gd name="connsiteX32" fmla="*/ 5592901 w 10035247"/>
                        <a:gd name="connsiteY32" fmla="*/ 1057064 h 1057064"/>
                        <a:gd name="connsiteX33" fmla="*/ 4926490 w 10035247"/>
                        <a:gd name="connsiteY33" fmla="*/ 1057064 h 1057064"/>
                        <a:gd name="connsiteX34" fmla="*/ 4260080 w 10035247"/>
                        <a:gd name="connsiteY34" fmla="*/ 1057064 h 1057064"/>
                        <a:gd name="connsiteX35" fmla="*/ 3787328 w 10035247"/>
                        <a:gd name="connsiteY35" fmla="*/ 1057064 h 1057064"/>
                        <a:gd name="connsiteX36" fmla="*/ 3508233 w 10035247"/>
                        <a:gd name="connsiteY36" fmla="*/ 1057064 h 1057064"/>
                        <a:gd name="connsiteX37" fmla="*/ 2744993 w 10035247"/>
                        <a:gd name="connsiteY37" fmla="*/ 1057064 h 1057064"/>
                        <a:gd name="connsiteX38" fmla="*/ 2369070 w 10035247"/>
                        <a:gd name="connsiteY38" fmla="*/ 1057064 h 1057064"/>
                        <a:gd name="connsiteX39" fmla="*/ 2089975 w 10035247"/>
                        <a:gd name="connsiteY39" fmla="*/ 1057064 h 1057064"/>
                        <a:gd name="connsiteX40" fmla="*/ 1326736 w 10035247"/>
                        <a:gd name="connsiteY40" fmla="*/ 1057064 h 1057064"/>
                        <a:gd name="connsiteX41" fmla="*/ 176181 w 10035247"/>
                        <a:gd name="connsiteY41" fmla="*/ 1057064 h 1057064"/>
                        <a:gd name="connsiteX42" fmla="*/ 0 w 10035247"/>
                        <a:gd name="connsiteY42" fmla="*/ 880883 h 1057064"/>
                        <a:gd name="connsiteX43" fmla="*/ 0 w 10035247"/>
                        <a:gd name="connsiteY43" fmla="*/ 528532 h 1057064"/>
                        <a:gd name="connsiteX44" fmla="*/ 0 w 10035247"/>
                        <a:gd name="connsiteY44" fmla="*/ 176181 h 10570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</a:cxnLst>
                      <a:rect l="l" t="t" r="r" b="b"/>
                      <a:pathLst>
                        <a:path w="10035247" h="1057064" fill="none" extrusionOk="0">
                          <a:moveTo>
                            <a:pt x="0" y="176181"/>
                          </a:moveTo>
                          <a:cubicBezTo>
                            <a:pt x="-5955" y="104358"/>
                            <a:pt x="58956" y="-14813"/>
                            <a:pt x="176181" y="0"/>
                          </a:cubicBezTo>
                          <a:cubicBezTo>
                            <a:pt x="409593" y="-18810"/>
                            <a:pt x="607769" y="41905"/>
                            <a:pt x="745762" y="0"/>
                          </a:cubicBezTo>
                          <a:cubicBezTo>
                            <a:pt x="883755" y="-41905"/>
                            <a:pt x="1178286" y="54586"/>
                            <a:pt x="1315344" y="0"/>
                          </a:cubicBezTo>
                          <a:cubicBezTo>
                            <a:pt x="1452402" y="-54586"/>
                            <a:pt x="1600828" y="24902"/>
                            <a:pt x="1691268" y="0"/>
                          </a:cubicBezTo>
                          <a:cubicBezTo>
                            <a:pt x="1781708" y="-24902"/>
                            <a:pt x="1994204" y="5550"/>
                            <a:pt x="2260849" y="0"/>
                          </a:cubicBezTo>
                          <a:cubicBezTo>
                            <a:pt x="2527494" y="-5550"/>
                            <a:pt x="2620691" y="41206"/>
                            <a:pt x="2733602" y="0"/>
                          </a:cubicBezTo>
                          <a:cubicBezTo>
                            <a:pt x="2846513" y="-41206"/>
                            <a:pt x="2978468" y="45206"/>
                            <a:pt x="3206354" y="0"/>
                          </a:cubicBezTo>
                          <a:cubicBezTo>
                            <a:pt x="3434240" y="-45206"/>
                            <a:pt x="3502330" y="32401"/>
                            <a:pt x="3679107" y="0"/>
                          </a:cubicBezTo>
                          <a:cubicBezTo>
                            <a:pt x="3855884" y="-32401"/>
                            <a:pt x="3856541" y="24868"/>
                            <a:pt x="3958202" y="0"/>
                          </a:cubicBezTo>
                          <a:cubicBezTo>
                            <a:pt x="4059863" y="-24868"/>
                            <a:pt x="4438214" y="17270"/>
                            <a:pt x="4624612" y="0"/>
                          </a:cubicBezTo>
                          <a:cubicBezTo>
                            <a:pt x="4811010" y="-17270"/>
                            <a:pt x="4824662" y="25008"/>
                            <a:pt x="5000536" y="0"/>
                          </a:cubicBezTo>
                          <a:cubicBezTo>
                            <a:pt x="5176410" y="-25008"/>
                            <a:pt x="5580515" y="31072"/>
                            <a:pt x="5763775" y="0"/>
                          </a:cubicBezTo>
                          <a:cubicBezTo>
                            <a:pt x="5947035" y="-31072"/>
                            <a:pt x="6050046" y="42260"/>
                            <a:pt x="6139699" y="0"/>
                          </a:cubicBezTo>
                          <a:cubicBezTo>
                            <a:pt x="6229352" y="-42260"/>
                            <a:pt x="6460791" y="10485"/>
                            <a:pt x="6709280" y="0"/>
                          </a:cubicBezTo>
                          <a:cubicBezTo>
                            <a:pt x="6957769" y="-10485"/>
                            <a:pt x="6903446" y="12603"/>
                            <a:pt x="6988375" y="0"/>
                          </a:cubicBezTo>
                          <a:cubicBezTo>
                            <a:pt x="7073305" y="-12603"/>
                            <a:pt x="7518570" y="65061"/>
                            <a:pt x="7654786" y="0"/>
                          </a:cubicBezTo>
                          <a:cubicBezTo>
                            <a:pt x="7791002" y="-65061"/>
                            <a:pt x="8011224" y="43973"/>
                            <a:pt x="8224367" y="0"/>
                          </a:cubicBezTo>
                          <a:cubicBezTo>
                            <a:pt x="8437510" y="-43973"/>
                            <a:pt x="8425237" y="19347"/>
                            <a:pt x="8503462" y="0"/>
                          </a:cubicBezTo>
                          <a:cubicBezTo>
                            <a:pt x="8581687" y="-19347"/>
                            <a:pt x="8703697" y="14364"/>
                            <a:pt x="8879386" y="0"/>
                          </a:cubicBezTo>
                          <a:cubicBezTo>
                            <a:pt x="9055075" y="-14364"/>
                            <a:pt x="9611645" y="75788"/>
                            <a:pt x="9859066" y="0"/>
                          </a:cubicBezTo>
                          <a:cubicBezTo>
                            <a:pt x="9941149" y="-21226"/>
                            <a:pt x="10046545" y="81854"/>
                            <a:pt x="10035247" y="176181"/>
                          </a:cubicBezTo>
                          <a:cubicBezTo>
                            <a:pt x="10053694" y="335673"/>
                            <a:pt x="9994478" y="414042"/>
                            <a:pt x="10035247" y="535579"/>
                          </a:cubicBezTo>
                          <a:cubicBezTo>
                            <a:pt x="10076016" y="657116"/>
                            <a:pt x="10018595" y="777478"/>
                            <a:pt x="10035247" y="880883"/>
                          </a:cubicBezTo>
                          <a:cubicBezTo>
                            <a:pt x="10038708" y="978393"/>
                            <a:pt x="9944580" y="1034878"/>
                            <a:pt x="9859066" y="1057064"/>
                          </a:cubicBezTo>
                          <a:cubicBezTo>
                            <a:pt x="9704855" y="1076098"/>
                            <a:pt x="9536892" y="1015119"/>
                            <a:pt x="9289485" y="1057064"/>
                          </a:cubicBezTo>
                          <a:cubicBezTo>
                            <a:pt x="9042078" y="1099009"/>
                            <a:pt x="8770816" y="1044803"/>
                            <a:pt x="8526245" y="1057064"/>
                          </a:cubicBezTo>
                          <a:cubicBezTo>
                            <a:pt x="8281674" y="1069325"/>
                            <a:pt x="8274608" y="1050876"/>
                            <a:pt x="8053493" y="1057064"/>
                          </a:cubicBezTo>
                          <a:cubicBezTo>
                            <a:pt x="7832378" y="1063252"/>
                            <a:pt x="7667098" y="1005572"/>
                            <a:pt x="7483911" y="1057064"/>
                          </a:cubicBezTo>
                          <a:cubicBezTo>
                            <a:pt x="7300724" y="1108556"/>
                            <a:pt x="7171723" y="1020453"/>
                            <a:pt x="7011159" y="1057064"/>
                          </a:cubicBezTo>
                          <a:cubicBezTo>
                            <a:pt x="6850595" y="1093675"/>
                            <a:pt x="6714365" y="1024516"/>
                            <a:pt x="6635235" y="1057064"/>
                          </a:cubicBezTo>
                          <a:cubicBezTo>
                            <a:pt x="6556105" y="1089612"/>
                            <a:pt x="6462544" y="1050299"/>
                            <a:pt x="6356140" y="1057064"/>
                          </a:cubicBezTo>
                          <a:cubicBezTo>
                            <a:pt x="6249737" y="1063829"/>
                            <a:pt x="5970992" y="991720"/>
                            <a:pt x="5592901" y="1057064"/>
                          </a:cubicBezTo>
                          <a:cubicBezTo>
                            <a:pt x="5214810" y="1122408"/>
                            <a:pt x="5252560" y="1044829"/>
                            <a:pt x="4926490" y="1057064"/>
                          </a:cubicBezTo>
                          <a:cubicBezTo>
                            <a:pt x="4600420" y="1069299"/>
                            <a:pt x="4568117" y="994953"/>
                            <a:pt x="4260080" y="1057064"/>
                          </a:cubicBezTo>
                          <a:cubicBezTo>
                            <a:pt x="3952043" y="1119175"/>
                            <a:pt x="3914596" y="1007878"/>
                            <a:pt x="3787328" y="1057064"/>
                          </a:cubicBezTo>
                          <a:cubicBezTo>
                            <a:pt x="3660060" y="1106250"/>
                            <a:pt x="3605286" y="1051591"/>
                            <a:pt x="3508233" y="1057064"/>
                          </a:cubicBezTo>
                          <a:cubicBezTo>
                            <a:pt x="3411180" y="1062537"/>
                            <a:pt x="3027801" y="978072"/>
                            <a:pt x="2744993" y="1057064"/>
                          </a:cubicBezTo>
                          <a:cubicBezTo>
                            <a:pt x="2462185" y="1136056"/>
                            <a:pt x="2503111" y="1037780"/>
                            <a:pt x="2369070" y="1057064"/>
                          </a:cubicBezTo>
                          <a:cubicBezTo>
                            <a:pt x="2235029" y="1076348"/>
                            <a:pt x="2171263" y="1038329"/>
                            <a:pt x="2089975" y="1057064"/>
                          </a:cubicBezTo>
                          <a:cubicBezTo>
                            <a:pt x="2008688" y="1075799"/>
                            <a:pt x="1615610" y="967562"/>
                            <a:pt x="1326736" y="1057064"/>
                          </a:cubicBezTo>
                          <a:cubicBezTo>
                            <a:pt x="1037862" y="1146566"/>
                            <a:pt x="546599" y="1015927"/>
                            <a:pt x="176181" y="1057064"/>
                          </a:cubicBezTo>
                          <a:cubicBezTo>
                            <a:pt x="60113" y="1056734"/>
                            <a:pt x="-7525" y="973830"/>
                            <a:pt x="0" y="880883"/>
                          </a:cubicBezTo>
                          <a:cubicBezTo>
                            <a:pt x="-36594" y="780772"/>
                            <a:pt x="40887" y="643855"/>
                            <a:pt x="0" y="528532"/>
                          </a:cubicBezTo>
                          <a:cubicBezTo>
                            <a:pt x="-40887" y="413209"/>
                            <a:pt x="24269" y="278561"/>
                            <a:pt x="0" y="176181"/>
                          </a:cubicBezTo>
                          <a:close/>
                        </a:path>
                        <a:path w="10035247" h="1057064" stroke="0" extrusionOk="0">
                          <a:moveTo>
                            <a:pt x="0" y="176181"/>
                          </a:moveTo>
                          <a:cubicBezTo>
                            <a:pt x="-6418" y="89351"/>
                            <a:pt x="79146" y="-5094"/>
                            <a:pt x="176181" y="0"/>
                          </a:cubicBezTo>
                          <a:cubicBezTo>
                            <a:pt x="292570" y="-30872"/>
                            <a:pt x="415799" y="29472"/>
                            <a:pt x="648934" y="0"/>
                          </a:cubicBezTo>
                          <a:cubicBezTo>
                            <a:pt x="882069" y="-29472"/>
                            <a:pt x="916539" y="32160"/>
                            <a:pt x="1024857" y="0"/>
                          </a:cubicBezTo>
                          <a:cubicBezTo>
                            <a:pt x="1133175" y="-32160"/>
                            <a:pt x="1323422" y="24652"/>
                            <a:pt x="1400781" y="0"/>
                          </a:cubicBezTo>
                          <a:cubicBezTo>
                            <a:pt x="1478140" y="-24652"/>
                            <a:pt x="1741999" y="60762"/>
                            <a:pt x="1970363" y="0"/>
                          </a:cubicBezTo>
                          <a:cubicBezTo>
                            <a:pt x="2198727" y="-60762"/>
                            <a:pt x="2412043" y="45134"/>
                            <a:pt x="2733602" y="0"/>
                          </a:cubicBezTo>
                          <a:cubicBezTo>
                            <a:pt x="3055161" y="-45134"/>
                            <a:pt x="3096278" y="30904"/>
                            <a:pt x="3206354" y="0"/>
                          </a:cubicBezTo>
                          <a:cubicBezTo>
                            <a:pt x="3316430" y="-30904"/>
                            <a:pt x="3517301" y="56672"/>
                            <a:pt x="3775936" y="0"/>
                          </a:cubicBezTo>
                          <a:cubicBezTo>
                            <a:pt x="4034571" y="-56672"/>
                            <a:pt x="3979826" y="21999"/>
                            <a:pt x="4055031" y="0"/>
                          </a:cubicBezTo>
                          <a:cubicBezTo>
                            <a:pt x="4130237" y="-21999"/>
                            <a:pt x="4363139" y="3762"/>
                            <a:pt x="4624612" y="0"/>
                          </a:cubicBezTo>
                          <a:cubicBezTo>
                            <a:pt x="4886085" y="-3762"/>
                            <a:pt x="5012850" y="56157"/>
                            <a:pt x="5194194" y="0"/>
                          </a:cubicBezTo>
                          <a:cubicBezTo>
                            <a:pt x="5375538" y="-56157"/>
                            <a:pt x="5530934" y="8831"/>
                            <a:pt x="5763775" y="0"/>
                          </a:cubicBezTo>
                          <a:cubicBezTo>
                            <a:pt x="5996616" y="-8831"/>
                            <a:pt x="6155857" y="55910"/>
                            <a:pt x="6430186" y="0"/>
                          </a:cubicBezTo>
                          <a:cubicBezTo>
                            <a:pt x="6704515" y="-55910"/>
                            <a:pt x="6729183" y="7203"/>
                            <a:pt x="6806109" y="0"/>
                          </a:cubicBezTo>
                          <a:cubicBezTo>
                            <a:pt x="6883035" y="-7203"/>
                            <a:pt x="7148976" y="21855"/>
                            <a:pt x="7472520" y="0"/>
                          </a:cubicBezTo>
                          <a:cubicBezTo>
                            <a:pt x="7796064" y="-21855"/>
                            <a:pt x="7661965" y="31791"/>
                            <a:pt x="7848443" y="0"/>
                          </a:cubicBezTo>
                          <a:cubicBezTo>
                            <a:pt x="8034921" y="-31791"/>
                            <a:pt x="8233494" y="4499"/>
                            <a:pt x="8514854" y="0"/>
                          </a:cubicBezTo>
                          <a:cubicBezTo>
                            <a:pt x="8796214" y="-4499"/>
                            <a:pt x="8737558" y="1166"/>
                            <a:pt x="8793949" y="0"/>
                          </a:cubicBezTo>
                          <a:cubicBezTo>
                            <a:pt x="8850340" y="-1166"/>
                            <a:pt x="8985922" y="26815"/>
                            <a:pt x="9073044" y="0"/>
                          </a:cubicBezTo>
                          <a:cubicBezTo>
                            <a:pt x="9160166" y="-26815"/>
                            <a:pt x="9662608" y="34230"/>
                            <a:pt x="9859066" y="0"/>
                          </a:cubicBezTo>
                          <a:cubicBezTo>
                            <a:pt x="9960994" y="-3179"/>
                            <a:pt x="10029131" y="65113"/>
                            <a:pt x="10035247" y="176181"/>
                          </a:cubicBezTo>
                          <a:cubicBezTo>
                            <a:pt x="10066592" y="250444"/>
                            <a:pt x="10028965" y="450109"/>
                            <a:pt x="10035247" y="535579"/>
                          </a:cubicBezTo>
                          <a:cubicBezTo>
                            <a:pt x="10041529" y="621049"/>
                            <a:pt x="10029831" y="805884"/>
                            <a:pt x="10035247" y="880883"/>
                          </a:cubicBezTo>
                          <a:cubicBezTo>
                            <a:pt x="10050810" y="954387"/>
                            <a:pt x="9963017" y="1057738"/>
                            <a:pt x="9859066" y="1057064"/>
                          </a:cubicBezTo>
                          <a:cubicBezTo>
                            <a:pt x="9757076" y="1064359"/>
                            <a:pt x="9645513" y="1033704"/>
                            <a:pt x="9579971" y="1057064"/>
                          </a:cubicBezTo>
                          <a:cubicBezTo>
                            <a:pt x="9514430" y="1080424"/>
                            <a:pt x="9377758" y="1043981"/>
                            <a:pt x="9204047" y="1057064"/>
                          </a:cubicBezTo>
                          <a:cubicBezTo>
                            <a:pt x="9030336" y="1070147"/>
                            <a:pt x="8966933" y="1013001"/>
                            <a:pt x="8731295" y="1057064"/>
                          </a:cubicBezTo>
                          <a:cubicBezTo>
                            <a:pt x="8495657" y="1101127"/>
                            <a:pt x="8290239" y="1050943"/>
                            <a:pt x="8064884" y="1057064"/>
                          </a:cubicBezTo>
                          <a:cubicBezTo>
                            <a:pt x="7839529" y="1063185"/>
                            <a:pt x="7713085" y="1030339"/>
                            <a:pt x="7398474" y="1057064"/>
                          </a:cubicBezTo>
                          <a:cubicBezTo>
                            <a:pt x="7083863" y="1083789"/>
                            <a:pt x="7074509" y="1023905"/>
                            <a:pt x="6828893" y="1057064"/>
                          </a:cubicBezTo>
                          <a:cubicBezTo>
                            <a:pt x="6583277" y="1090223"/>
                            <a:pt x="6530262" y="1042091"/>
                            <a:pt x="6452969" y="1057064"/>
                          </a:cubicBezTo>
                          <a:cubicBezTo>
                            <a:pt x="6375676" y="1072037"/>
                            <a:pt x="6205774" y="1040893"/>
                            <a:pt x="6077045" y="1057064"/>
                          </a:cubicBezTo>
                          <a:cubicBezTo>
                            <a:pt x="5948316" y="1073235"/>
                            <a:pt x="5820426" y="1048171"/>
                            <a:pt x="5604292" y="1057064"/>
                          </a:cubicBezTo>
                          <a:cubicBezTo>
                            <a:pt x="5388158" y="1065957"/>
                            <a:pt x="5388318" y="1031840"/>
                            <a:pt x="5325197" y="1057064"/>
                          </a:cubicBezTo>
                          <a:cubicBezTo>
                            <a:pt x="5262077" y="1082288"/>
                            <a:pt x="5131892" y="1041140"/>
                            <a:pt x="5046103" y="1057064"/>
                          </a:cubicBezTo>
                          <a:cubicBezTo>
                            <a:pt x="4960314" y="1072988"/>
                            <a:pt x="4703630" y="1053693"/>
                            <a:pt x="4573350" y="1057064"/>
                          </a:cubicBezTo>
                          <a:cubicBezTo>
                            <a:pt x="4443070" y="1060435"/>
                            <a:pt x="4330535" y="1051070"/>
                            <a:pt x="4197426" y="1057064"/>
                          </a:cubicBezTo>
                          <a:cubicBezTo>
                            <a:pt x="4064317" y="1063058"/>
                            <a:pt x="3899831" y="1038344"/>
                            <a:pt x="3724674" y="1057064"/>
                          </a:cubicBezTo>
                          <a:cubicBezTo>
                            <a:pt x="3549517" y="1075784"/>
                            <a:pt x="3507115" y="1027569"/>
                            <a:pt x="3445579" y="1057064"/>
                          </a:cubicBezTo>
                          <a:cubicBezTo>
                            <a:pt x="3384043" y="1086559"/>
                            <a:pt x="3035399" y="1021585"/>
                            <a:pt x="2779168" y="1057064"/>
                          </a:cubicBezTo>
                          <a:cubicBezTo>
                            <a:pt x="2522937" y="1092543"/>
                            <a:pt x="2481908" y="1049358"/>
                            <a:pt x="2209587" y="1057064"/>
                          </a:cubicBezTo>
                          <a:cubicBezTo>
                            <a:pt x="1937266" y="1064770"/>
                            <a:pt x="1714294" y="978495"/>
                            <a:pt x="1543177" y="1057064"/>
                          </a:cubicBezTo>
                          <a:cubicBezTo>
                            <a:pt x="1372060" y="1135633"/>
                            <a:pt x="1246632" y="1052612"/>
                            <a:pt x="1167253" y="1057064"/>
                          </a:cubicBezTo>
                          <a:cubicBezTo>
                            <a:pt x="1087874" y="1061516"/>
                            <a:pt x="592494" y="1052877"/>
                            <a:pt x="176181" y="1057064"/>
                          </a:cubicBezTo>
                          <a:cubicBezTo>
                            <a:pt x="50590" y="1056007"/>
                            <a:pt x="-19058" y="982861"/>
                            <a:pt x="0" y="880883"/>
                          </a:cubicBezTo>
                          <a:cubicBezTo>
                            <a:pt x="-33920" y="751459"/>
                            <a:pt x="24991" y="620914"/>
                            <a:pt x="0" y="549673"/>
                          </a:cubicBezTo>
                          <a:cubicBezTo>
                            <a:pt x="-24991" y="478432"/>
                            <a:pt x="9281" y="267438"/>
                            <a:pt x="0" y="176181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75ADCC"/>
                </a:solidFill>
                <a:latin typeface="Calibri"/>
                <a:sym typeface="Arial"/>
              </a:endParaRPr>
            </a:p>
          </p:txBody>
        </p:sp>
        <p:sp>
          <p:nvSpPr>
            <p:cNvPr id="17" name="Rectangle 13">
              <a:extLst>
                <a:ext uri="{FF2B5EF4-FFF2-40B4-BE49-F238E27FC236}">
                  <a16:creationId xmlns:a16="http://schemas.microsoft.com/office/drawing/2014/main" id="{AFFCD5B3-33DD-01DE-3E43-24EE6CAAC61C}"/>
                </a:ext>
              </a:extLst>
            </p:cNvPr>
            <p:cNvSpPr/>
            <p:nvPr/>
          </p:nvSpPr>
          <p:spPr>
            <a:xfrm>
              <a:off x="1430825" y="903766"/>
              <a:ext cx="9140015" cy="90024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buClr>
                  <a:srgbClr val="000000"/>
                </a:buClr>
              </a:pPr>
              <a:r>
                <a:rPr lang="en-US" sz="7200" b="1" dirty="0" err="1">
                  <a:solidFill>
                    <a:srgbClr val="FF0000"/>
                  </a:solidFill>
                  <a:latin typeface="LNTH-Hoa Nho LNTH"/>
                  <a:ea typeface="LNTH-LuoLuoNotangYuanTi 1" panose="020B0604020202020204" charset="-128"/>
                  <a:cs typeface="LNTH-LuoLuoNotangYuanTi 1" panose="020B0604020202020204" charset="-128"/>
                  <a:sym typeface="Arial"/>
                </a:rPr>
                <a:t>Luyện</a:t>
              </a:r>
              <a:r>
                <a:rPr lang="en-US" sz="7200" b="1" dirty="0">
                  <a:solidFill>
                    <a:srgbClr val="FF0000"/>
                  </a:solidFill>
                  <a:latin typeface="LNTH-Hoa Nho LNTH"/>
                  <a:ea typeface="LNTH-LuoLuoNotangYuanTi 1" panose="020B0604020202020204" charset="-128"/>
                  <a:cs typeface="LNTH-LuoLuoNotangYuanTi 1" panose="020B0604020202020204" charset="-128"/>
                  <a:sym typeface="Arial"/>
                </a:rPr>
                <a:t> </a:t>
              </a:r>
              <a:r>
                <a:rPr lang="en-US" sz="7200" b="1" dirty="0" err="1">
                  <a:solidFill>
                    <a:srgbClr val="FF0000"/>
                  </a:solidFill>
                  <a:latin typeface="LNTH-Hoa Nho LNTH"/>
                  <a:ea typeface="LNTH-LuoLuoNotangYuanTi 1" panose="020B0604020202020204" charset="-128"/>
                  <a:cs typeface="LNTH-LuoLuoNotangYuanTi 1" panose="020B0604020202020204" charset="-128"/>
                  <a:sym typeface="Arial"/>
                </a:rPr>
                <a:t>đọc</a:t>
              </a:r>
              <a:r>
                <a:rPr lang="en-US" sz="7200" b="1" dirty="0">
                  <a:solidFill>
                    <a:srgbClr val="FF0000"/>
                  </a:solidFill>
                  <a:latin typeface="LNTH-Hoa Nho LNTH"/>
                  <a:ea typeface="LNTH-LuoLuoNotangYuanTi 1" panose="020B0604020202020204" charset="-128"/>
                  <a:cs typeface="LNTH-LuoLuoNotangYuanTi 1" panose="020B0604020202020204" charset="-128"/>
                  <a:sym typeface="Arial"/>
                </a:rPr>
                <a:t> </a:t>
              </a:r>
              <a:r>
                <a:rPr lang="en-US" sz="7200" b="1" dirty="0" err="1">
                  <a:solidFill>
                    <a:srgbClr val="FF0000"/>
                  </a:solidFill>
                  <a:latin typeface="LNTH-Hoa Nho LNTH"/>
                  <a:ea typeface="LNTH-LuoLuoNotangYuanTi 1" panose="020B0604020202020204" charset="-128"/>
                  <a:cs typeface="LNTH-LuoLuoNotangYuanTi 1" panose="020B0604020202020204" charset="-128"/>
                  <a:sym typeface="Arial"/>
                </a:rPr>
                <a:t>nhóm</a:t>
              </a:r>
              <a:endParaRPr lang="en-US" sz="7200" b="1" dirty="0">
                <a:solidFill>
                  <a:srgbClr val="FF0000"/>
                </a:solidFill>
                <a:latin typeface="LNTH-Hoa Nho LNTH"/>
                <a:ea typeface="LNTH-LuoLuoNotangYuanTi 1" panose="020B0604020202020204" charset="-128"/>
                <a:cs typeface="LNTH-LuoLuoNotangYuanTi 1" panose="020B0604020202020204" charset="-128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934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601B4A32-77F5-D192-800B-D5902FE212A9}"/>
              </a:ext>
            </a:extLst>
          </p:cNvPr>
          <p:cNvSpPr/>
          <p:nvPr/>
        </p:nvSpPr>
        <p:spPr>
          <a:xfrm>
            <a:off x="-527633" y="4758908"/>
            <a:ext cx="7869960" cy="3810000"/>
          </a:xfrm>
          <a:prstGeom prst="ellipse">
            <a:avLst/>
          </a:prstGeom>
          <a:solidFill>
            <a:srgbClr val="97E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75AD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3860" name="Google Shape;3860;p54"/>
          <p:cNvGrpSpPr/>
          <p:nvPr/>
        </p:nvGrpSpPr>
        <p:grpSpPr>
          <a:xfrm>
            <a:off x="1299077" y="5002938"/>
            <a:ext cx="328619" cy="308425"/>
            <a:chOff x="5946283" y="1650903"/>
            <a:chExt cx="246464" cy="231319"/>
          </a:xfrm>
        </p:grpSpPr>
        <p:sp>
          <p:nvSpPr>
            <p:cNvPr id="3861" name="Google Shape;3861;p54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862" name="Google Shape;3862;p54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3912" name="Google Shape;3912;p54"/>
          <p:cNvSpPr/>
          <p:nvPr/>
        </p:nvSpPr>
        <p:spPr>
          <a:xfrm>
            <a:off x="1367933" y="1824895"/>
            <a:ext cx="1241219" cy="634245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2" name="Picture 16" descr="A picture containing text, table, indoor, toy&#10;&#10;Description automatically generated">
            <a:extLst>
              <a:ext uri="{FF2B5EF4-FFF2-40B4-BE49-F238E27FC236}">
                <a16:creationId xmlns:a16="http://schemas.microsoft.com/office/drawing/2014/main" id="{5F603567-0C5F-9205-1AE9-02199C0B96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71" y="2955823"/>
            <a:ext cx="6350511" cy="3898376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3119802E-7B7E-C34E-0635-83A7020716D0}"/>
              </a:ext>
            </a:extLst>
          </p:cNvPr>
          <p:cNvGrpSpPr/>
          <p:nvPr/>
        </p:nvGrpSpPr>
        <p:grpSpPr>
          <a:xfrm>
            <a:off x="428189" y="287446"/>
            <a:ext cx="7869960" cy="1177430"/>
            <a:chOff x="1430827" y="903766"/>
            <a:chExt cx="7167888" cy="883073"/>
          </a:xfrm>
        </p:grpSpPr>
        <p:sp>
          <p:nvSpPr>
            <p:cNvPr id="4" name="Hình chữ nhật: Góc Tròn 3">
              <a:extLst>
                <a:ext uri="{FF2B5EF4-FFF2-40B4-BE49-F238E27FC236}">
                  <a16:creationId xmlns:a16="http://schemas.microsoft.com/office/drawing/2014/main" id="{16F3CAEA-BD15-932C-ECFE-FB97F5141169}"/>
                </a:ext>
              </a:extLst>
            </p:cNvPr>
            <p:cNvSpPr/>
            <p:nvPr/>
          </p:nvSpPr>
          <p:spPr>
            <a:xfrm>
              <a:off x="1430827" y="994041"/>
              <a:ext cx="7167888" cy="792798"/>
            </a:xfrm>
            <a:custGeom>
              <a:avLst/>
              <a:gdLst>
                <a:gd name="connsiteX0" fmla="*/ 0 w 7167888"/>
                <a:gd name="connsiteY0" fmla="*/ 132135 h 792798"/>
                <a:gd name="connsiteX1" fmla="*/ 160464 w 7167888"/>
                <a:gd name="connsiteY1" fmla="*/ 0 h 792798"/>
                <a:gd name="connsiteX2" fmla="*/ 755623 w 7167888"/>
                <a:gd name="connsiteY2" fmla="*/ 0 h 792798"/>
                <a:gd name="connsiteX3" fmla="*/ 1282312 w 7167888"/>
                <a:gd name="connsiteY3" fmla="*/ 0 h 792798"/>
                <a:gd name="connsiteX4" fmla="*/ 1877470 w 7167888"/>
                <a:gd name="connsiteY4" fmla="*/ 0 h 792798"/>
                <a:gd name="connsiteX5" fmla="*/ 2267220 w 7167888"/>
                <a:gd name="connsiteY5" fmla="*/ 0 h 792798"/>
                <a:gd name="connsiteX6" fmla="*/ 2862379 w 7167888"/>
                <a:gd name="connsiteY6" fmla="*/ 0 h 792798"/>
                <a:gd name="connsiteX7" fmla="*/ 3252130 w 7167888"/>
                <a:gd name="connsiteY7" fmla="*/ 0 h 792798"/>
                <a:gd name="connsiteX8" fmla="*/ 3778818 w 7167888"/>
                <a:gd name="connsiteY8" fmla="*/ 0 h 792798"/>
                <a:gd name="connsiteX9" fmla="*/ 4237038 w 7167888"/>
                <a:gd name="connsiteY9" fmla="*/ 0 h 792798"/>
                <a:gd name="connsiteX10" fmla="*/ 4626788 w 7167888"/>
                <a:gd name="connsiteY10" fmla="*/ 0 h 792798"/>
                <a:gd name="connsiteX11" fmla="*/ 5153478 w 7167888"/>
                <a:gd name="connsiteY11" fmla="*/ 0 h 792798"/>
                <a:gd name="connsiteX12" fmla="*/ 5748637 w 7167888"/>
                <a:gd name="connsiteY12" fmla="*/ 0 h 792798"/>
                <a:gd name="connsiteX13" fmla="*/ 6069916 w 7167888"/>
                <a:gd name="connsiteY13" fmla="*/ 0 h 792798"/>
                <a:gd name="connsiteX14" fmla="*/ 7007423 w 7167888"/>
                <a:gd name="connsiteY14" fmla="*/ 0 h 792798"/>
                <a:gd name="connsiteX15" fmla="*/ 7167888 w 7167888"/>
                <a:gd name="connsiteY15" fmla="*/ 132135 h 792798"/>
                <a:gd name="connsiteX16" fmla="*/ 7167888 w 7167888"/>
                <a:gd name="connsiteY16" fmla="*/ 401684 h 792798"/>
                <a:gd name="connsiteX17" fmla="*/ 7167888 w 7167888"/>
                <a:gd name="connsiteY17" fmla="*/ 660662 h 792798"/>
                <a:gd name="connsiteX18" fmla="*/ 7007423 w 7167888"/>
                <a:gd name="connsiteY18" fmla="*/ 792798 h 792798"/>
                <a:gd name="connsiteX19" fmla="*/ 6412264 w 7167888"/>
                <a:gd name="connsiteY19" fmla="*/ 792798 h 792798"/>
                <a:gd name="connsiteX20" fmla="*/ 6022514 w 7167888"/>
                <a:gd name="connsiteY20" fmla="*/ 792798 h 792798"/>
                <a:gd name="connsiteX21" fmla="*/ 5358886 w 7167888"/>
                <a:gd name="connsiteY21" fmla="*/ 792798 h 792798"/>
                <a:gd name="connsiteX22" fmla="*/ 4969136 w 7167888"/>
                <a:gd name="connsiteY22" fmla="*/ 792798 h 792798"/>
                <a:gd name="connsiteX23" fmla="*/ 4442447 w 7167888"/>
                <a:gd name="connsiteY23" fmla="*/ 792798 h 792798"/>
                <a:gd name="connsiteX24" fmla="*/ 4121166 w 7167888"/>
                <a:gd name="connsiteY24" fmla="*/ 792798 h 792798"/>
                <a:gd name="connsiteX25" fmla="*/ 3526008 w 7167888"/>
                <a:gd name="connsiteY25" fmla="*/ 792798 h 792798"/>
                <a:gd name="connsiteX26" fmla="*/ 2999319 w 7167888"/>
                <a:gd name="connsiteY26" fmla="*/ 792798 h 792798"/>
                <a:gd name="connsiteX27" fmla="*/ 2678038 w 7167888"/>
                <a:gd name="connsiteY27" fmla="*/ 792798 h 792798"/>
                <a:gd name="connsiteX28" fmla="*/ 2288288 w 7167888"/>
                <a:gd name="connsiteY28" fmla="*/ 792798 h 792798"/>
                <a:gd name="connsiteX29" fmla="*/ 1761598 w 7167888"/>
                <a:gd name="connsiteY29" fmla="*/ 792798 h 792798"/>
                <a:gd name="connsiteX30" fmla="*/ 1371849 w 7167888"/>
                <a:gd name="connsiteY30" fmla="*/ 792798 h 792798"/>
                <a:gd name="connsiteX31" fmla="*/ 982099 w 7167888"/>
                <a:gd name="connsiteY31" fmla="*/ 792798 h 792798"/>
                <a:gd name="connsiteX32" fmla="*/ 160464 w 7167888"/>
                <a:gd name="connsiteY32" fmla="*/ 792798 h 792798"/>
                <a:gd name="connsiteX33" fmla="*/ 0 w 7167888"/>
                <a:gd name="connsiteY33" fmla="*/ 660662 h 792798"/>
                <a:gd name="connsiteX34" fmla="*/ 0 w 7167888"/>
                <a:gd name="connsiteY34" fmla="*/ 396399 h 792798"/>
                <a:gd name="connsiteX35" fmla="*/ 0 w 7167888"/>
                <a:gd name="connsiteY35" fmla="*/ 132135 h 792798"/>
                <a:gd name="connsiteX0" fmla="*/ 0 w 7167888"/>
                <a:gd name="connsiteY0" fmla="*/ 132135 h 792798"/>
                <a:gd name="connsiteX1" fmla="*/ 160464 w 7167888"/>
                <a:gd name="connsiteY1" fmla="*/ 0 h 792798"/>
                <a:gd name="connsiteX2" fmla="*/ 618683 w 7167888"/>
                <a:gd name="connsiteY2" fmla="*/ 0 h 792798"/>
                <a:gd name="connsiteX3" fmla="*/ 1008434 w 7167888"/>
                <a:gd name="connsiteY3" fmla="*/ 0 h 792798"/>
                <a:gd name="connsiteX4" fmla="*/ 1398183 w 7167888"/>
                <a:gd name="connsiteY4" fmla="*/ 0 h 792798"/>
                <a:gd name="connsiteX5" fmla="*/ 1924872 w 7167888"/>
                <a:gd name="connsiteY5" fmla="*/ 0 h 792798"/>
                <a:gd name="connsiteX6" fmla="*/ 2588501 w 7167888"/>
                <a:gd name="connsiteY6" fmla="*/ 0 h 792798"/>
                <a:gd name="connsiteX7" fmla="*/ 3046721 w 7167888"/>
                <a:gd name="connsiteY7" fmla="*/ 0 h 792798"/>
                <a:gd name="connsiteX8" fmla="*/ 3573409 w 7167888"/>
                <a:gd name="connsiteY8" fmla="*/ 0 h 792798"/>
                <a:gd name="connsiteX9" fmla="*/ 3894690 w 7167888"/>
                <a:gd name="connsiteY9" fmla="*/ 0 h 792798"/>
                <a:gd name="connsiteX10" fmla="*/ 4421379 w 7167888"/>
                <a:gd name="connsiteY10" fmla="*/ 0 h 792798"/>
                <a:gd name="connsiteX11" fmla="*/ 4948069 w 7167888"/>
                <a:gd name="connsiteY11" fmla="*/ 0 h 792798"/>
                <a:gd name="connsiteX12" fmla="*/ 5474758 w 7167888"/>
                <a:gd name="connsiteY12" fmla="*/ 0 h 792798"/>
                <a:gd name="connsiteX13" fmla="*/ 6069916 w 7167888"/>
                <a:gd name="connsiteY13" fmla="*/ 0 h 792798"/>
                <a:gd name="connsiteX14" fmla="*/ 6459667 w 7167888"/>
                <a:gd name="connsiteY14" fmla="*/ 0 h 792798"/>
                <a:gd name="connsiteX15" fmla="*/ 7007423 w 7167888"/>
                <a:gd name="connsiteY15" fmla="*/ 0 h 792798"/>
                <a:gd name="connsiteX16" fmla="*/ 7167888 w 7167888"/>
                <a:gd name="connsiteY16" fmla="*/ 132135 h 792798"/>
                <a:gd name="connsiteX17" fmla="*/ 7167888 w 7167888"/>
                <a:gd name="connsiteY17" fmla="*/ 401684 h 792798"/>
                <a:gd name="connsiteX18" fmla="*/ 7167888 w 7167888"/>
                <a:gd name="connsiteY18" fmla="*/ 660662 h 792798"/>
                <a:gd name="connsiteX19" fmla="*/ 7007423 w 7167888"/>
                <a:gd name="connsiteY19" fmla="*/ 792798 h 792798"/>
                <a:gd name="connsiteX20" fmla="*/ 6549204 w 7167888"/>
                <a:gd name="connsiteY20" fmla="*/ 792798 h 792798"/>
                <a:gd name="connsiteX21" fmla="*/ 6159453 w 7167888"/>
                <a:gd name="connsiteY21" fmla="*/ 792798 h 792798"/>
                <a:gd name="connsiteX22" fmla="*/ 5769704 w 7167888"/>
                <a:gd name="connsiteY22" fmla="*/ 792798 h 792798"/>
                <a:gd name="connsiteX23" fmla="*/ 5243015 w 7167888"/>
                <a:gd name="connsiteY23" fmla="*/ 792798 h 792798"/>
                <a:gd name="connsiteX24" fmla="*/ 4784795 w 7167888"/>
                <a:gd name="connsiteY24" fmla="*/ 792798 h 792798"/>
                <a:gd name="connsiteX25" fmla="*/ 4258105 w 7167888"/>
                <a:gd name="connsiteY25" fmla="*/ 792798 h 792798"/>
                <a:gd name="connsiteX26" fmla="*/ 3868355 w 7167888"/>
                <a:gd name="connsiteY26" fmla="*/ 792798 h 792798"/>
                <a:gd name="connsiteX27" fmla="*/ 3410136 w 7167888"/>
                <a:gd name="connsiteY27" fmla="*/ 792798 h 792798"/>
                <a:gd name="connsiteX28" fmla="*/ 2814977 w 7167888"/>
                <a:gd name="connsiteY28" fmla="*/ 792798 h 792798"/>
                <a:gd name="connsiteX29" fmla="*/ 2219818 w 7167888"/>
                <a:gd name="connsiteY29" fmla="*/ 792798 h 792798"/>
                <a:gd name="connsiteX30" fmla="*/ 1693129 w 7167888"/>
                <a:gd name="connsiteY30" fmla="*/ 792798 h 792798"/>
                <a:gd name="connsiteX31" fmla="*/ 1303380 w 7167888"/>
                <a:gd name="connsiteY31" fmla="*/ 792798 h 792798"/>
                <a:gd name="connsiteX32" fmla="*/ 913629 w 7167888"/>
                <a:gd name="connsiteY32" fmla="*/ 792798 h 792798"/>
                <a:gd name="connsiteX33" fmla="*/ 160464 w 7167888"/>
                <a:gd name="connsiteY33" fmla="*/ 792798 h 792798"/>
                <a:gd name="connsiteX34" fmla="*/ 0 w 7167888"/>
                <a:gd name="connsiteY34" fmla="*/ 660662 h 792798"/>
                <a:gd name="connsiteX35" fmla="*/ 0 w 7167888"/>
                <a:gd name="connsiteY35" fmla="*/ 406969 h 792798"/>
                <a:gd name="connsiteX36" fmla="*/ 0 w 7167888"/>
                <a:gd name="connsiteY36" fmla="*/ 132135 h 792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167888" h="792798" fill="none" extrusionOk="0">
                  <a:moveTo>
                    <a:pt x="0" y="132135"/>
                  </a:moveTo>
                  <a:cubicBezTo>
                    <a:pt x="-15574" y="49363"/>
                    <a:pt x="94797" y="-5985"/>
                    <a:pt x="160464" y="0"/>
                  </a:cubicBezTo>
                  <a:cubicBezTo>
                    <a:pt x="333381" y="-34963"/>
                    <a:pt x="611951" y="38699"/>
                    <a:pt x="755623" y="0"/>
                  </a:cubicBezTo>
                  <a:cubicBezTo>
                    <a:pt x="899078" y="-64270"/>
                    <a:pt x="1064930" y="7672"/>
                    <a:pt x="1282312" y="0"/>
                  </a:cubicBezTo>
                  <a:cubicBezTo>
                    <a:pt x="1494073" y="-6346"/>
                    <a:pt x="1586515" y="68619"/>
                    <a:pt x="1877470" y="0"/>
                  </a:cubicBezTo>
                  <a:cubicBezTo>
                    <a:pt x="2174956" y="-35970"/>
                    <a:pt x="2155831" y="25354"/>
                    <a:pt x="2267220" y="0"/>
                  </a:cubicBezTo>
                  <a:cubicBezTo>
                    <a:pt x="2382407" y="-58972"/>
                    <a:pt x="2666762" y="-48610"/>
                    <a:pt x="2862379" y="0"/>
                  </a:cubicBezTo>
                  <a:cubicBezTo>
                    <a:pt x="3066511" y="8883"/>
                    <a:pt x="3127338" y="26141"/>
                    <a:pt x="3252130" y="0"/>
                  </a:cubicBezTo>
                  <a:cubicBezTo>
                    <a:pt x="3362151" y="-53248"/>
                    <a:pt x="3615268" y="42347"/>
                    <a:pt x="3778818" y="0"/>
                  </a:cubicBezTo>
                  <a:cubicBezTo>
                    <a:pt x="3928191" y="16568"/>
                    <a:pt x="4127842" y="5933"/>
                    <a:pt x="4237038" y="0"/>
                  </a:cubicBezTo>
                  <a:cubicBezTo>
                    <a:pt x="4385301" y="128"/>
                    <a:pt x="4504361" y="13889"/>
                    <a:pt x="4626788" y="0"/>
                  </a:cubicBezTo>
                  <a:cubicBezTo>
                    <a:pt x="4741701" y="13625"/>
                    <a:pt x="4976158" y="23228"/>
                    <a:pt x="5153478" y="0"/>
                  </a:cubicBezTo>
                  <a:cubicBezTo>
                    <a:pt x="5294467" y="-16355"/>
                    <a:pt x="5603109" y="50505"/>
                    <a:pt x="5748637" y="0"/>
                  </a:cubicBezTo>
                  <a:cubicBezTo>
                    <a:pt x="5885543" y="-29418"/>
                    <a:pt x="5939966" y="6966"/>
                    <a:pt x="6069916" y="0"/>
                  </a:cubicBezTo>
                  <a:cubicBezTo>
                    <a:pt x="6207541" y="-23453"/>
                    <a:pt x="6535759" y="96509"/>
                    <a:pt x="7007423" y="0"/>
                  </a:cubicBezTo>
                  <a:cubicBezTo>
                    <a:pt x="7114476" y="17138"/>
                    <a:pt x="7163291" y="68018"/>
                    <a:pt x="7167888" y="132135"/>
                  </a:cubicBezTo>
                  <a:cubicBezTo>
                    <a:pt x="7199498" y="208368"/>
                    <a:pt x="7162363" y="333239"/>
                    <a:pt x="7167888" y="401684"/>
                  </a:cubicBezTo>
                  <a:cubicBezTo>
                    <a:pt x="7184783" y="447254"/>
                    <a:pt x="7159147" y="593296"/>
                    <a:pt x="7167888" y="660662"/>
                  </a:cubicBezTo>
                  <a:cubicBezTo>
                    <a:pt x="7166459" y="718242"/>
                    <a:pt x="7094933" y="780539"/>
                    <a:pt x="7007423" y="792798"/>
                  </a:cubicBezTo>
                  <a:cubicBezTo>
                    <a:pt x="6731163" y="783194"/>
                    <a:pt x="6627245" y="746171"/>
                    <a:pt x="6412264" y="792798"/>
                  </a:cubicBezTo>
                  <a:cubicBezTo>
                    <a:pt x="6177917" y="841292"/>
                    <a:pt x="6187487" y="783022"/>
                    <a:pt x="6022514" y="792798"/>
                  </a:cubicBezTo>
                  <a:cubicBezTo>
                    <a:pt x="5869166" y="811599"/>
                    <a:pt x="5519121" y="757115"/>
                    <a:pt x="5358886" y="792798"/>
                  </a:cubicBezTo>
                  <a:cubicBezTo>
                    <a:pt x="5219174" y="801588"/>
                    <a:pt x="5160081" y="740777"/>
                    <a:pt x="4969136" y="792798"/>
                  </a:cubicBezTo>
                  <a:cubicBezTo>
                    <a:pt x="4811365" y="826643"/>
                    <a:pt x="4563542" y="759122"/>
                    <a:pt x="4442447" y="792798"/>
                  </a:cubicBezTo>
                  <a:cubicBezTo>
                    <a:pt x="4303108" y="816932"/>
                    <a:pt x="4202402" y="748887"/>
                    <a:pt x="4121166" y="792798"/>
                  </a:cubicBezTo>
                  <a:cubicBezTo>
                    <a:pt x="4098216" y="816852"/>
                    <a:pt x="3770212" y="800572"/>
                    <a:pt x="3526008" y="792798"/>
                  </a:cubicBezTo>
                  <a:cubicBezTo>
                    <a:pt x="3256340" y="816663"/>
                    <a:pt x="3111199" y="720373"/>
                    <a:pt x="2999319" y="792798"/>
                  </a:cubicBezTo>
                  <a:cubicBezTo>
                    <a:pt x="2854535" y="830974"/>
                    <a:pt x="2757881" y="769475"/>
                    <a:pt x="2678038" y="792798"/>
                  </a:cubicBezTo>
                  <a:cubicBezTo>
                    <a:pt x="2615425" y="828706"/>
                    <a:pt x="2386406" y="786422"/>
                    <a:pt x="2288288" y="792798"/>
                  </a:cubicBezTo>
                  <a:cubicBezTo>
                    <a:pt x="2138457" y="851783"/>
                    <a:pt x="1949730" y="743729"/>
                    <a:pt x="1761598" y="792798"/>
                  </a:cubicBezTo>
                  <a:cubicBezTo>
                    <a:pt x="1576301" y="804000"/>
                    <a:pt x="1483027" y="769962"/>
                    <a:pt x="1371849" y="792798"/>
                  </a:cubicBezTo>
                  <a:cubicBezTo>
                    <a:pt x="1254657" y="789723"/>
                    <a:pt x="1113755" y="761375"/>
                    <a:pt x="982099" y="792798"/>
                  </a:cubicBezTo>
                  <a:cubicBezTo>
                    <a:pt x="880038" y="791848"/>
                    <a:pt x="341148" y="781063"/>
                    <a:pt x="160464" y="792798"/>
                  </a:cubicBezTo>
                  <a:cubicBezTo>
                    <a:pt x="80305" y="789812"/>
                    <a:pt x="-6541" y="719155"/>
                    <a:pt x="0" y="660662"/>
                  </a:cubicBezTo>
                  <a:cubicBezTo>
                    <a:pt x="-10573" y="603397"/>
                    <a:pt x="12113" y="463724"/>
                    <a:pt x="0" y="396399"/>
                  </a:cubicBezTo>
                  <a:cubicBezTo>
                    <a:pt x="-32415" y="320841"/>
                    <a:pt x="44975" y="239088"/>
                    <a:pt x="0" y="132135"/>
                  </a:cubicBezTo>
                  <a:close/>
                </a:path>
                <a:path w="7167888" h="792798" stroke="0" extrusionOk="0">
                  <a:moveTo>
                    <a:pt x="0" y="132135"/>
                  </a:moveTo>
                  <a:cubicBezTo>
                    <a:pt x="-21965" y="74805"/>
                    <a:pt x="62288" y="-23538"/>
                    <a:pt x="160464" y="0"/>
                  </a:cubicBezTo>
                  <a:cubicBezTo>
                    <a:pt x="351868" y="-41016"/>
                    <a:pt x="463544" y="68467"/>
                    <a:pt x="618683" y="0"/>
                  </a:cubicBezTo>
                  <a:cubicBezTo>
                    <a:pt x="778234" y="-35116"/>
                    <a:pt x="814204" y="27482"/>
                    <a:pt x="1008434" y="0"/>
                  </a:cubicBezTo>
                  <a:cubicBezTo>
                    <a:pt x="1186872" y="-31968"/>
                    <a:pt x="1248997" y="45422"/>
                    <a:pt x="1398183" y="0"/>
                  </a:cubicBezTo>
                  <a:cubicBezTo>
                    <a:pt x="1558563" y="-76863"/>
                    <a:pt x="1767100" y="70542"/>
                    <a:pt x="1924872" y="0"/>
                  </a:cubicBezTo>
                  <a:cubicBezTo>
                    <a:pt x="2035395" y="-81694"/>
                    <a:pt x="2373514" y="11134"/>
                    <a:pt x="2588501" y="0"/>
                  </a:cubicBezTo>
                  <a:cubicBezTo>
                    <a:pt x="2861058" y="-30532"/>
                    <a:pt x="2943228" y="6227"/>
                    <a:pt x="3046721" y="0"/>
                  </a:cubicBezTo>
                  <a:cubicBezTo>
                    <a:pt x="3150082" y="8997"/>
                    <a:pt x="3443817" y="38338"/>
                    <a:pt x="3573409" y="0"/>
                  </a:cubicBezTo>
                  <a:cubicBezTo>
                    <a:pt x="3713939" y="-25483"/>
                    <a:pt x="3771675" y="10646"/>
                    <a:pt x="3894690" y="0"/>
                  </a:cubicBezTo>
                  <a:cubicBezTo>
                    <a:pt x="4031580" y="-50902"/>
                    <a:pt x="4164293" y="-545"/>
                    <a:pt x="4421379" y="0"/>
                  </a:cubicBezTo>
                  <a:cubicBezTo>
                    <a:pt x="4647916" y="-13704"/>
                    <a:pt x="4704075" y="38038"/>
                    <a:pt x="4948069" y="0"/>
                  </a:cubicBezTo>
                  <a:cubicBezTo>
                    <a:pt x="5194655" y="-20680"/>
                    <a:pt x="5264819" y="29576"/>
                    <a:pt x="5474758" y="0"/>
                  </a:cubicBezTo>
                  <a:cubicBezTo>
                    <a:pt x="5657019" y="-60224"/>
                    <a:pt x="5779408" y="36815"/>
                    <a:pt x="6069916" y="0"/>
                  </a:cubicBezTo>
                  <a:cubicBezTo>
                    <a:pt x="6360923" y="-20351"/>
                    <a:pt x="6306020" y="4730"/>
                    <a:pt x="6459667" y="0"/>
                  </a:cubicBezTo>
                  <a:cubicBezTo>
                    <a:pt x="6614124" y="23158"/>
                    <a:pt x="6838902" y="59578"/>
                    <a:pt x="7007423" y="0"/>
                  </a:cubicBezTo>
                  <a:cubicBezTo>
                    <a:pt x="7103761" y="-1796"/>
                    <a:pt x="7175660" y="71508"/>
                    <a:pt x="7167888" y="132135"/>
                  </a:cubicBezTo>
                  <a:cubicBezTo>
                    <a:pt x="7184476" y="193403"/>
                    <a:pt x="7151851" y="344965"/>
                    <a:pt x="7167888" y="401684"/>
                  </a:cubicBezTo>
                  <a:cubicBezTo>
                    <a:pt x="7200337" y="459127"/>
                    <a:pt x="7166440" y="569960"/>
                    <a:pt x="7167888" y="660662"/>
                  </a:cubicBezTo>
                  <a:cubicBezTo>
                    <a:pt x="7162076" y="733196"/>
                    <a:pt x="7079369" y="802508"/>
                    <a:pt x="7007423" y="792798"/>
                  </a:cubicBezTo>
                  <a:cubicBezTo>
                    <a:pt x="6882631" y="867989"/>
                    <a:pt x="6657043" y="793179"/>
                    <a:pt x="6549204" y="792798"/>
                  </a:cubicBezTo>
                  <a:cubicBezTo>
                    <a:pt x="6407339" y="812159"/>
                    <a:pt x="6346927" y="788752"/>
                    <a:pt x="6159453" y="792798"/>
                  </a:cubicBezTo>
                  <a:cubicBezTo>
                    <a:pt x="5983029" y="804935"/>
                    <a:pt x="5910658" y="750230"/>
                    <a:pt x="5769704" y="792798"/>
                  </a:cubicBezTo>
                  <a:cubicBezTo>
                    <a:pt x="5620961" y="850265"/>
                    <a:pt x="5472974" y="765105"/>
                    <a:pt x="5243015" y="792798"/>
                  </a:cubicBezTo>
                  <a:cubicBezTo>
                    <a:pt x="5014920" y="818719"/>
                    <a:pt x="4930450" y="749226"/>
                    <a:pt x="4784795" y="792798"/>
                  </a:cubicBezTo>
                  <a:cubicBezTo>
                    <a:pt x="4640121" y="785232"/>
                    <a:pt x="4437822" y="782358"/>
                    <a:pt x="4258105" y="792798"/>
                  </a:cubicBezTo>
                  <a:cubicBezTo>
                    <a:pt x="4038471" y="830556"/>
                    <a:pt x="4024301" y="767014"/>
                    <a:pt x="3868355" y="792798"/>
                  </a:cubicBezTo>
                  <a:cubicBezTo>
                    <a:pt x="3695778" y="814157"/>
                    <a:pt x="3529318" y="781034"/>
                    <a:pt x="3410136" y="792798"/>
                  </a:cubicBezTo>
                  <a:cubicBezTo>
                    <a:pt x="3301950" y="818824"/>
                    <a:pt x="3037167" y="750486"/>
                    <a:pt x="2814977" y="792798"/>
                  </a:cubicBezTo>
                  <a:cubicBezTo>
                    <a:pt x="2618955" y="765809"/>
                    <a:pt x="2351343" y="785353"/>
                    <a:pt x="2219818" y="792798"/>
                  </a:cubicBezTo>
                  <a:cubicBezTo>
                    <a:pt x="2037824" y="826335"/>
                    <a:pt x="1824123" y="753821"/>
                    <a:pt x="1693129" y="792798"/>
                  </a:cubicBezTo>
                  <a:cubicBezTo>
                    <a:pt x="1600612" y="823967"/>
                    <a:pt x="1386320" y="777493"/>
                    <a:pt x="1303380" y="792798"/>
                  </a:cubicBezTo>
                  <a:cubicBezTo>
                    <a:pt x="1231062" y="804299"/>
                    <a:pt x="1060715" y="777780"/>
                    <a:pt x="913629" y="792798"/>
                  </a:cubicBezTo>
                  <a:cubicBezTo>
                    <a:pt x="772104" y="794574"/>
                    <a:pt x="355232" y="846392"/>
                    <a:pt x="160464" y="792798"/>
                  </a:cubicBezTo>
                  <a:cubicBezTo>
                    <a:pt x="93151" y="808533"/>
                    <a:pt x="19147" y="731709"/>
                    <a:pt x="0" y="660662"/>
                  </a:cubicBezTo>
                  <a:cubicBezTo>
                    <a:pt x="-16699" y="540571"/>
                    <a:pt x="27994" y="495300"/>
                    <a:pt x="0" y="406969"/>
                  </a:cubicBezTo>
                  <a:cubicBezTo>
                    <a:pt x="-30276" y="310548"/>
                    <a:pt x="14123" y="200732"/>
                    <a:pt x="0" y="132135"/>
                  </a:cubicBezTo>
                  <a:close/>
                </a:path>
                <a:path w="7167888" h="792798" fill="none" stroke="0" extrusionOk="0">
                  <a:moveTo>
                    <a:pt x="0" y="132135"/>
                  </a:moveTo>
                  <a:cubicBezTo>
                    <a:pt x="-38212" y="83801"/>
                    <a:pt x="72219" y="-36746"/>
                    <a:pt x="160464" y="0"/>
                  </a:cubicBezTo>
                  <a:cubicBezTo>
                    <a:pt x="330286" y="-21444"/>
                    <a:pt x="594699" y="5475"/>
                    <a:pt x="755623" y="0"/>
                  </a:cubicBezTo>
                  <a:cubicBezTo>
                    <a:pt x="902376" y="-31298"/>
                    <a:pt x="1049709" y="90226"/>
                    <a:pt x="1282312" y="0"/>
                  </a:cubicBezTo>
                  <a:cubicBezTo>
                    <a:pt x="1477984" y="-44385"/>
                    <a:pt x="1592049" y="48087"/>
                    <a:pt x="1877470" y="0"/>
                  </a:cubicBezTo>
                  <a:cubicBezTo>
                    <a:pt x="2157903" y="-48276"/>
                    <a:pt x="2120499" y="51745"/>
                    <a:pt x="2267220" y="0"/>
                  </a:cubicBezTo>
                  <a:cubicBezTo>
                    <a:pt x="2380925" y="-71131"/>
                    <a:pt x="2681985" y="-1063"/>
                    <a:pt x="2862379" y="0"/>
                  </a:cubicBezTo>
                  <a:cubicBezTo>
                    <a:pt x="3048381" y="8759"/>
                    <a:pt x="3131219" y="38396"/>
                    <a:pt x="3252130" y="0"/>
                  </a:cubicBezTo>
                  <a:cubicBezTo>
                    <a:pt x="3360494" y="-44024"/>
                    <a:pt x="3632391" y="48211"/>
                    <a:pt x="3778818" y="0"/>
                  </a:cubicBezTo>
                  <a:cubicBezTo>
                    <a:pt x="3925856" y="-22372"/>
                    <a:pt x="4096142" y="34529"/>
                    <a:pt x="4237038" y="0"/>
                  </a:cubicBezTo>
                  <a:cubicBezTo>
                    <a:pt x="4395892" y="1207"/>
                    <a:pt x="4500711" y="16652"/>
                    <a:pt x="4626788" y="0"/>
                  </a:cubicBezTo>
                  <a:cubicBezTo>
                    <a:pt x="4721199" y="12876"/>
                    <a:pt x="5011849" y="24956"/>
                    <a:pt x="5153478" y="0"/>
                  </a:cubicBezTo>
                  <a:cubicBezTo>
                    <a:pt x="5314320" y="15830"/>
                    <a:pt x="5630846" y="47694"/>
                    <a:pt x="5748637" y="0"/>
                  </a:cubicBezTo>
                  <a:cubicBezTo>
                    <a:pt x="5873418" y="-27868"/>
                    <a:pt x="5953865" y="19591"/>
                    <a:pt x="6069916" y="0"/>
                  </a:cubicBezTo>
                  <a:cubicBezTo>
                    <a:pt x="6215391" y="-12283"/>
                    <a:pt x="6655943" y="124453"/>
                    <a:pt x="7007423" y="0"/>
                  </a:cubicBezTo>
                  <a:cubicBezTo>
                    <a:pt x="7123837" y="1133"/>
                    <a:pt x="7174898" y="54634"/>
                    <a:pt x="7167888" y="132135"/>
                  </a:cubicBezTo>
                  <a:cubicBezTo>
                    <a:pt x="7172002" y="200120"/>
                    <a:pt x="7144300" y="348412"/>
                    <a:pt x="7167888" y="401684"/>
                  </a:cubicBezTo>
                  <a:cubicBezTo>
                    <a:pt x="7175806" y="473436"/>
                    <a:pt x="7150388" y="608646"/>
                    <a:pt x="7167888" y="660662"/>
                  </a:cubicBezTo>
                  <a:cubicBezTo>
                    <a:pt x="7144382" y="712668"/>
                    <a:pt x="7094645" y="777698"/>
                    <a:pt x="7007423" y="792798"/>
                  </a:cubicBezTo>
                  <a:cubicBezTo>
                    <a:pt x="6756527" y="803448"/>
                    <a:pt x="6665383" y="741960"/>
                    <a:pt x="6412264" y="792798"/>
                  </a:cubicBezTo>
                  <a:cubicBezTo>
                    <a:pt x="6177114" y="861607"/>
                    <a:pt x="6179750" y="774150"/>
                    <a:pt x="6022514" y="792798"/>
                  </a:cubicBezTo>
                  <a:cubicBezTo>
                    <a:pt x="5889092" y="841134"/>
                    <a:pt x="5488499" y="764544"/>
                    <a:pt x="5358886" y="792798"/>
                  </a:cubicBezTo>
                  <a:cubicBezTo>
                    <a:pt x="5212147" y="796301"/>
                    <a:pt x="5169487" y="765962"/>
                    <a:pt x="4969136" y="792798"/>
                  </a:cubicBezTo>
                  <a:cubicBezTo>
                    <a:pt x="4795919" y="795807"/>
                    <a:pt x="4559338" y="748301"/>
                    <a:pt x="4442447" y="792798"/>
                  </a:cubicBezTo>
                  <a:cubicBezTo>
                    <a:pt x="4310857" y="821801"/>
                    <a:pt x="4190031" y="777939"/>
                    <a:pt x="4121166" y="792798"/>
                  </a:cubicBezTo>
                  <a:cubicBezTo>
                    <a:pt x="4039200" y="810503"/>
                    <a:pt x="3744591" y="741764"/>
                    <a:pt x="3526008" y="792798"/>
                  </a:cubicBezTo>
                  <a:cubicBezTo>
                    <a:pt x="3241607" y="846330"/>
                    <a:pt x="3163078" y="752869"/>
                    <a:pt x="2999319" y="792798"/>
                  </a:cubicBezTo>
                  <a:cubicBezTo>
                    <a:pt x="2852699" y="855908"/>
                    <a:pt x="2748798" y="754968"/>
                    <a:pt x="2678038" y="792798"/>
                  </a:cubicBezTo>
                  <a:cubicBezTo>
                    <a:pt x="2616629" y="843155"/>
                    <a:pt x="2430638" y="781302"/>
                    <a:pt x="2288288" y="792798"/>
                  </a:cubicBezTo>
                  <a:cubicBezTo>
                    <a:pt x="2220341" y="814203"/>
                    <a:pt x="1970750" y="777622"/>
                    <a:pt x="1761598" y="792798"/>
                  </a:cubicBezTo>
                  <a:cubicBezTo>
                    <a:pt x="1561111" y="834289"/>
                    <a:pt x="1516099" y="762003"/>
                    <a:pt x="1371849" y="792798"/>
                  </a:cubicBezTo>
                  <a:cubicBezTo>
                    <a:pt x="1232356" y="821140"/>
                    <a:pt x="1108547" y="742936"/>
                    <a:pt x="982099" y="792798"/>
                  </a:cubicBezTo>
                  <a:cubicBezTo>
                    <a:pt x="827118" y="847020"/>
                    <a:pt x="343703" y="811284"/>
                    <a:pt x="160464" y="792798"/>
                  </a:cubicBezTo>
                  <a:cubicBezTo>
                    <a:pt x="86434" y="777122"/>
                    <a:pt x="14278" y="735200"/>
                    <a:pt x="0" y="660662"/>
                  </a:cubicBezTo>
                  <a:cubicBezTo>
                    <a:pt x="-15225" y="607884"/>
                    <a:pt x="18462" y="483123"/>
                    <a:pt x="0" y="396399"/>
                  </a:cubicBezTo>
                  <a:cubicBezTo>
                    <a:pt x="-21646" y="306490"/>
                    <a:pt x="31779" y="236293"/>
                    <a:pt x="0" y="132135"/>
                  </a:cubicBezTo>
                  <a:close/>
                </a:path>
              </a:pathLst>
            </a:custGeom>
            <a:solidFill>
              <a:schemeClr val="tx2"/>
            </a:solidFill>
            <a:ln w="1270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sd="974754452">
                    <a:custGeom>
                      <a:avLst/>
                      <a:gdLst>
                        <a:gd name="connsiteX0" fmla="*/ 0 w 7869960"/>
                        <a:gd name="connsiteY0" fmla="*/ 176181 h 1057064"/>
                        <a:gd name="connsiteX1" fmla="*/ 176181 w 7869960"/>
                        <a:gd name="connsiteY1" fmla="*/ 0 h 1057064"/>
                        <a:gd name="connsiteX2" fmla="*/ 829634 w 7869960"/>
                        <a:gd name="connsiteY2" fmla="*/ 0 h 1057064"/>
                        <a:gd name="connsiteX3" fmla="*/ 1407911 w 7869960"/>
                        <a:gd name="connsiteY3" fmla="*/ 0 h 1057064"/>
                        <a:gd name="connsiteX4" fmla="*/ 2061363 w 7869960"/>
                        <a:gd name="connsiteY4" fmla="*/ 0 h 1057064"/>
                        <a:gd name="connsiteX5" fmla="*/ 2489288 w 7869960"/>
                        <a:gd name="connsiteY5" fmla="*/ 0 h 1057064"/>
                        <a:gd name="connsiteX6" fmla="*/ 3142741 w 7869960"/>
                        <a:gd name="connsiteY6" fmla="*/ 0 h 1057064"/>
                        <a:gd name="connsiteX7" fmla="*/ 3570666 w 7869960"/>
                        <a:gd name="connsiteY7" fmla="*/ 0 h 1057064"/>
                        <a:gd name="connsiteX8" fmla="*/ 4148942 w 7869960"/>
                        <a:gd name="connsiteY8" fmla="*/ 0 h 1057064"/>
                        <a:gd name="connsiteX9" fmla="*/ 4652043 w 7869960"/>
                        <a:gd name="connsiteY9" fmla="*/ 0 h 1057064"/>
                        <a:gd name="connsiteX10" fmla="*/ 5079968 w 7869960"/>
                        <a:gd name="connsiteY10" fmla="*/ 0 h 1057064"/>
                        <a:gd name="connsiteX11" fmla="*/ 5658245 w 7869960"/>
                        <a:gd name="connsiteY11" fmla="*/ 0 h 1057064"/>
                        <a:gd name="connsiteX12" fmla="*/ 6311698 w 7869960"/>
                        <a:gd name="connsiteY12" fmla="*/ 0 h 1057064"/>
                        <a:gd name="connsiteX13" fmla="*/ 6664446 w 7869960"/>
                        <a:gd name="connsiteY13" fmla="*/ 0 h 1057064"/>
                        <a:gd name="connsiteX14" fmla="*/ 7693779 w 7869960"/>
                        <a:gd name="connsiteY14" fmla="*/ 0 h 1057064"/>
                        <a:gd name="connsiteX15" fmla="*/ 7869960 w 7869960"/>
                        <a:gd name="connsiteY15" fmla="*/ 176181 h 1057064"/>
                        <a:gd name="connsiteX16" fmla="*/ 7869960 w 7869960"/>
                        <a:gd name="connsiteY16" fmla="*/ 535579 h 1057064"/>
                        <a:gd name="connsiteX17" fmla="*/ 7869960 w 7869960"/>
                        <a:gd name="connsiteY17" fmla="*/ 880883 h 1057064"/>
                        <a:gd name="connsiteX18" fmla="*/ 7693779 w 7869960"/>
                        <a:gd name="connsiteY18" fmla="*/ 1057064 h 1057064"/>
                        <a:gd name="connsiteX19" fmla="*/ 7040326 w 7869960"/>
                        <a:gd name="connsiteY19" fmla="*/ 1057064 h 1057064"/>
                        <a:gd name="connsiteX20" fmla="*/ 6612401 w 7869960"/>
                        <a:gd name="connsiteY20" fmla="*/ 1057064 h 1057064"/>
                        <a:gd name="connsiteX21" fmla="*/ 5883773 w 7869960"/>
                        <a:gd name="connsiteY21" fmla="*/ 1057064 h 1057064"/>
                        <a:gd name="connsiteX22" fmla="*/ 5455848 w 7869960"/>
                        <a:gd name="connsiteY22" fmla="*/ 1057064 h 1057064"/>
                        <a:gd name="connsiteX23" fmla="*/ 4877571 w 7869960"/>
                        <a:gd name="connsiteY23" fmla="*/ 1057064 h 1057064"/>
                        <a:gd name="connsiteX24" fmla="*/ 4524822 w 7869960"/>
                        <a:gd name="connsiteY24" fmla="*/ 1057064 h 1057064"/>
                        <a:gd name="connsiteX25" fmla="*/ 3871370 w 7869960"/>
                        <a:gd name="connsiteY25" fmla="*/ 1057064 h 1057064"/>
                        <a:gd name="connsiteX26" fmla="*/ 3293093 w 7869960"/>
                        <a:gd name="connsiteY26" fmla="*/ 1057064 h 1057064"/>
                        <a:gd name="connsiteX27" fmla="*/ 2940344 w 7869960"/>
                        <a:gd name="connsiteY27" fmla="*/ 1057064 h 1057064"/>
                        <a:gd name="connsiteX28" fmla="*/ 2512419 w 7869960"/>
                        <a:gd name="connsiteY28" fmla="*/ 1057064 h 1057064"/>
                        <a:gd name="connsiteX29" fmla="*/ 1934142 w 7869960"/>
                        <a:gd name="connsiteY29" fmla="*/ 1057064 h 1057064"/>
                        <a:gd name="connsiteX30" fmla="*/ 1506218 w 7869960"/>
                        <a:gd name="connsiteY30" fmla="*/ 1057064 h 1057064"/>
                        <a:gd name="connsiteX31" fmla="*/ 1078293 w 7869960"/>
                        <a:gd name="connsiteY31" fmla="*/ 1057064 h 1057064"/>
                        <a:gd name="connsiteX32" fmla="*/ 176181 w 7869960"/>
                        <a:gd name="connsiteY32" fmla="*/ 1057064 h 1057064"/>
                        <a:gd name="connsiteX33" fmla="*/ 0 w 7869960"/>
                        <a:gd name="connsiteY33" fmla="*/ 880883 h 1057064"/>
                        <a:gd name="connsiteX34" fmla="*/ 0 w 7869960"/>
                        <a:gd name="connsiteY34" fmla="*/ 528532 h 1057064"/>
                        <a:gd name="connsiteX35" fmla="*/ 0 w 7869960"/>
                        <a:gd name="connsiteY35" fmla="*/ 176181 h 10570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</a:cxnLst>
                      <a:rect l="l" t="t" r="r" b="b"/>
                      <a:pathLst>
                        <a:path w="7869960" h="1057064" fill="none" extrusionOk="0">
                          <a:moveTo>
                            <a:pt x="0" y="176181"/>
                          </a:moveTo>
                          <a:cubicBezTo>
                            <a:pt x="-27956" y="84001"/>
                            <a:pt x="77985" y="-18685"/>
                            <a:pt x="176181" y="0"/>
                          </a:cubicBezTo>
                          <a:cubicBezTo>
                            <a:pt x="370330" y="-43462"/>
                            <a:pt x="681325" y="49304"/>
                            <a:pt x="829634" y="0"/>
                          </a:cubicBezTo>
                          <a:cubicBezTo>
                            <a:pt x="977943" y="-49304"/>
                            <a:pt x="1175555" y="58827"/>
                            <a:pt x="1407911" y="0"/>
                          </a:cubicBezTo>
                          <a:cubicBezTo>
                            <a:pt x="1640267" y="-58827"/>
                            <a:pt x="1743812" y="64145"/>
                            <a:pt x="2061363" y="0"/>
                          </a:cubicBezTo>
                          <a:cubicBezTo>
                            <a:pt x="2378914" y="-64145"/>
                            <a:pt x="2343573" y="42258"/>
                            <a:pt x="2489288" y="0"/>
                          </a:cubicBezTo>
                          <a:cubicBezTo>
                            <a:pt x="2635004" y="-42258"/>
                            <a:pt x="2921169" y="4205"/>
                            <a:pt x="3142741" y="0"/>
                          </a:cubicBezTo>
                          <a:cubicBezTo>
                            <a:pt x="3364313" y="-4205"/>
                            <a:pt x="3435600" y="41672"/>
                            <a:pt x="3570666" y="0"/>
                          </a:cubicBezTo>
                          <a:cubicBezTo>
                            <a:pt x="3705732" y="-41672"/>
                            <a:pt x="3981125" y="18552"/>
                            <a:pt x="4148942" y="0"/>
                          </a:cubicBezTo>
                          <a:cubicBezTo>
                            <a:pt x="4316759" y="-18552"/>
                            <a:pt x="4509941" y="27636"/>
                            <a:pt x="4652043" y="0"/>
                          </a:cubicBezTo>
                          <a:cubicBezTo>
                            <a:pt x="4794145" y="-27636"/>
                            <a:pt x="4943834" y="9515"/>
                            <a:pt x="5079968" y="0"/>
                          </a:cubicBezTo>
                          <a:cubicBezTo>
                            <a:pt x="5216103" y="-9515"/>
                            <a:pt x="5496137" y="24150"/>
                            <a:pt x="5658245" y="0"/>
                          </a:cubicBezTo>
                          <a:cubicBezTo>
                            <a:pt x="5820353" y="-24150"/>
                            <a:pt x="6176064" y="41752"/>
                            <a:pt x="6311698" y="0"/>
                          </a:cubicBezTo>
                          <a:cubicBezTo>
                            <a:pt x="6447332" y="-41752"/>
                            <a:pt x="6522973" y="16807"/>
                            <a:pt x="6664446" y="0"/>
                          </a:cubicBezTo>
                          <a:cubicBezTo>
                            <a:pt x="6805919" y="-16807"/>
                            <a:pt x="7287367" y="96470"/>
                            <a:pt x="7693779" y="0"/>
                          </a:cubicBezTo>
                          <a:cubicBezTo>
                            <a:pt x="7801336" y="7457"/>
                            <a:pt x="7865721" y="88295"/>
                            <a:pt x="7869960" y="176181"/>
                          </a:cubicBezTo>
                          <a:cubicBezTo>
                            <a:pt x="7890201" y="275311"/>
                            <a:pt x="7850339" y="459541"/>
                            <a:pt x="7869960" y="535579"/>
                          </a:cubicBezTo>
                          <a:cubicBezTo>
                            <a:pt x="7889581" y="611617"/>
                            <a:pt x="7854705" y="800428"/>
                            <a:pt x="7869960" y="880883"/>
                          </a:cubicBezTo>
                          <a:cubicBezTo>
                            <a:pt x="7865254" y="952913"/>
                            <a:pt x="7790782" y="1047490"/>
                            <a:pt x="7693779" y="1057064"/>
                          </a:cubicBezTo>
                          <a:cubicBezTo>
                            <a:pt x="7410021" y="1080160"/>
                            <a:pt x="7289951" y="979405"/>
                            <a:pt x="7040326" y="1057064"/>
                          </a:cubicBezTo>
                          <a:cubicBezTo>
                            <a:pt x="6790701" y="1134723"/>
                            <a:pt x="6778398" y="1039191"/>
                            <a:pt x="6612401" y="1057064"/>
                          </a:cubicBezTo>
                          <a:cubicBezTo>
                            <a:pt x="6446404" y="1074937"/>
                            <a:pt x="6055062" y="1028786"/>
                            <a:pt x="5883773" y="1057064"/>
                          </a:cubicBezTo>
                          <a:cubicBezTo>
                            <a:pt x="5712484" y="1085342"/>
                            <a:pt x="5652083" y="1013620"/>
                            <a:pt x="5455848" y="1057064"/>
                          </a:cubicBezTo>
                          <a:cubicBezTo>
                            <a:pt x="5259613" y="1100508"/>
                            <a:pt x="5014619" y="1021516"/>
                            <a:pt x="4877571" y="1057064"/>
                          </a:cubicBezTo>
                          <a:cubicBezTo>
                            <a:pt x="4740523" y="1092612"/>
                            <a:pt x="4608071" y="1016605"/>
                            <a:pt x="4524822" y="1057064"/>
                          </a:cubicBezTo>
                          <a:cubicBezTo>
                            <a:pt x="4441573" y="1097523"/>
                            <a:pt x="4144768" y="993103"/>
                            <a:pt x="3871370" y="1057064"/>
                          </a:cubicBezTo>
                          <a:cubicBezTo>
                            <a:pt x="3597972" y="1121025"/>
                            <a:pt x="3450848" y="1002150"/>
                            <a:pt x="3293093" y="1057064"/>
                          </a:cubicBezTo>
                          <a:cubicBezTo>
                            <a:pt x="3135338" y="1111978"/>
                            <a:pt x="3028453" y="1019262"/>
                            <a:pt x="2940344" y="1057064"/>
                          </a:cubicBezTo>
                          <a:cubicBezTo>
                            <a:pt x="2852235" y="1094866"/>
                            <a:pt x="2640351" y="1025734"/>
                            <a:pt x="2512419" y="1057064"/>
                          </a:cubicBezTo>
                          <a:cubicBezTo>
                            <a:pt x="2384488" y="1088394"/>
                            <a:pt x="2130058" y="1009552"/>
                            <a:pt x="1934142" y="1057064"/>
                          </a:cubicBezTo>
                          <a:cubicBezTo>
                            <a:pt x="1738226" y="1104576"/>
                            <a:pt x="1647000" y="1022027"/>
                            <a:pt x="1506218" y="1057064"/>
                          </a:cubicBezTo>
                          <a:cubicBezTo>
                            <a:pt x="1365436" y="1092101"/>
                            <a:pt x="1218548" y="1026648"/>
                            <a:pt x="1078293" y="1057064"/>
                          </a:cubicBezTo>
                          <a:cubicBezTo>
                            <a:pt x="938039" y="1087480"/>
                            <a:pt x="371030" y="1020328"/>
                            <a:pt x="176181" y="1057064"/>
                          </a:cubicBezTo>
                          <a:cubicBezTo>
                            <a:pt x="93592" y="1039764"/>
                            <a:pt x="6184" y="967269"/>
                            <a:pt x="0" y="880883"/>
                          </a:cubicBezTo>
                          <a:cubicBezTo>
                            <a:pt x="-4931" y="803951"/>
                            <a:pt x="16695" y="639701"/>
                            <a:pt x="0" y="528532"/>
                          </a:cubicBezTo>
                          <a:cubicBezTo>
                            <a:pt x="-16695" y="417363"/>
                            <a:pt x="34397" y="338146"/>
                            <a:pt x="0" y="176181"/>
                          </a:cubicBezTo>
                          <a:close/>
                        </a:path>
                        <a:path w="7869960" h="1057064" stroke="0" extrusionOk="0">
                          <a:moveTo>
                            <a:pt x="0" y="176181"/>
                          </a:moveTo>
                          <a:cubicBezTo>
                            <a:pt x="-6418" y="89351"/>
                            <a:pt x="79146" y="-5094"/>
                            <a:pt x="176181" y="0"/>
                          </a:cubicBezTo>
                          <a:cubicBezTo>
                            <a:pt x="347997" y="-23881"/>
                            <a:pt x="501148" y="48356"/>
                            <a:pt x="679282" y="0"/>
                          </a:cubicBezTo>
                          <a:cubicBezTo>
                            <a:pt x="857416" y="-48356"/>
                            <a:pt x="911033" y="35790"/>
                            <a:pt x="1107207" y="0"/>
                          </a:cubicBezTo>
                          <a:cubicBezTo>
                            <a:pt x="1303382" y="-35790"/>
                            <a:pt x="1353837" y="44325"/>
                            <a:pt x="1535131" y="0"/>
                          </a:cubicBezTo>
                          <a:cubicBezTo>
                            <a:pt x="1716425" y="-44325"/>
                            <a:pt x="1953611" y="44422"/>
                            <a:pt x="2113408" y="0"/>
                          </a:cubicBezTo>
                          <a:cubicBezTo>
                            <a:pt x="2273205" y="-44422"/>
                            <a:pt x="2532781" y="47032"/>
                            <a:pt x="2842037" y="0"/>
                          </a:cubicBezTo>
                          <a:cubicBezTo>
                            <a:pt x="3151293" y="-47032"/>
                            <a:pt x="3237570" y="4299"/>
                            <a:pt x="3345138" y="0"/>
                          </a:cubicBezTo>
                          <a:cubicBezTo>
                            <a:pt x="3452706" y="-4299"/>
                            <a:pt x="3765680" y="37503"/>
                            <a:pt x="3923414" y="0"/>
                          </a:cubicBezTo>
                          <a:cubicBezTo>
                            <a:pt x="4081148" y="-37503"/>
                            <a:pt x="4159807" y="29463"/>
                            <a:pt x="4276163" y="0"/>
                          </a:cubicBezTo>
                          <a:cubicBezTo>
                            <a:pt x="4392519" y="-29463"/>
                            <a:pt x="4610415" y="20791"/>
                            <a:pt x="4854440" y="0"/>
                          </a:cubicBezTo>
                          <a:cubicBezTo>
                            <a:pt x="5098465" y="-20791"/>
                            <a:pt x="5165706" y="52921"/>
                            <a:pt x="5432717" y="0"/>
                          </a:cubicBezTo>
                          <a:cubicBezTo>
                            <a:pt x="5699728" y="-52921"/>
                            <a:pt x="5790442" y="59950"/>
                            <a:pt x="6010994" y="0"/>
                          </a:cubicBezTo>
                          <a:cubicBezTo>
                            <a:pt x="6231546" y="-59950"/>
                            <a:pt x="6344341" y="29775"/>
                            <a:pt x="6664446" y="0"/>
                          </a:cubicBezTo>
                          <a:cubicBezTo>
                            <a:pt x="6984551" y="-29775"/>
                            <a:pt x="6918099" y="2979"/>
                            <a:pt x="7092371" y="0"/>
                          </a:cubicBezTo>
                          <a:cubicBezTo>
                            <a:pt x="7266643" y="-2979"/>
                            <a:pt x="7544798" y="49388"/>
                            <a:pt x="7693779" y="0"/>
                          </a:cubicBezTo>
                          <a:cubicBezTo>
                            <a:pt x="7796065" y="13776"/>
                            <a:pt x="7893183" y="91553"/>
                            <a:pt x="7869960" y="176181"/>
                          </a:cubicBezTo>
                          <a:cubicBezTo>
                            <a:pt x="7894539" y="252837"/>
                            <a:pt x="7850120" y="462467"/>
                            <a:pt x="7869960" y="535579"/>
                          </a:cubicBezTo>
                          <a:cubicBezTo>
                            <a:pt x="7889800" y="608691"/>
                            <a:pt x="7867341" y="743632"/>
                            <a:pt x="7869960" y="880883"/>
                          </a:cubicBezTo>
                          <a:cubicBezTo>
                            <a:pt x="7863563" y="975342"/>
                            <a:pt x="7775754" y="1067137"/>
                            <a:pt x="7693779" y="1057064"/>
                          </a:cubicBezTo>
                          <a:cubicBezTo>
                            <a:pt x="7581596" y="1117376"/>
                            <a:pt x="7326327" y="1022096"/>
                            <a:pt x="7190678" y="1057064"/>
                          </a:cubicBezTo>
                          <a:cubicBezTo>
                            <a:pt x="7055029" y="1092032"/>
                            <a:pt x="6969954" y="1039145"/>
                            <a:pt x="6762753" y="1057064"/>
                          </a:cubicBezTo>
                          <a:cubicBezTo>
                            <a:pt x="6555552" y="1074983"/>
                            <a:pt x="6498068" y="1006287"/>
                            <a:pt x="6334829" y="1057064"/>
                          </a:cubicBezTo>
                          <a:cubicBezTo>
                            <a:pt x="6171590" y="1107841"/>
                            <a:pt x="5987639" y="1004738"/>
                            <a:pt x="5756552" y="1057064"/>
                          </a:cubicBezTo>
                          <a:cubicBezTo>
                            <a:pt x="5525465" y="1109390"/>
                            <a:pt x="5380728" y="997363"/>
                            <a:pt x="5253451" y="1057064"/>
                          </a:cubicBezTo>
                          <a:cubicBezTo>
                            <a:pt x="5126174" y="1116765"/>
                            <a:pt x="4905062" y="989724"/>
                            <a:pt x="4675174" y="1057064"/>
                          </a:cubicBezTo>
                          <a:cubicBezTo>
                            <a:pt x="4445286" y="1124404"/>
                            <a:pt x="4432730" y="1032623"/>
                            <a:pt x="4247249" y="1057064"/>
                          </a:cubicBezTo>
                          <a:cubicBezTo>
                            <a:pt x="4061769" y="1081505"/>
                            <a:pt x="3905321" y="1037055"/>
                            <a:pt x="3744149" y="1057064"/>
                          </a:cubicBezTo>
                          <a:cubicBezTo>
                            <a:pt x="3582977" y="1077073"/>
                            <a:pt x="3323011" y="1045792"/>
                            <a:pt x="3090696" y="1057064"/>
                          </a:cubicBezTo>
                          <a:cubicBezTo>
                            <a:pt x="2858381" y="1068336"/>
                            <a:pt x="2635751" y="1031599"/>
                            <a:pt x="2437243" y="1057064"/>
                          </a:cubicBezTo>
                          <a:cubicBezTo>
                            <a:pt x="2238735" y="1082529"/>
                            <a:pt x="1981480" y="992228"/>
                            <a:pt x="1858966" y="1057064"/>
                          </a:cubicBezTo>
                          <a:cubicBezTo>
                            <a:pt x="1736452" y="1121900"/>
                            <a:pt x="1526655" y="1032880"/>
                            <a:pt x="1431042" y="1057064"/>
                          </a:cubicBezTo>
                          <a:cubicBezTo>
                            <a:pt x="1335429" y="1081248"/>
                            <a:pt x="1161593" y="1049462"/>
                            <a:pt x="1003117" y="1057064"/>
                          </a:cubicBezTo>
                          <a:cubicBezTo>
                            <a:pt x="844642" y="1064666"/>
                            <a:pt x="404036" y="1056490"/>
                            <a:pt x="176181" y="1057064"/>
                          </a:cubicBezTo>
                          <a:cubicBezTo>
                            <a:pt x="87793" y="1067476"/>
                            <a:pt x="22343" y="988566"/>
                            <a:pt x="0" y="880883"/>
                          </a:cubicBezTo>
                          <a:cubicBezTo>
                            <a:pt x="-12275" y="747869"/>
                            <a:pt x="33327" y="659539"/>
                            <a:pt x="0" y="542626"/>
                          </a:cubicBezTo>
                          <a:cubicBezTo>
                            <a:pt x="-33327" y="425713"/>
                            <a:pt x="37381" y="281119"/>
                            <a:pt x="0" y="176181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75AD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5" name="Rectangle 13">
              <a:extLst>
                <a:ext uri="{FF2B5EF4-FFF2-40B4-BE49-F238E27FC236}">
                  <a16:creationId xmlns:a16="http://schemas.microsoft.com/office/drawing/2014/main" id="{ACAD0A47-ECC3-F158-6544-4D889AA0B783}"/>
                </a:ext>
              </a:extLst>
            </p:cNvPr>
            <p:cNvSpPr/>
            <p:nvPr/>
          </p:nvSpPr>
          <p:spPr>
            <a:xfrm>
              <a:off x="1771185" y="903766"/>
              <a:ext cx="6466911" cy="76174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buClr>
                  <a:srgbClr val="000000"/>
                </a:buClr>
              </a:pPr>
              <a:r>
                <a:rPr lang="en-US" sz="6000" b="1" dirty="0" err="1">
                  <a:solidFill>
                    <a:srgbClr val="FFC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Thi</a:t>
              </a:r>
              <a:r>
                <a:rPr lang="en-US" sz="6000" b="1" dirty="0">
                  <a:solidFill>
                    <a:srgbClr val="FFC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6000" b="1" dirty="0" err="1">
                  <a:solidFill>
                    <a:srgbClr val="FFC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đua</a:t>
              </a:r>
              <a:r>
                <a:rPr lang="en-US" sz="6000" b="1" dirty="0">
                  <a:solidFill>
                    <a:srgbClr val="FFC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6000" b="1" dirty="0" err="1">
                  <a:solidFill>
                    <a:srgbClr val="FFC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đọc</a:t>
              </a:r>
              <a:r>
                <a:rPr lang="en-US" sz="6000" b="1" dirty="0">
                  <a:solidFill>
                    <a:srgbClr val="FFC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6000" b="1" dirty="0" err="1">
                  <a:solidFill>
                    <a:srgbClr val="FFC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trước</a:t>
              </a:r>
              <a:r>
                <a:rPr lang="en-US" sz="6000" b="1" dirty="0">
                  <a:solidFill>
                    <a:srgbClr val="FFC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6000" b="1" dirty="0" err="1">
                  <a:solidFill>
                    <a:srgbClr val="FFC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lớp</a:t>
              </a:r>
              <a:endParaRPr lang="en-US" sz="6000" b="1" dirty="0">
                <a:solidFill>
                  <a:srgbClr val="FFC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pic>
        <p:nvPicPr>
          <p:cNvPr id="6" name="Hình ảnh 5" descr="Ảnh có chứa văn bản, Phông chữ, ảnh chụp màn hình, thiết kế&#10;&#10;Mô tả được tạo tự động">
            <a:extLst>
              <a:ext uri="{FF2B5EF4-FFF2-40B4-BE49-F238E27FC236}">
                <a16:creationId xmlns:a16="http://schemas.microsoft.com/office/drawing/2014/main" id="{6A0DC6FD-43CE-8591-1163-76A368CC24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7378" y="1248334"/>
            <a:ext cx="5416007" cy="3265071"/>
          </a:xfrm>
          <a:prstGeom prst="rect">
            <a:avLst/>
          </a:prstGeom>
        </p:spPr>
      </p:pic>
      <p:grpSp>
        <p:nvGrpSpPr>
          <p:cNvPr id="7" name="Google Shape;2784;p43">
            <a:extLst>
              <a:ext uri="{FF2B5EF4-FFF2-40B4-BE49-F238E27FC236}">
                <a16:creationId xmlns:a16="http://schemas.microsoft.com/office/drawing/2014/main" id="{21E7B40A-7E20-DB93-F078-688E50C13B34}"/>
              </a:ext>
            </a:extLst>
          </p:cNvPr>
          <p:cNvGrpSpPr/>
          <p:nvPr/>
        </p:nvGrpSpPr>
        <p:grpSpPr>
          <a:xfrm>
            <a:off x="11046773" y="5659470"/>
            <a:ext cx="916611" cy="1004439"/>
            <a:chOff x="7969377" y="2856516"/>
            <a:chExt cx="402682" cy="441266"/>
          </a:xfrm>
        </p:grpSpPr>
        <p:sp>
          <p:nvSpPr>
            <p:cNvPr id="8" name="Google Shape;2785;p43">
              <a:extLst>
                <a:ext uri="{FF2B5EF4-FFF2-40B4-BE49-F238E27FC236}">
                  <a16:creationId xmlns:a16="http://schemas.microsoft.com/office/drawing/2014/main" id="{7FDD1DDA-210E-B594-215F-A953A36D29B4}"/>
                </a:ext>
              </a:extLst>
            </p:cNvPr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9" name="Google Shape;2786;p43">
              <a:extLst>
                <a:ext uri="{FF2B5EF4-FFF2-40B4-BE49-F238E27FC236}">
                  <a16:creationId xmlns:a16="http://schemas.microsoft.com/office/drawing/2014/main" id="{8C8106A4-22A5-A0B7-6A3E-97FC0B410017}"/>
                </a:ext>
              </a:extLst>
            </p:cNvPr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0" name="Google Shape;2787;p43">
              <a:extLst>
                <a:ext uri="{FF2B5EF4-FFF2-40B4-BE49-F238E27FC236}">
                  <a16:creationId xmlns:a16="http://schemas.microsoft.com/office/drawing/2014/main" id="{D4F91791-4546-ADF6-6DCB-7C01A581F8CB}"/>
                </a:ext>
              </a:extLst>
            </p:cNvPr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" name="Google Shape;2788;p43">
              <a:extLst>
                <a:ext uri="{FF2B5EF4-FFF2-40B4-BE49-F238E27FC236}">
                  <a16:creationId xmlns:a16="http://schemas.microsoft.com/office/drawing/2014/main" id="{7222F119-6D54-50F3-A854-61328514633C}"/>
                </a:ext>
              </a:extLst>
            </p:cNvPr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" name="Google Shape;2789;p43">
              <a:extLst>
                <a:ext uri="{FF2B5EF4-FFF2-40B4-BE49-F238E27FC236}">
                  <a16:creationId xmlns:a16="http://schemas.microsoft.com/office/drawing/2014/main" id="{0ADCC3B3-9DC1-5608-C624-39EA2BD0974F}"/>
                </a:ext>
              </a:extLst>
            </p:cNvPr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3" name="Google Shape;2790;p43">
              <a:extLst>
                <a:ext uri="{FF2B5EF4-FFF2-40B4-BE49-F238E27FC236}">
                  <a16:creationId xmlns:a16="http://schemas.microsoft.com/office/drawing/2014/main" id="{6198B1D0-A8AB-71D4-3BBC-997AD2D182FD}"/>
                </a:ext>
              </a:extLst>
            </p:cNvPr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4" name="Google Shape;2791;p43">
              <a:extLst>
                <a:ext uri="{FF2B5EF4-FFF2-40B4-BE49-F238E27FC236}">
                  <a16:creationId xmlns:a16="http://schemas.microsoft.com/office/drawing/2014/main" id="{20084AC7-EEF7-3F39-BCDF-D1C6D7D24904}"/>
                </a:ext>
              </a:extLst>
            </p:cNvPr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5" name="Google Shape;2792;p43">
              <a:extLst>
                <a:ext uri="{FF2B5EF4-FFF2-40B4-BE49-F238E27FC236}">
                  <a16:creationId xmlns:a16="http://schemas.microsoft.com/office/drawing/2014/main" id="{27961606-5570-72CB-8385-11768BDEE6E9}"/>
                </a:ext>
              </a:extLst>
            </p:cNvPr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6" name="Google Shape;2793;p43">
              <a:extLst>
                <a:ext uri="{FF2B5EF4-FFF2-40B4-BE49-F238E27FC236}">
                  <a16:creationId xmlns:a16="http://schemas.microsoft.com/office/drawing/2014/main" id="{996FDB1F-487A-C80E-C64F-F514E4796BDF}"/>
                </a:ext>
              </a:extLst>
            </p:cNvPr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7" name="Google Shape;2794;p43">
              <a:extLst>
                <a:ext uri="{FF2B5EF4-FFF2-40B4-BE49-F238E27FC236}">
                  <a16:creationId xmlns:a16="http://schemas.microsoft.com/office/drawing/2014/main" id="{7135113F-027B-844A-BCE5-9CA5C2E08BA0}"/>
                </a:ext>
              </a:extLst>
            </p:cNvPr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8" name="Google Shape;2795;p43">
              <a:extLst>
                <a:ext uri="{FF2B5EF4-FFF2-40B4-BE49-F238E27FC236}">
                  <a16:creationId xmlns:a16="http://schemas.microsoft.com/office/drawing/2014/main" id="{74DD663F-7B39-055F-50DF-99E22AF3ED0B}"/>
                </a:ext>
              </a:extLst>
            </p:cNvPr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9" name="Google Shape;2796;p43">
            <a:extLst>
              <a:ext uri="{FF2B5EF4-FFF2-40B4-BE49-F238E27FC236}">
                <a16:creationId xmlns:a16="http://schemas.microsoft.com/office/drawing/2014/main" id="{1A92DB45-1FE5-A1C9-39BE-BC568AF0261A}"/>
              </a:ext>
            </a:extLst>
          </p:cNvPr>
          <p:cNvGrpSpPr/>
          <p:nvPr/>
        </p:nvGrpSpPr>
        <p:grpSpPr>
          <a:xfrm>
            <a:off x="6722728" y="5302357"/>
            <a:ext cx="536179" cy="828004"/>
            <a:chOff x="7706772" y="521151"/>
            <a:chExt cx="268136" cy="414933"/>
          </a:xfrm>
        </p:grpSpPr>
        <p:sp>
          <p:nvSpPr>
            <p:cNvPr id="20" name="Google Shape;2797;p43">
              <a:extLst>
                <a:ext uri="{FF2B5EF4-FFF2-40B4-BE49-F238E27FC236}">
                  <a16:creationId xmlns:a16="http://schemas.microsoft.com/office/drawing/2014/main" id="{0E951BCE-CC71-9B75-EDEA-C574CC14753A}"/>
                </a:ext>
              </a:extLst>
            </p:cNvPr>
            <p:cNvSpPr/>
            <p:nvPr/>
          </p:nvSpPr>
          <p:spPr>
            <a:xfrm>
              <a:off x="7706772" y="521151"/>
              <a:ext cx="268136" cy="414933"/>
            </a:xfrm>
            <a:custGeom>
              <a:avLst/>
              <a:gdLst/>
              <a:ahLst/>
              <a:cxnLst/>
              <a:rect l="l" t="t" r="r" b="b"/>
              <a:pathLst>
                <a:path w="8970" h="13882" extrusionOk="0">
                  <a:moveTo>
                    <a:pt x="4314" y="1"/>
                  </a:moveTo>
                  <a:cubicBezTo>
                    <a:pt x="3892" y="1"/>
                    <a:pt x="3488" y="116"/>
                    <a:pt x="3138" y="331"/>
                  </a:cubicBezTo>
                  <a:cubicBezTo>
                    <a:pt x="3137" y="332"/>
                    <a:pt x="3136" y="332"/>
                    <a:pt x="3134" y="332"/>
                  </a:cubicBezTo>
                  <a:cubicBezTo>
                    <a:pt x="2530" y="396"/>
                    <a:pt x="1977" y="723"/>
                    <a:pt x="1620" y="1220"/>
                  </a:cubicBezTo>
                  <a:lnTo>
                    <a:pt x="1615" y="1226"/>
                  </a:lnTo>
                  <a:cubicBezTo>
                    <a:pt x="1407" y="1323"/>
                    <a:pt x="1215" y="1455"/>
                    <a:pt x="1051" y="1615"/>
                  </a:cubicBezTo>
                  <a:cubicBezTo>
                    <a:pt x="420" y="2231"/>
                    <a:pt x="229" y="3202"/>
                    <a:pt x="550" y="4047"/>
                  </a:cubicBezTo>
                  <a:cubicBezTo>
                    <a:pt x="516" y="4094"/>
                    <a:pt x="482" y="4142"/>
                    <a:pt x="452" y="4193"/>
                  </a:cubicBezTo>
                  <a:cubicBezTo>
                    <a:pt x="88" y="4803"/>
                    <a:pt x="1" y="5482"/>
                    <a:pt x="201" y="6104"/>
                  </a:cubicBezTo>
                  <a:cubicBezTo>
                    <a:pt x="578" y="7259"/>
                    <a:pt x="1738" y="7753"/>
                    <a:pt x="2671" y="8151"/>
                  </a:cubicBezTo>
                  <a:cubicBezTo>
                    <a:pt x="3100" y="8334"/>
                    <a:pt x="3613" y="8670"/>
                    <a:pt x="4050" y="8996"/>
                  </a:cubicBezTo>
                  <a:cubicBezTo>
                    <a:pt x="4053" y="8998"/>
                    <a:pt x="4054" y="9003"/>
                    <a:pt x="4057" y="9007"/>
                  </a:cubicBezTo>
                  <a:cubicBezTo>
                    <a:pt x="4090" y="9177"/>
                    <a:pt x="4121" y="9341"/>
                    <a:pt x="4146" y="9503"/>
                  </a:cubicBezTo>
                  <a:cubicBezTo>
                    <a:pt x="4149" y="9511"/>
                    <a:pt x="4143" y="9518"/>
                    <a:pt x="4136" y="9520"/>
                  </a:cubicBezTo>
                  <a:cubicBezTo>
                    <a:pt x="3820" y="9616"/>
                    <a:pt x="3422" y="9820"/>
                    <a:pt x="3062" y="10259"/>
                  </a:cubicBezTo>
                  <a:cubicBezTo>
                    <a:pt x="2481" y="10969"/>
                    <a:pt x="2328" y="11938"/>
                    <a:pt x="2596" y="12814"/>
                  </a:cubicBezTo>
                  <a:lnTo>
                    <a:pt x="2656" y="13012"/>
                  </a:lnTo>
                  <a:cubicBezTo>
                    <a:pt x="2814" y="13531"/>
                    <a:pt x="3293" y="13882"/>
                    <a:pt x="3832" y="13882"/>
                  </a:cubicBezTo>
                  <a:cubicBezTo>
                    <a:pt x="3843" y="13882"/>
                    <a:pt x="3853" y="13882"/>
                    <a:pt x="3864" y="13881"/>
                  </a:cubicBezTo>
                  <a:lnTo>
                    <a:pt x="7417" y="13787"/>
                  </a:lnTo>
                  <a:cubicBezTo>
                    <a:pt x="7866" y="13774"/>
                    <a:pt x="8273" y="13517"/>
                    <a:pt x="8478" y="13116"/>
                  </a:cubicBezTo>
                  <a:lnTo>
                    <a:pt x="8581" y="12914"/>
                  </a:lnTo>
                  <a:cubicBezTo>
                    <a:pt x="8969" y="12152"/>
                    <a:pt x="8719" y="11425"/>
                    <a:pt x="8639" y="11190"/>
                  </a:cubicBezTo>
                  <a:cubicBezTo>
                    <a:pt x="8420" y="10553"/>
                    <a:pt x="8072" y="10097"/>
                    <a:pt x="7602" y="9833"/>
                  </a:cubicBezTo>
                  <a:cubicBezTo>
                    <a:pt x="7596" y="9830"/>
                    <a:pt x="7595" y="9826"/>
                    <a:pt x="7593" y="9820"/>
                  </a:cubicBezTo>
                  <a:cubicBezTo>
                    <a:pt x="7539" y="9362"/>
                    <a:pt x="7465" y="8885"/>
                    <a:pt x="7369" y="8392"/>
                  </a:cubicBezTo>
                  <a:lnTo>
                    <a:pt x="7369" y="8389"/>
                  </a:lnTo>
                  <a:cubicBezTo>
                    <a:pt x="7394" y="7956"/>
                    <a:pt x="7503" y="6944"/>
                    <a:pt x="7757" y="6265"/>
                  </a:cubicBezTo>
                  <a:cubicBezTo>
                    <a:pt x="8111" y="5314"/>
                    <a:pt x="8554" y="4132"/>
                    <a:pt x="7977" y="3064"/>
                  </a:cubicBezTo>
                  <a:cubicBezTo>
                    <a:pt x="7719" y="2588"/>
                    <a:pt x="7298" y="2229"/>
                    <a:pt x="6766" y="2032"/>
                  </a:cubicBezTo>
                  <a:cubicBezTo>
                    <a:pt x="6762" y="2030"/>
                    <a:pt x="6758" y="2026"/>
                    <a:pt x="6758" y="2022"/>
                  </a:cubicBezTo>
                  <a:cubicBezTo>
                    <a:pt x="6714" y="1857"/>
                    <a:pt x="6656" y="1694"/>
                    <a:pt x="6581" y="1538"/>
                  </a:cubicBezTo>
                  <a:cubicBezTo>
                    <a:pt x="6319" y="968"/>
                    <a:pt x="5908" y="527"/>
                    <a:pt x="5388" y="260"/>
                  </a:cubicBezTo>
                  <a:cubicBezTo>
                    <a:pt x="5057" y="91"/>
                    <a:pt x="4687" y="1"/>
                    <a:pt x="43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21" name="Google Shape;2798;p43">
              <a:extLst>
                <a:ext uri="{FF2B5EF4-FFF2-40B4-BE49-F238E27FC236}">
                  <a16:creationId xmlns:a16="http://schemas.microsoft.com/office/drawing/2014/main" id="{9CBD50DB-DAA3-5247-C407-211AF898A775}"/>
                </a:ext>
              </a:extLst>
            </p:cNvPr>
            <p:cNvSpPr/>
            <p:nvPr/>
          </p:nvSpPr>
          <p:spPr>
            <a:xfrm>
              <a:off x="7829092" y="632102"/>
              <a:ext cx="60861" cy="235204"/>
            </a:xfrm>
            <a:custGeom>
              <a:avLst/>
              <a:gdLst/>
              <a:ahLst/>
              <a:cxnLst/>
              <a:rect l="l" t="t" r="r" b="b"/>
              <a:pathLst>
                <a:path w="2036" h="7869" extrusionOk="0">
                  <a:moveTo>
                    <a:pt x="88" y="0"/>
                  </a:moveTo>
                  <a:cubicBezTo>
                    <a:pt x="77" y="0"/>
                    <a:pt x="67" y="2"/>
                    <a:pt x="57" y="7"/>
                  </a:cubicBezTo>
                  <a:cubicBezTo>
                    <a:pt x="18" y="25"/>
                    <a:pt x="1" y="69"/>
                    <a:pt x="18" y="108"/>
                  </a:cubicBezTo>
                  <a:cubicBezTo>
                    <a:pt x="36" y="151"/>
                    <a:pt x="1882" y="4317"/>
                    <a:pt x="1836" y="7791"/>
                  </a:cubicBezTo>
                  <a:cubicBezTo>
                    <a:pt x="1833" y="7833"/>
                    <a:pt x="1867" y="7869"/>
                    <a:pt x="1909" y="7869"/>
                  </a:cubicBezTo>
                  <a:lnTo>
                    <a:pt x="1917" y="7869"/>
                  </a:lnTo>
                  <a:cubicBezTo>
                    <a:pt x="1956" y="7866"/>
                    <a:pt x="1985" y="7833"/>
                    <a:pt x="1988" y="7794"/>
                  </a:cubicBezTo>
                  <a:cubicBezTo>
                    <a:pt x="2036" y="4283"/>
                    <a:pt x="177" y="88"/>
                    <a:pt x="157" y="46"/>
                  </a:cubicBezTo>
                  <a:cubicBezTo>
                    <a:pt x="144" y="17"/>
                    <a:pt x="116" y="0"/>
                    <a:pt x="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22" name="Google Shape;2799;p43">
              <a:extLst>
                <a:ext uri="{FF2B5EF4-FFF2-40B4-BE49-F238E27FC236}">
                  <a16:creationId xmlns:a16="http://schemas.microsoft.com/office/drawing/2014/main" id="{20EF7E68-2816-0A6B-E59D-D2F6096BD841}"/>
                </a:ext>
              </a:extLst>
            </p:cNvPr>
            <p:cNvSpPr/>
            <p:nvPr/>
          </p:nvSpPr>
          <p:spPr>
            <a:xfrm>
              <a:off x="7747395" y="666566"/>
              <a:ext cx="127551" cy="99623"/>
            </a:xfrm>
            <a:custGeom>
              <a:avLst/>
              <a:gdLst/>
              <a:ahLst/>
              <a:cxnLst/>
              <a:rect l="l" t="t" r="r" b="b"/>
              <a:pathLst>
                <a:path w="4267" h="3333" extrusionOk="0">
                  <a:moveTo>
                    <a:pt x="777" y="1"/>
                  </a:moveTo>
                  <a:cubicBezTo>
                    <a:pt x="644" y="1"/>
                    <a:pt x="540" y="49"/>
                    <a:pt x="477" y="155"/>
                  </a:cubicBezTo>
                  <a:cubicBezTo>
                    <a:pt x="1" y="948"/>
                    <a:pt x="900" y="1359"/>
                    <a:pt x="1945" y="1804"/>
                  </a:cubicBezTo>
                  <a:cubicBezTo>
                    <a:pt x="3079" y="2288"/>
                    <a:pt x="4266" y="3332"/>
                    <a:pt x="4266" y="3332"/>
                  </a:cubicBezTo>
                  <a:cubicBezTo>
                    <a:pt x="3759" y="2020"/>
                    <a:pt x="1643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23" name="Google Shape;2800;p43">
              <a:extLst>
                <a:ext uri="{FF2B5EF4-FFF2-40B4-BE49-F238E27FC236}">
                  <a16:creationId xmlns:a16="http://schemas.microsoft.com/office/drawing/2014/main" id="{A4B90A00-5F67-9AFC-8EE8-D07DF415ED35}"/>
                </a:ext>
              </a:extLst>
            </p:cNvPr>
            <p:cNvSpPr/>
            <p:nvPr/>
          </p:nvSpPr>
          <p:spPr>
            <a:xfrm>
              <a:off x="7858685" y="625467"/>
              <a:ext cx="56437" cy="147836"/>
            </a:xfrm>
            <a:custGeom>
              <a:avLst/>
              <a:gdLst/>
              <a:ahLst/>
              <a:cxnLst/>
              <a:rect l="l" t="t" r="r" b="b"/>
              <a:pathLst>
                <a:path w="1888" h="4946" extrusionOk="0">
                  <a:moveTo>
                    <a:pt x="913" y="0"/>
                  </a:moveTo>
                  <a:cubicBezTo>
                    <a:pt x="78" y="0"/>
                    <a:pt x="0" y="3517"/>
                    <a:pt x="673" y="4946"/>
                  </a:cubicBezTo>
                  <a:cubicBezTo>
                    <a:pt x="673" y="4946"/>
                    <a:pt x="735" y="3366"/>
                    <a:pt x="1167" y="2210"/>
                  </a:cubicBezTo>
                  <a:cubicBezTo>
                    <a:pt x="1565" y="1149"/>
                    <a:pt x="1887" y="213"/>
                    <a:pt x="984" y="8"/>
                  </a:cubicBezTo>
                  <a:cubicBezTo>
                    <a:pt x="960" y="3"/>
                    <a:pt x="936" y="0"/>
                    <a:pt x="9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24" name="Google Shape;2801;p43">
              <a:extLst>
                <a:ext uri="{FF2B5EF4-FFF2-40B4-BE49-F238E27FC236}">
                  <a16:creationId xmlns:a16="http://schemas.microsoft.com/office/drawing/2014/main" id="{5F13886B-92AA-6C12-7033-4EACD4663751}"/>
                </a:ext>
              </a:extLst>
            </p:cNvPr>
            <p:cNvSpPr/>
            <p:nvPr/>
          </p:nvSpPr>
          <p:spPr>
            <a:xfrm>
              <a:off x="7765391" y="569304"/>
              <a:ext cx="99841" cy="84230"/>
            </a:xfrm>
            <a:custGeom>
              <a:avLst/>
              <a:gdLst/>
              <a:ahLst/>
              <a:cxnLst/>
              <a:rect l="l" t="t" r="r" b="b"/>
              <a:pathLst>
                <a:path w="3340" h="2818" extrusionOk="0">
                  <a:moveTo>
                    <a:pt x="2353" y="0"/>
                  </a:moveTo>
                  <a:cubicBezTo>
                    <a:pt x="2233" y="0"/>
                    <a:pt x="2116" y="30"/>
                    <a:pt x="2016" y="95"/>
                  </a:cubicBezTo>
                  <a:cubicBezTo>
                    <a:pt x="1861" y="195"/>
                    <a:pt x="1766" y="387"/>
                    <a:pt x="1780" y="568"/>
                  </a:cubicBezTo>
                  <a:lnTo>
                    <a:pt x="1780" y="568"/>
                  </a:lnTo>
                  <a:cubicBezTo>
                    <a:pt x="1713" y="432"/>
                    <a:pt x="1568" y="332"/>
                    <a:pt x="1415" y="322"/>
                  </a:cubicBezTo>
                  <a:cubicBezTo>
                    <a:pt x="1407" y="322"/>
                    <a:pt x="1398" y="321"/>
                    <a:pt x="1390" y="321"/>
                  </a:cubicBezTo>
                  <a:cubicBezTo>
                    <a:pt x="1194" y="321"/>
                    <a:pt x="1006" y="452"/>
                    <a:pt x="921" y="630"/>
                  </a:cubicBezTo>
                  <a:cubicBezTo>
                    <a:pt x="833" y="815"/>
                    <a:pt x="849" y="1042"/>
                    <a:pt x="940" y="1225"/>
                  </a:cubicBezTo>
                  <a:cubicBezTo>
                    <a:pt x="866" y="1089"/>
                    <a:pt x="716" y="1023"/>
                    <a:pt x="561" y="1023"/>
                  </a:cubicBezTo>
                  <a:cubicBezTo>
                    <a:pt x="435" y="1023"/>
                    <a:pt x="307" y="1067"/>
                    <a:pt x="216" y="1155"/>
                  </a:cubicBezTo>
                  <a:cubicBezTo>
                    <a:pt x="16" y="1351"/>
                    <a:pt x="0" y="1687"/>
                    <a:pt x="127" y="1937"/>
                  </a:cubicBezTo>
                  <a:cubicBezTo>
                    <a:pt x="254" y="2188"/>
                    <a:pt x="626" y="2542"/>
                    <a:pt x="882" y="2657"/>
                  </a:cubicBezTo>
                  <a:cubicBezTo>
                    <a:pt x="1123" y="2764"/>
                    <a:pt x="1380" y="2818"/>
                    <a:pt x="1635" y="2818"/>
                  </a:cubicBezTo>
                  <a:cubicBezTo>
                    <a:pt x="2268" y="2818"/>
                    <a:pt x="2883" y="2487"/>
                    <a:pt x="3172" y="1825"/>
                  </a:cubicBezTo>
                  <a:cubicBezTo>
                    <a:pt x="3340" y="1440"/>
                    <a:pt x="3336" y="983"/>
                    <a:pt x="3159" y="600"/>
                  </a:cubicBezTo>
                  <a:cubicBezTo>
                    <a:pt x="3060" y="386"/>
                    <a:pt x="2904" y="191"/>
                    <a:pt x="2693" y="82"/>
                  </a:cubicBezTo>
                  <a:cubicBezTo>
                    <a:pt x="2588" y="29"/>
                    <a:pt x="2470" y="0"/>
                    <a:pt x="23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25" name="Google Shape;2802;p43">
              <a:extLst>
                <a:ext uri="{FF2B5EF4-FFF2-40B4-BE49-F238E27FC236}">
                  <a16:creationId xmlns:a16="http://schemas.microsoft.com/office/drawing/2014/main" id="{9DF16DEC-8995-7462-AB0A-46A9E0830505}"/>
                </a:ext>
              </a:extLst>
            </p:cNvPr>
            <p:cNvSpPr/>
            <p:nvPr/>
          </p:nvSpPr>
          <p:spPr>
            <a:xfrm>
              <a:off x="7826431" y="846832"/>
              <a:ext cx="96194" cy="40800"/>
            </a:xfrm>
            <a:custGeom>
              <a:avLst/>
              <a:gdLst/>
              <a:ahLst/>
              <a:cxnLst/>
              <a:rect l="l" t="t" r="r" b="b"/>
              <a:pathLst>
                <a:path w="3218" h="1365" extrusionOk="0">
                  <a:moveTo>
                    <a:pt x="1491" y="0"/>
                  </a:moveTo>
                  <a:cubicBezTo>
                    <a:pt x="1375" y="0"/>
                    <a:pt x="1256" y="65"/>
                    <a:pt x="1181" y="160"/>
                  </a:cubicBezTo>
                  <a:cubicBezTo>
                    <a:pt x="1079" y="289"/>
                    <a:pt x="1042" y="459"/>
                    <a:pt x="1008" y="621"/>
                  </a:cubicBezTo>
                  <a:cubicBezTo>
                    <a:pt x="938" y="527"/>
                    <a:pt x="976" y="387"/>
                    <a:pt x="924" y="280"/>
                  </a:cubicBezTo>
                  <a:cubicBezTo>
                    <a:pt x="881" y="195"/>
                    <a:pt x="784" y="149"/>
                    <a:pt x="688" y="149"/>
                  </a:cubicBezTo>
                  <a:cubicBezTo>
                    <a:pt x="670" y="149"/>
                    <a:pt x="652" y="151"/>
                    <a:pt x="634" y="154"/>
                  </a:cubicBezTo>
                  <a:cubicBezTo>
                    <a:pt x="523" y="174"/>
                    <a:pt x="428" y="246"/>
                    <a:pt x="351" y="329"/>
                  </a:cubicBezTo>
                  <a:cubicBezTo>
                    <a:pt x="97" y="600"/>
                    <a:pt x="1" y="1009"/>
                    <a:pt x="108" y="1365"/>
                  </a:cubicBezTo>
                  <a:lnTo>
                    <a:pt x="3143" y="1287"/>
                  </a:lnTo>
                  <a:cubicBezTo>
                    <a:pt x="3217" y="1142"/>
                    <a:pt x="3167" y="967"/>
                    <a:pt x="3113" y="814"/>
                  </a:cubicBezTo>
                  <a:cubicBezTo>
                    <a:pt x="3042" y="607"/>
                    <a:pt x="2945" y="374"/>
                    <a:pt x="2738" y="308"/>
                  </a:cubicBezTo>
                  <a:cubicBezTo>
                    <a:pt x="2702" y="296"/>
                    <a:pt x="2666" y="291"/>
                    <a:pt x="2630" y="291"/>
                  </a:cubicBezTo>
                  <a:cubicBezTo>
                    <a:pt x="2497" y="291"/>
                    <a:pt x="2363" y="362"/>
                    <a:pt x="2272" y="462"/>
                  </a:cubicBezTo>
                  <a:cubicBezTo>
                    <a:pt x="2155" y="589"/>
                    <a:pt x="2091" y="755"/>
                    <a:pt x="2040" y="920"/>
                  </a:cubicBezTo>
                  <a:cubicBezTo>
                    <a:pt x="2019" y="649"/>
                    <a:pt x="1922" y="387"/>
                    <a:pt x="1762" y="168"/>
                  </a:cubicBezTo>
                  <a:cubicBezTo>
                    <a:pt x="1723" y="116"/>
                    <a:pt x="1679" y="64"/>
                    <a:pt x="1622" y="32"/>
                  </a:cubicBezTo>
                  <a:cubicBezTo>
                    <a:pt x="1581" y="10"/>
                    <a:pt x="1536" y="0"/>
                    <a:pt x="1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27" name="Google Shape;2764;p43">
            <a:extLst>
              <a:ext uri="{FF2B5EF4-FFF2-40B4-BE49-F238E27FC236}">
                <a16:creationId xmlns:a16="http://schemas.microsoft.com/office/drawing/2014/main" id="{5B6B5D9B-0C7C-4CAB-AD10-70309ADB3A1A}"/>
              </a:ext>
            </a:extLst>
          </p:cNvPr>
          <p:cNvGrpSpPr/>
          <p:nvPr/>
        </p:nvGrpSpPr>
        <p:grpSpPr>
          <a:xfrm rot="18749235">
            <a:off x="10512803" y="-30774"/>
            <a:ext cx="2353005" cy="1179500"/>
            <a:chOff x="6554834" y="4413128"/>
            <a:chExt cx="1033713" cy="518173"/>
          </a:xfrm>
        </p:grpSpPr>
        <p:sp>
          <p:nvSpPr>
            <p:cNvPr id="28" name="Google Shape;2765;p43">
              <a:extLst>
                <a:ext uri="{FF2B5EF4-FFF2-40B4-BE49-F238E27FC236}">
                  <a16:creationId xmlns:a16="http://schemas.microsoft.com/office/drawing/2014/main" id="{DF7F85FE-7729-70F6-C49B-86E788AE7E97}"/>
                </a:ext>
              </a:extLst>
            </p:cNvPr>
            <p:cNvSpPr/>
            <p:nvPr/>
          </p:nvSpPr>
          <p:spPr>
            <a:xfrm>
              <a:off x="6554834" y="4413128"/>
              <a:ext cx="1033713" cy="518173"/>
            </a:xfrm>
            <a:custGeom>
              <a:avLst/>
              <a:gdLst/>
              <a:ahLst/>
              <a:cxnLst/>
              <a:rect l="l" t="t" r="r" b="b"/>
              <a:pathLst>
                <a:path w="34581" h="17336" extrusionOk="0">
                  <a:moveTo>
                    <a:pt x="743" y="0"/>
                  </a:moveTo>
                  <a:cubicBezTo>
                    <a:pt x="287" y="0"/>
                    <a:pt x="1" y="500"/>
                    <a:pt x="236" y="896"/>
                  </a:cubicBezTo>
                  <a:lnTo>
                    <a:pt x="4443" y="7949"/>
                  </a:lnTo>
                  <a:cubicBezTo>
                    <a:pt x="4558" y="8140"/>
                    <a:pt x="4755" y="8237"/>
                    <a:pt x="4952" y="8237"/>
                  </a:cubicBezTo>
                  <a:cubicBezTo>
                    <a:pt x="5130" y="8237"/>
                    <a:pt x="5309" y="8158"/>
                    <a:pt x="5429" y="7996"/>
                  </a:cubicBezTo>
                  <a:lnTo>
                    <a:pt x="6181" y="6972"/>
                  </a:lnTo>
                  <a:cubicBezTo>
                    <a:pt x="6294" y="6819"/>
                    <a:pt x="6471" y="6732"/>
                    <a:pt x="6655" y="6732"/>
                  </a:cubicBezTo>
                  <a:cubicBezTo>
                    <a:pt x="6702" y="6732"/>
                    <a:pt x="6749" y="6738"/>
                    <a:pt x="6795" y="6749"/>
                  </a:cubicBezTo>
                  <a:cubicBezTo>
                    <a:pt x="6904" y="6775"/>
                    <a:pt x="7004" y="6828"/>
                    <a:pt x="7080" y="6907"/>
                  </a:cubicBezTo>
                  <a:cubicBezTo>
                    <a:pt x="7621" y="7479"/>
                    <a:pt x="7993" y="8302"/>
                    <a:pt x="8382" y="9170"/>
                  </a:cubicBezTo>
                  <a:cubicBezTo>
                    <a:pt x="8510" y="9455"/>
                    <a:pt x="8637" y="9739"/>
                    <a:pt x="8771" y="10017"/>
                  </a:cubicBezTo>
                  <a:cubicBezTo>
                    <a:pt x="9086" y="10668"/>
                    <a:pt x="9559" y="11652"/>
                    <a:pt x="10418" y="12367"/>
                  </a:cubicBezTo>
                  <a:cubicBezTo>
                    <a:pt x="10943" y="12802"/>
                    <a:pt x="11552" y="13069"/>
                    <a:pt x="12198" y="13145"/>
                  </a:cubicBezTo>
                  <a:cubicBezTo>
                    <a:pt x="12313" y="13159"/>
                    <a:pt x="12420" y="13201"/>
                    <a:pt x="12510" y="13273"/>
                  </a:cubicBezTo>
                  <a:cubicBezTo>
                    <a:pt x="13031" y="13687"/>
                    <a:pt x="13613" y="14006"/>
                    <a:pt x="14234" y="14218"/>
                  </a:cubicBezTo>
                  <a:cubicBezTo>
                    <a:pt x="14790" y="14407"/>
                    <a:pt x="15377" y="14501"/>
                    <a:pt x="15977" y="14501"/>
                  </a:cubicBezTo>
                  <a:cubicBezTo>
                    <a:pt x="16496" y="14501"/>
                    <a:pt x="17020" y="14431"/>
                    <a:pt x="17536" y="14290"/>
                  </a:cubicBezTo>
                  <a:cubicBezTo>
                    <a:pt x="18588" y="14004"/>
                    <a:pt x="19489" y="13485"/>
                    <a:pt x="20155" y="13066"/>
                  </a:cubicBezTo>
                  <a:cubicBezTo>
                    <a:pt x="20347" y="12943"/>
                    <a:pt x="20542" y="12819"/>
                    <a:pt x="20738" y="12689"/>
                  </a:cubicBezTo>
                  <a:cubicBezTo>
                    <a:pt x="21700" y="12061"/>
                    <a:pt x="22609" y="11468"/>
                    <a:pt x="23479" y="11468"/>
                  </a:cubicBezTo>
                  <a:cubicBezTo>
                    <a:pt x="23520" y="11468"/>
                    <a:pt x="23561" y="11471"/>
                    <a:pt x="23600" y="11472"/>
                  </a:cubicBezTo>
                  <a:cubicBezTo>
                    <a:pt x="23802" y="11485"/>
                    <a:pt x="23897" y="11563"/>
                    <a:pt x="23963" y="11635"/>
                  </a:cubicBezTo>
                  <a:cubicBezTo>
                    <a:pt x="24176" y="11873"/>
                    <a:pt x="24361" y="12261"/>
                    <a:pt x="24556" y="12671"/>
                  </a:cubicBezTo>
                  <a:lnTo>
                    <a:pt x="24594" y="12752"/>
                  </a:lnTo>
                  <a:cubicBezTo>
                    <a:pt x="25157" y="13935"/>
                    <a:pt x="26209" y="15554"/>
                    <a:pt x="28010" y="16568"/>
                  </a:cubicBezTo>
                  <a:cubicBezTo>
                    <a:pt x="28889" y="17062"/>
                    <a:pt x="29890" y="17333"/>
                    <a:pt x="30823" y="17336"/>
                  </a:cubicBezTo>
                  <a:cubicBezTo>
                    <a:pt x="32056" y="17336"/>
                    <a:pt x="33126" y="16850"/>
                    <a:pt x="33839" y="15971"/>
                  </a:cubicBezTo>
                  <a:cubicBezTo>
                    <a:pt x="34250" y="15465"/>
                    <a:pt x="34494" y="14860"/>
                    <a:pt x="34544" y="14223"/>
                  </a:cubicBezTo>
                  <a:cubicBezTo>
                    <a:pt x="34580" y="13750"/>
                    <a:pt x="34421" y="13280"/>
                    <a:pt x="34100" y="12935"/>
                  </a:cubicBezTo>
                  <a:cubicBezTo>
                    <a:pt x="33781" y="12590"/>
                    <a:pt x="33324" y="12391"/>
                    <a:pt x="32848" y="12391"/>
                  </a:cubicBezTo>
                  <a:cubicBezTo>
                    <a:pt x="31986" y="12391"/>
                    <a:pt x="31276" y="13008"/>
                    <a:pt x="31149" y="13845"/>
                  </a:cubicBezTo>
                  <a:cubicBezTo>
                    <a:pt x="31122" y="13862"/>
                    <a:pt x="31085" y="13880"/>
                    <a:pt x="31044" y="13893"/>
                  </a:cubicBezTo>
                  <a:cubicBezTo>
                    <a:pt x="30980" y="13910"/>
                    <a:pt x="30899" y="13921"/>
                    <a:pt x="30807" y="13921"/>
                  </a:cubicBezTo>
                  <a:cubicBezTo>
                    <a:pt x="30596" y="13921"/>
                    <a:pt x="30339" y="13870"/>
                    <a:pt x="30085" y="13776"/>
                  </a:cubicBezTo>
                  <a:cubicBezTo>
                    <a:pt x="29301" y="13489"/>
                    <a:pt x="28524" y="12767"/>
                    <a:pt x="27952" y="11800"/>
                  </a:cubicBezTo>
                  <a:cubicBezTo>
                    <a:pt x="27840" y="11611"/>
                    <a:pt x="27727" y="11379"/>
                    <a:pt x="27610" y="11133"/>
                  </a:cubicBezTo>
                  <a:cubicBezTo>
                    <a:pt x="27190" y="10264"/>
                    <a:pt x="26667" y="9180"/>
                    <a:pt x="25486" y="8532"/>
                  </a:cubicBezTo>
                  <a:cubicBezTo>
                    <a:pt x="24904" y="8213"/>
                    <a:pt x="24237" y="8052"/>
                    <a:pt x="23497" y="8052"/>
                  </a:cubicBezTo>
                  <a:cubicBezTo>
                    <a:pt x="23264" y="8052"/>
                    <a:pt x="23020" y="8068"/>
                    <a:pt x="22776" y="8102"/>
                  </a:cubicBezTo>
                  <a:cubicBezTo>
                    <a:pt x="21897" y="8216"/>
                    <a:pt x="21033" y="8531"/>
                    <a:pt x="20055" y="9085"/>
                  </a:cubicBezTo>
                  <a:cubicBezTo>
                    <a:pt x="19633" y="9325"/>
                    <a:pt x="19236" y="9582"/>
                    <a:pt x="18853" y="9831"/>
                  </a:cubicBezTo>
                  <a:cubicBezTo>
                    <a:pt x="18030" y="10366"/>
                    <a:pt x="17253" y="10870"/>
                    <a:pt x="16450" y="11036"/>
                  </a:cubicBezTo>
                  <a:cubicBezTo>
                    <a:pt x="16308" y="11066"/>
                    <a:pt x="16163" y="11080"/>
                    <a:pt x="16018" y="11080"/>
                  </a:cubicBezTo>
                  <a:cubicBezTo>
                    <a:pt x="15963" y="11080"/>
                    <a:pt x="15909" y="11078"/>
                    <a:pt x="15855" y="11073"/>
                  </a:cubicBezTo>
                  <a:cubicBezTo>
                    <a:pt x="16005" y="10783"/>
                    <a:pt x="16124" y="10474"/>
                    <a:pt x="16201" y="10153"/>
                  </a:cubicBezTo>
                  <a:cubicBezTo>
                    <a:pt x="16526" y="8809"/>
                    <a:pt x="16138" y="7471"/>
                    <a:pt x="15185" y="6655"/>
                  </a:cubicBezTo>
                  <a:cubicBezTo>
                    <a:pt x="14649" y="6196"/>
                    <a:pt x="13971" y="5943"/>
                    <a:pt x="13277" y="5943"/>
                  </a:cubicBezTo>
                  <a:cubicBezTo>
                    <a:pt x="12735" y="5943"/>
                    <a:pt x="12208" y="6097"/>
                    <a:pt x="11755" y="6388"/>
                  </a:cubicBezTo>
                  <a:cubicBezTo>
                    <a:pt x="11713" y="6415"/>
                    <a:pt x="11672" y="6443"/>
                    <a:pt x="11634" y="6471"/>
                  </a:cubicBezTo>
                  <a:cubicBezTo>
                    <a:pt x="11532" y="6544"/>
                    <a:pt x="11417" y="6578"/>
                    <a:pt x="11302" y="6578"/>
                  </a:cubicBezTo>
                  <a:cubicBezTo>
                    <a:pt x="11094" y="6578"/>
                    <a:pt x="10889" y="6465"/>
                    <a:pt x="10780" y="6265"/>
                  </a:cubicBezTo>
                  <a:cubicBezTo>
                    <a:pt x="10576" y="5891"/>
                    <a:pt x="10348" y="5520"/>
                    <a:pt x="10075" y="5159"/>
                  </a:cubicBezTo>
                  <a:cubicBezTo>
                    <a:pt x="9801" y="4793"/>
                    <a:pt x="9501" y="4466"/>
                    <a:pt x="9180" y="4182"/>
                  </a:cubicBezTo>
                  <a:cubicBezTo>
                    <a:pt x="9173" y="4176"/>
                    <a:pt x="9166" y="4171"/>
                    <a:pt x="9161" y="4165"/>
                  </a:cubicBezTo>
                  <a:lnTo>
                    <a:pt x="9156" y="4144"/>
                  </a:lnTo>
                  <a:cubicBezTo>
                    <a:pt x="9106" y="3936"/>
                    <a:pt x="9171" y="3718"/>
                    <a:pt x="9327" y="3571"/>
                  </a:cubicBezTo>
                  <a:lnTo>
                    <a:pt x="11566" y="1482"/>
                  </a:lnTo>
                  <a:cubicBezTo>
                    <a:pt x="11950" y="1123"/>
                    <a:pt x="11713" y="481"/>
                    <a:pt x="11189" y="458"/>
                  </a:cubicBezTo>
                  <a:lnTo>
                    <a:pt x="771" y="1"/>
                  </a:lnTo>
                  <a:cubicBezTo>
                    <a:pt x="761" y="1"/>
                    <a:pt x="752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29" name="Google Shape;2766;p43">
              <a:extLst>
                <a:ext uri="{FF2B5EF4-FFF2-40B4-BE49-F238E27FC236}">
                  <a16:creationId xmlns:a16="http://schemas.microsoft.com/office/drawing/2014/main" id="{21E8C4C2-BE89-ECBF-039A-5D158D39EE25}"/>
                </a:ext>
              </a:extLst>
            </p:cNvPr>
            <p:cNvSpPr/>
            <p:nvPr/>
          </p:nvSpPr>
          <p:spPr>
            <a:xfrm>
              <a:off x="6632106" y="4463851"/>
              <a:ext cx="182613" cy="47256"/>
            </a:xfrm>
            <a:custGeom>
              <a:avLst/>
              <a:gdLst/>
              <a:ahLst/>
              <a:cxnLst/>
              <a:rect l="l" t="t" r="r" b="b"/>
              <a:pathLst>
                <a:path w="6109" h="1581" extrusionOk="0">
                  <a:moveTo>
                    <a:pt x="1" y="1"/>
                  </a:moveTo>
                  <a:lnTo>
                    <a:pt x="4701" y="1580"/>
                  </a:lnTo>
                  <a:lnTo>
                    <a:pt x="6108" y="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0" name="Google Shape;2767;p43">
              <a:extLst>
                <a:ext uri="{FF2B5EF4-FFF2-40B4-BE49-F238E27FC236}">
                  <a16:creationId xmlns:a16="http://schemas.microsoft.com/office/drawing/2014/main" id="{CEB76EB5-C900-6137-D9F3-6728C7CADCF7}"/>
                </a:ext>
              </a:extLst>
            </p:cNvPr>
            <p:cNvSpPr/>
            <p:nvPr/>
          </p:nvSpPr>
          <p:spPr>
            <a:xfrm>
              <a:off x="6632106" y="4463851"/>
              <a:ext cx="110004" cy="122938"/>
            </a:xfrm>
            <a:custGeom>
              <a:avLst/>
              <a:gdLst/>
              <a:ahLst/>
              <a:cxnLst/>
              <a:rect l="l" t="t" r="r" b="b"/>
              <a:pathLst>
                <a:path w="3680" h="4113" extrusionOk="0">
                  <a:moveTo>
                    <a:pt x="1" y="1"/>
                  </a:moveTo>
                  <a:lnTo>
                    <a:pt x="2455" y="4112"/>
                  </a:lnTo>
                  <a:lnTo>
                    <a:pt x="3679" y="245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1" name="Google Shape;2768;p43">
              <a:extLst>
                <a:ext uri="{FF2B5EF4-FFF2-40B4-BE49-F238E27FC236}">
                  <a16:creationId xmlns:a16="http://schemas.microsoft.com/office/drawing/2014/main" id="{BFD31268-3D08-637F-89D3-FC0711DA11CD}"/>
                </a:ext>
              </a:extLst>
            </p:cNvPr>
            <p:cNvSpPr/>
            <p:nvPr/>
          </p:nvSpPr>
          <p:spPr>
            <a:xfrm>
              <a:off x="6632106" y="4463851"/>
              <a:ext cx="155620" cy="108770"/>
            </a:xfrm>
            <a:custGeom>
              <a:avLst/>
              <a:gdLst/>
              <a:ahLst/>
              <a:cxnLst/>
              <a:rect l="l" t="t" r="r" b="b"/>
              <a:pathLst>
                <a:path w="5206" h="3639" extrusionOk="0">
                  <a:moveTo>
                    <a:pt x="1" y="1"/>
                  </a:moveTo>
                  <a:lnTo>
                    <a:pt x="3679" y="2450"/>
                  </a:lnTo>
                  <a:lnTo>
                    <a:pt x="5205" y="3638"/>
                  </a:lnTo>
                  <a:lnTo>
                    <a:pt x="4701" y="15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2" name="Google Shape;2769;p43">
              <a:extLst>
                <a:ext uri="{FF2B5EF4-FFF2-40B4-BE49-F238E27FC236}">
                  <a16:creationId xmlns:a16="http://schemas.microsoft.com/office/drawing/2014/main" id="{85768949-024A-C021-4490-6279555B153F}"/>
                </a:ext>
              </a:extLst>
            </p:cNvPr>
            <p:cNvSpPr/>
            <p:nvPr/>
          </p:nvSpPr>
          <p:spPr>
            <a:xfrm>
              <a:off x="6726716" y="4537052"/>
              <a:ext cx="61011" cy="35569"/>
            </a:xfrm>
            <a:custGeom>
              <a:avLst/>
              <a:gdLst/>
              <a:ahLst/>
              <a:cxnLst/>
              <a:rect l="l" t="t" r="r" b="b"/>
              <a:pathLst>
                <a:path w="2041" h="1190" extrusionOk="0">
                  <a:moveTo>
                    <a:pt x="514" y="1"/>
                  </a:moveTo>
                  <a:lnTo>
                    <a:pt x="0" y="699"/>
                  </a:lnTo>
                  <a:lnTo>
                    <a:pt x="2040" y="1189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3" name="Google Shape;2770;p43">
              <a:extLst>
                <a:ext uri="{FF2B5EF4-FFF2-40B4-BE49-F238E27FC236}">
                  <a16:creationId xmlns:a16="http://schemas.microsoft.com/office/drawing/2014/main" id="{B31030AD-D059-41B0-24D7-8FE089A6AA6D}"/>
                </a:ext>
              </a:extLst>
            </p:cNvPr>
            <p:cNvSpPr/>
            <p:nvPr/>
          </p:nvSpPr>
          <p:spPr>
            <a:xfrm>
              <a:off x="6790776" y="4573308"/>
              <a:ext cx="748986" cy="309840"/>
            </a:xfrm>
            <a:custGeom>
              <a:avLst/>
              <a:gdLst/>
              <a:ahLst/>
              <a:cxnLst/>
              <a:rect l="l" t="t" r="r" b="b"/>
              <a:pathLst>
                <a:path w="25056" h="10366" extrusionOk="0">
                  <a:moveTo>
                    <a:pt x="5395" y="2389"/>
                  </a:moveTo>
                  <a:cubicBezTo>
                    <a:pt x="5948" y="2389"/>
                    <a:pt x="6401" y="2844"/>
                    <a:pt x="6545" y="3366"/>
                  </a:cubicBezTo>
                  <a:cubicBezTo>
                    <a:pt x="6732" y="4031"/>
                    <a:pt x="6513" y="4786"/>
                    <a:pt x="6070" y="5302"/>
                  </a:cubicBezTo>
                  <a:cubicBezTo>
                    <a:pt x="5827" y="5584"/>
                    <a:pt x="5509" y="5815"/>
                    <a:pt x="5159" y="5930"/>
                  </a:cubicBezTo>
                  <a:lnTo>
                    <a:pt x="5159" y="5930"/>
                  </a:lnTo>
                  <a:cubicBezTo>
                    <a:pt x="5113" y="5876"/>
                    <a:pt x="5069" y="5820"/>
                    <a:pt x="5026" y="5763"/>
                  </a:cubicBezTo>
                  <a:cubicBezTo>
                    <a:pt x="4603" y="5199"/>
                    <a:pt x="4283" y="4483"/>
                    <a:pt x="4277" y="3766"/>
                  </a:cubicBezTo>
                  <a:cubicBezTo>
                    <a:pt x="4271" y="3155"/>
                    <a:pt x="4587" y="2493"/>
                    <a:pt x="5251" y="2400"/>
                  </a:cubicBezTo>
                  <a:cubicBezTo>
                    <a:pt x="5300" y="2393"/>
                    <a:pt x="5348" y="2389"/>
                    <a:pt x="5395" y="2389"/>
                  </a:cubicBezTo>
                  <a:close/>
                  <a:moveTo>
                    <a:pt x="155" y="1"/>
                  </a:moveTo>
                  <a:cubicBezTo>
                    <a:pt x="73" y="1"/>
                    <a:pt x="1" y="103"/>
                    <a:pt x="78" y="171"/>
                  </a:cubicBezTo>
                  <a:cubicBezTo>
                    <a:pt x="1203" y="1172"/>
                    <a:pt x="1694" y="2642"/>
                    <a:pt x="2329" y="3962"/>
                  </a:cubicBezTo>
                  <a:cubicBezTo>
                    <a:pt x="2641" y="4611"/>
                    <a:pt x="2988" y="5303"/>
                    <a:pt x="3551" y="5770"/>
                  </a:cubicBezTo>
                  <a:cubicBezTo>
                    <a:pt x="3893" y="6054"/>
                    <a:pt x="4292" y="6205"/>
                    <a:pt x="4702" y="6205"/>
                  </a:cubicBezTo>
                  <a:cubicBezTo>
                    <a:pt x="4831" y="6205"/>
                    <a:pt x="4962" y="6190"/>
                    <a:pt x="5092" y="6159"/>
                  </a:cubicBezTo>
                  <a:lnTo>
                    <a:pt x="5092" y="6159"/>
                  </a:lnTo>
                  <a:cubicBezTo>
                    <a:pt x="5571" y="6691"/>
                    <a:pt x="6184" y="7104"/>
                    <a:pt x="6856" y="7331"/>
                  </a:cubicBezTo>
                  <a:cubicBezTo>
                    <a:pt x="7256" y="7467"/>
                    <a:pt x="7670" y="7530"/>
                    <a:pt x="8085" y="7530"/>
                  </a:cubicBezTo>
                  <a:cubicBezTo>
                    <a:pt x="8466" y="7530"/>
                    <a:pt x="8848" y="7477"/>
                    <a:pt x="9220" y="7377"/>
                  </a:cubicBezTo>
                  <a:cubicBezTo>
                    <a:pt x="10002" y="7165"/>
                    <a:pt x="10723" y="6771"/>
                    <a:pt x="11405" y="6343"/>
                  </a:cubicBezTo>
                  <a:cubicBezTo>
                    <a:pt x="12685" y="5540"/>
                    <a:pt x="14008" y="4500"/>
                    <a:pt x="15585" y="4500"/>
                  </a:cubicBezTo>
                  <a:cubicBezTo>
                    <a:pt x="15659" y="4500"/>
                    <a:pt x="15733" y="4502"/>
                    <a:pt x="15807" y="4507"/>
                  </a:cubicBezTo>
                  <a:cubicBezTo>
                    <a:pt x="16379" y="4542"/>
                    <a:pt x="16884" y="4774"/>
                    <a:pt x="17268" y="5200"/>
                  </a:cubicBezTo>
                  <a:cubicBezTo>
                    <a:pt x="17658" y="5635"/>
                    <a:pt x="17908" y="6181"/>
                    <a:pt x="18158" y="6702"/>
                  </a:cubicBezTo>
                  <a:cubicBezTo>
                    <a:pt x="18757" y="7958"/>
                    <a:pt x="19679" y="9116"/>
                    <a:pt x="20910" y="9806"/>
                  </a:cubicBezTo>
                  <a:cubicBezTo>
                    <a:pt x="21486" y="10129"/>
                    <a:pt x="22225" y="10365"/>
                    <a:pt x="22933" y="10365"/>
                  </a:cubicBezTo>
                  <a:cubicBezTo>
                    <a:pt x="23606" y="10365"/>
                    <a:pt x="24251" y="10152"/>
                    <a:pt x="24701" y="9597"/>
                  </a:cubicBezTo>
                  <a:cubicBezTo>
                    <a:pt x="24902" y="9348"/>
                    <a:pt x="25026" y="9056"/>
                    <a:pt x="25050" y="8737"/>
                  </a:cubicBezTo>
                  <a:cubicBezTo>
                    <a:pt x="25056" y="8672"/>
                    <a:pt x="25008" y="8640"/>
                    <a:pt x="24958" y="8640"/>
                  </a:cubicBezTo>
                  <a:cubicBezTo>
                    <a:pt x="24907" y="8640"/>
                    <a:pt x="24854" y="8672"/>
                    <a:pt x="24849" y="8737"/>
                  </a:cubicBezTo>
                  <a:cubicBezTo>
                    <a:pt x="24796" y="9409"/>
                    <a:pt x="24210" y="9905"/>
                    <a:pt x="23595" y="10080"/>
                  </a:cubicBezTo>
                  <a:cubicBezTo>
                    <a:pt x="23376" y="10142"/>
                    <a:pt x="23147" y="10169"/>
                    <a:pt x="22916" y="10169"/>
                  </a:cubicBezTo>
                  <a:cubicBezTo>
                    <a:pt x="22479" y="10169"/>
                    <a:pt x="22035" y="10071"/>
                    <a:pt x="21638" y="9926"/>
                  </a:cubicBezTo>
                  <a:cubicBezTo>
                    <a:pt x="20369" y="9458"/>
                    <a:pt x="19353" y="8403"/>
                    <a:pt x="18676" y="7259"/>
                  </a:cubicBezTo>
                  <a:cubicBezTo>
                    <a:pt x="18132" y="6342"/>
                    <a:pt x="17820" y="5132"/>
                    <a:pt x="16818" y="4582"/>
                  </a:cubicBezTo>
                  <a:cubicBezTo>
                    <a:pt x="16446" y="4377"/>
                    <a:pt x="16025" y="4300"/>
                    <a:pt x="15603" y="4300"/>
                  </a:cubicBezTo>
                  <a:cubicBezTo>
                    <a:pt x="15432" y="4300"/>
                    <a:pt x="15260" y="4313"/>
                    <a:pt x="15092" y="4335"/>
                  </a:cubicBezTo>
                  <a:cubicBezTo>
                    <a:pt x="14332" y="4435"/>
                    <a:pt x="13620" y="4746"/>
                    <a:pt x="12958" y="5121"/>
                  </a:cubicBezTo>
                  <a:cubicBezTo>
                    <a:pt x="11625" y="5879"/>
                    <a:pt x="10424" y="6932"/>
                    <a:pt x="8884" y="7251"/>
                  </a:cubicBezTo>
                  <a:cubicBezTo>
                    <a:pt x="8630" y="7303"/>
                    <a:pt x="8376" y="7329"/>
                    <a:pt x="8123" y="7329"/>
                  </a:cubicBezTo>
                  <a:cubicBezTo>
                    <a:pt x="7060" y="7329"/>
                    <a:pt x="6038" y="6877"/>
                    <a:pt x="5305" y="6095"/>
                  </a:cubicBezTo>
                  <a:lnTo>
                    <a:pt x="5305" y="6095"/>
                  </a:lnTo>
                  <a:cubicBezTo>
                    <a:pt x="5360" y="6074"/>
                    <a:pt x="5415" y="6051"/>
                    <a:pt x="5470" y="6024"/>
                  </a:cubicBezTo>
                  <a:cubicBezTo>
                    <a:pt x="6108" y="5718"/>
                    <a:pt x="6578" y="5094"/>
                    <a:pt x="6743" y="4412"/>
                  </a:cubicBezTo>
                  <a:cubicBezTo>
                    <a:pt x="6904" y="3749"/>
                    <a:pt x="6785" y="2980"/>
                    <a:pt x="6246" y="2517"/>
                  </a:cubicBezTo>
                  <a:cubicBezTo>
                    <a:pt x="6001" y="2308"/>
                    <a:pt x="5692" y="2193"/>
                    <a:pt x="5383" y="2193"/>
                  </a:cubicBezTo>
                  <a:cubicBezTo>
                    <a:pt x="5158" y="2193"/>
                    <a:pt x="4933" y="2254"/>
                    <a:pt x="4731" y="2383"/>
                  </a:cubicBezTo>
                  <a:cubicBezTo>
                    <a:pt x="4115" y="2779"/>
                    <a:pt x="4002" y="3574"/>
                    <a:pt x="4125" y="4246"/>
                  </a:cubicBezTo>
                  <a:cubicBezTo>
                    <a:pt x="4243" y="4884"/>
                    <a:pt x="4535" y="5480"/>
                    <a:pt x="4943" y="5985"/>
                  </a:cubicBezTo>
                  <a:lnTo>
                    <a:pt x="4943" y="5985"/>
                  </a:lnTo>
                  <a:cubicBezTo>
                    <a:pt x="4857" y="6000"/>
                    <a:pt x="4769" y="6009"/>
                    <a:pt x="4680" y="6009"/>
                  </a:cubicBezTo>
                  <a:cubicBezTo>
                    <a:pt x="4537" y="6009"/>
                    <a:pt x="4392" y="5987"/>
                    <a:pt x="4247" y="5940"/>
                  </a:cubicBezTo>
                  <a:cubicBezTo>
                    <a:pt x="3577" y="5721"/>
                    <a:pt x="3146" y="5072"/>
                    <a:pt x="2823" y="4486"/>
                  </a:cubicBezTo>
                  <a:cubicBezTo>
                    <a:pt x="2148" y="3265"/>
                    <a:pt x="1742" y="1891"/>
                    <a:pt x="896" y="767"/>
                  </a:cubicBezTo>
                  <a:cubicBezTo>
                    <a:pt x="695" y="498"/>
                    <a:pt x="472" y="248"/>
                    <a:pt x="220" y="25"/>
                  </a:cubicBezTo>
                  <a:cubicBezTo>
                    <a:pt x="200" y="8"/>
                    <a:pt x="177" y="1"/>
                    <a:pt x="1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033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6" name="Google Shape;3956;p55"/>
          <p:cNvGrpSpPr/>
          <p:nvPr/>
        </p:nvGrpSpPr>
        <p:grpSpPr>
          <a:xfrm>
            <a:off x="7758511" y="1465172"/>
            <a:ext cx="328619" cy="308425"/>
            <a:chOff x="5946283" y="1650903"/>
            <a:chExt cx="246464" cy="231319"/>
          </a:xfrm>
        </p:grpSpPr>
        <p:sp>
          <p:nvSpPr>
            <p:cNvPr id="3957" name="Google Shape;3957;p55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8" name="Google Shape;3958;p55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959" name="Google Shape;3959;p55"/>
          <p:cNvSpPr/>
          <p:nvPr/>
        </p:nvSpPr>
        <p:spPr>
          <a:xfrm>
            <a:off x="6178134" y="39127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960" name="Google Shape;3960;p55"/>
          <p:cNvGrpSpPr/>
          <p:nvPr/>
        </p:nvGrpSpPr>
        <p:grpSpPr>
          <a:xfrm>
            <a:off x="3002477" y="720005"/>
            <a:ext cx="328619" cy="308425"/>
            <a:chOff x="5946283" y="1650903"/>
            <a:chExt cx="246464" cy="231319"/>
          </a:xfrm>
        </p:grpSpPr>
        <p:sp>
          <p:nvSpPr>
            <p:cNvPr id="3961" name="Google Shape;3961;p55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2" name="Google Shape;3962;p55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6" name="Hình ảnh 5" descr="Ảnh có chứa Phim hoạt hình, hình mẫu, phim hoạt hình&#10;&#10;Mô tả được tạo tự động">
            <a:extLst>
              <a:ext uri="{FF2B5EF4-FFF2-40B4-BE49-F238E27FC236}">
                <a16:creationId xmlns:a16="http://schemas.microsoft.com/office/drawing/2014/main" id="{6B0525FA-AB33-924D-892E-338628D949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160508"/>
            <a:ext cx="6049323" cy="6037224"/>
          </a:xfrm>
          <a:prstGeom prst="rect">
            <a:avLst/>
          </a:prstGeom>
        </p:spPr>
      </p:pic>
      <p:grpSp>
        <p:nvGrpSpPr>
          <p:cNvPr id="7" name="Nhóm 6">
            <a:extLst>
              <a:ext uri="{FF2B5EF4-FFF2-40B4-BE49-F238E27FC236}">
                <a16:creationId xmlns:a16="http://schemas.microsoft.com/office/drawing/2014/main" id="{7755586C-BA7C-377F-0AC6-6C0BA976D533}"/>
              </a:ext>
            </a:extLst>
          </p:cNvPr>
          <p:cNvGrpSpPr/>
          <p:nvPr/>
        </p:nvGrpSpPr>
        <p:grpSpPr>
          <a:xfrm>
            <a:off x="445123" y="317486"/>
            <a:ext cx="9559213" cy="1065193"/>
            <a:chOff x="1430827" y="987944"/>
            <a:chExt cx="8706445" cy="798895"/>
          </a:xfrm>
        </p:grpSpPr>
        <p:sp>
          <p:nvSpPr>
            <p:cNvPr id="8" name="Hình chữ nhật: Góc Tròn 7">
              <a:extLst>
                <a:ext uri="{FF2B5EF4-FFF2-40B4-BE49-F238E27FC236}">
                  <a16:creationId xmlns:a16="http://schemas.microsoft.com/office/drawing/2014/main" id="{CE3B93C7-E523-68D7-751E-5E29457EF58C}"/>
                </a:ext>
              </a:extLst>
            </p:cNvPr>
            <p:cNvSpPr/>
            <p:nvPr/>
          </p:nvSpPr>
          <p:spPr>
            <a:xfrm>
              <a:off x="1430827" y="994041"/>
              <a:ext cx="8706445" cy="792798"/>
            </a:xfrm>
            <a:custGeom>
              <a:avLst/>
              <a:gdLst>
                <a:gd name="connsiteX0" fmla="*/ 0 w 8706445"/>
                <a:gd name="connsiteY0" fmla="*/ 132135 h 792798"/>
                <a:gd name="connsiteX1" fmla="*/ 160464 w 8706445"/>
                <a:gd name="connsiteY1" fmla="*/ 0 h 792798"/>
                <a:gd name="connsiteX2" fmla="*/ 600703 w 8706445"/>
                <a:gd name="connsiteY2" fmla="*/ 0 h 792798"/>
                <a:gd name="connsiteX3" fmla="*/ 1124798 w 8706445"/>
                <a:gd name="connsiteY3" fmla="*/ 0 h 792798"/>
                <a:gd name="connsiteX4" fmla="*/ 1732748 w 8706445"/>
                <a:gd name="connsiteY4" fmla="*/ 0 h 792798"/>
                <a:gd name="connsiteX5" fmla="*/ 2005277 w 8706445"/>
                <a:gd name="connsiteY5" fmla="*/ 0 h 792798"/>
                <a:gd name="connsiteX6" fmla="*/ 2529372 w 8706445"/>
                <a:gd name="connsiteY6" fmla="*/ 0 h 792798"/>
                <a:gd name="connsiteX7" fmla="*/ 2885757 w 8706445"/>
                <a:gd name="connsiteY7" fmla="*/ 0 h 792798"/>
                <a:gd name="connsiteX8" fmla="*/ 3409852 w 8706445"/>
                <a:gd name="connsiteY8" fmla="*/ 0 h 792798"/>
                <a:gd name="connsiteX9" fmla="*/ 3850091 w 8706445"/>
                <a:gd name="connsiteY9" fmla="*/ 0 h 792798"/>
                <a:gd name="connsiteX10" fmla="*/ 4290331 w 8706445"/>
                <a:gd name="connsiteY10" fmla="*/ 0 h 792798"/>
                <a:gd name="connsiteX11" fmla="*/ 4730570 w 8706445"/>
                <a:gd name="connsiteY11" fmla="*/ 0 h 792798"/>
                <a:gd name="connsiteX12" fmla="*/ 5003099 w 8706445"/>
                <a:gd name="connsiteY12" fmla="*/ 0 h 792798"/>
                <a:gd name="connsiteX13" fmla="*/ 5611049 w 8706445"/>
                <a:gd name="connsiteY13" fmla="*/ 0 h 792798"/>
                <a:gd name="connsiteX14" fmla="*/ 5967434 w 8706445"/>
                <a:gd name="connsiteY14" fmla="*/ 0 h 792798"/>
                <a:gd name="connsiteX15" fmla="*/ 6659240 w 8706445"/>
                <a:gd name="connsiteY15" fmla="*/ 0 h 792798"/>
                <a:gd name="connsiteX16" fmla="*/ 7015624 w 8706445"/>
                <a:gd name="connsiteY16" fmla="*/ 0 h 792798"/>
                <a:gd name="connsiteX17" fmla="*/ 7539719 w 8706445"/>
                <a:gd name="connsiteY17" fmla="*/ 0 h 792798"/>
                <a:gd name="connsiteX18" fmla="*/ 7812248 w 8706445"/>
                <a:gd name="connsiteY18" fmla="*/ 0 h 792798"/>
                <a:gd name="connsiteX19" fmla="*/ 8545980 w 8706445"/>
                <a:gd name="connsiteY19" fmla="*/ 0 h 792798"/>
                <a:gd name="connsiteX20" fmla="*/ 8706445 w 8706445"/>
                <a:gd name="connsiteY20" fmla="*/ 132135 h 792798"/>
                <a:gd name="connsiteX21" fmla="*/ 8706445 w 8706445"/>
                <a:gd name="connsiteY21" fmla="*/ 385828 h 792798"/>
                <a:gd name="connsiteX22" fmla="*/ 8706445 w 8706445"/>
                <a:gd name="connsiteY22" fmla="*/ 660662 h 792798"/>
                <a:gd name="connsiteX23" fmla="*/ 8545980 w 8706445"/>
                <a:gd name="connsiteY23" fmla="*/ 792798 h 792798"/>
                <a:gd name="connsiteX24" fmla="*/ 7938030 w 8706445"/>
                <a:gd name="connsiteY24" fmla="*/ 792798 h 792798"/>
                <a:gd name="connsiteX25" fmla="*/ 7497791 w 8706445"/>
                <a:gd name="connsiteY25" fmla="*/ 792798 h 792798"/>
                <a:gd name="connsiteX26" fmla="*/ 6805985 w 8706445"/>
                <a:gd name="connsiteY26" fmla="*/ 792798 h 792798"/>
                <a:gd name="connsiteX27" fmla="*/ 6533457 w 8706445"/>
                <a:gd name="connsiteY27" fmla="*/ 792798 h 792798"/>
                <a:gd name="connsiteX28" fmla="*/ 5925506 w 8706445"/>
                <a:gd name="connsiteY28" fmla="*/ 792798 h 792798"/>
                <a:gd name="connsiteX29" fmla="*/ 5233701 w 8706445"/>
                <a:gd name="connsiteY29" fmla="*/ 792798 h 792798"/>
                <a:gd name="connsiteX30" fmla="*/ 4793461 w 8706445"/>
                <a:gd name="connsiteY30" fmla="*/ 792798 h 792798"/>
                <a:gd name="connsiteX31" fmla="*/ 4269367 w 8706445"/>
                <a:gd name="connsiteY31" fmla="*/ 792798 h 792798"/>
                <a:gd name="connsiteX32" fmla="*/ 3829127 w 8706445"/>
                <a:gd name="connsiteY32" fmla="*/ 792798 h 792798"/>
                <a:gd name="connsiteX33" fmla="*/ 3472743 w 8706445"/>
                <a:gd name="connsiteY33" fmla="*/ 792798 h 792798"/>
                <a:gd name="connsiteX34" fmla="*/ 3200213 w 8706445"/>
                <a:gd name="connsiteY34" fmla="*/ 792798 h 792798"/>
                <a:gd name="connsiteX35" fmla="*/ 2508408 w 8706445"/>
                <a:gd name="connsiteY35" fmla="*/ 792798 h 792798"/>
                <a:gd name="connsiteX36" fmla="*/ 1900459 w 8706445"/>
                <a:gd name="connsiteY36" fmla="*/ 792798 h 792798"/>
                <a:gd name="connsiteX37" fmla="*/ 1292508 w 8706445"/>
                <a:gd name="connsiteY37" fmla="*/ 792798 h 792798"/>
                <a:gd name="connsiteX38" fmla="*/ 852269 w 8706445"/>
                <a:gd name="connsiteY38" fmla="*/ 792798 h 792798"/>
                <a:gd name="connsiteX39" fmla="*/ 160464 w 8706445"/>
                <a:gd name="connsiteY39" fmla="*/ 792798 h 792798"/>
                <a:gd name="connsiteX40" fmla="*/ 0 w 8706445"/>
                <a:gd name="connsiteY40" fmla="*/ 660662 h 792798"/>
                <a:gd name="connsiteX41" fmla="*/ 0 w 8706445"/>
                <a:gd name="connsiteY41" fmla="*/ 385828 h 792798"/>
                <a:gd name="connsiteX42" fmla="*/ 0 w 8706445"/>
                <a:gd name="connsiteY42" fmla="*/ 132135 h 792798"/>
                <a:gd name="connsiteX0" fmla="*/ 0 w 8706445"/>
                <a:gd name="connsiteY0" fmla="*/ 132135 h 792798"/>
                <a:gd name="connsiteX1" fmla="*/ 160464 w 8706445"/>
                <a:gd name="connsiteY1" fmla="*/ 0 h 792798"/>
                <a:gd name="connsiteX2" fmla="*/ 600703 w 8706445"/>
                <a:gd name="connsiteY2" fmla="*/ 0 h 792798"/>
                <a:gd name="connsiteX3" fmla="*/ 957088 w 8706445"/>
                <a:gd name="connsiteY3" fmla="*/ 0 h 792798"/>
                <a:gd name="connsiteX4" fmla="*/ 1313472 w 8706445"/>
                <a:gd name="connsiteY4" fmla="*/ 0 h 792798"/>
                <a:gd name="connsiteX5" fmla="*/ 1837567 w 8706445"/>
                <a:gd name="connsiteY5" fmla="*/ 0 h 792798"/>
                <a:gd name="connsiteX6" fmla="*/ 2529372 w 8706445"/>
                <a:gd name="connsiteY6" fmla="*/ 0 h 792798"/>
                <a:gd name="connsiteX7" fmla="*/ 2969612 w 8706445"/>
                <a:gd name="connsiteY7" fmla="*/ 0 h 792798"/>
                <a:gd name="connsiteX8" fmla="*/ 3493706 w 8706445"/>
                <a:gd name="connsiteY8" fmla="*/ 0 h 792798"/>
                <a:gd name="connsiteX9" fmla="*/ 3766236 w 8706445"/>
                <a:gd name="connsiteY9" fmla="*/ 0 h 792798"/>
                <a:gd name="connsiteX10" fmla="*/ 4290331 w 8706445"/>
                <a:gd name="connsiteY10" fmla="*/ 0 h 792798"/>
                <a:gd name="connsiteX11" fmla="*/ 4814425 w 8706445"/>
                <a:gd name="connsiteY11" fmla="*/ 0 h 792798"/>
                <a:gd name="connsiteX12" fmla="*/ 5338520 w 8706445"/>
                <a:gd name="connsiteY12" fmla="*/ 0 h 792798"/>
                <a:gd name="connsiteX13" fmla="*/ 5946470 w 8706445"/>
                <a:gd name="connsiteY13" fmla="*/ 0 h 792798"/>
                <a:gd name="connsiteX14" fmla="*/ 6302854 w 8706445"/>
                <a:gd name="connsiteY14" fmla="*/ 0 h 792798"/>
                <a:gd name="connsiteX15" fmla="*/ 6910805 w 8706445"/>
                <a:gd name="connsiteY15" fmla="*/ 0 h 792798"/>
                <a:gd name="connsiteX16" fmla="*/ 7267189 w 8706445"/>
                <a:gd name="connsiteY16" fmla="*/ 0 h 792798"/>
                <a:gd name="connsiteX17" fmla="*/ 7875139 w 8706445"/>
                <a:gd name="connsiteY17" fmla="*/ 0 h 792798"/>
                <a:gd name="connsiteX18" fmla="*/ 8545980 w 8706445"/>
                <a:gd name="connsiteY18" fmla="*/ 0 h 792798"/>
                <a:gd name="connsiteX19" fmla="*/ 8706445 w 8706445"/>
                <a:gd name="connsiteY19" fmla="*/ 132135 h 792798"/>
                <a:gd name="connsiteX20" fmla="*/ 8706445 w 8706445"/>
                <a:gd name="connsiteY20" fmla="*/ 385828 h 792798"/>
                <a:gd name="connsiteX21" fmla="*/ 8706445 w 8706445"/>
                <a:gd name="connsiteY21" fmla="*/ 660662 h 792798"/>
                <a:gd name="connsiteX22" fmla="*/ 8545980 w 8706445"/>
                <a:gd name="connsiteY22" fmla="*/ 792798 h 792798"/>
                <a:gd name="connsiteX23" fmla="*/ 7938030 w 8706445"/>
                <a:gd name="connsiteY23" fmla="*/ 792798 h 792798"/>
                <a:gd name="connsiteX24" fmla="*/ 7497791 w 8706445"/>
                <a:gd name="connsiteY24" fmla="*/ 792798 h 792798"/>
                <a:gd name="connsiteX25" fmla="*/ 6973696 w 8706445"/>
                <a:gd name="connsiteY25" fmla="*/ 792798 h 792798"/>
                <a:gd name="connsiteX26" fmla="*/ 6617311 w 8706445"/>
                <a:gd name="connsiteY26" fmla="*/ 792798 h 792798"/>
                <a:gd name="connsiteX27" fmla="*/ 6177072 w 8706445"/>
                <a:gd name="connsiteY27" fmla="*/ 792798 h 792798"/>
                <a:gd name="connsiteX28" fmla="*/ 5569122 w 8706445"/>
                <a:gd name="connsiteY28" fmla="*/ 792798 h 792798"/>
                <a:gd name="connsiteX29" fmla="*/ 4961172 w 8706445"/>
                <a:gd name="connsiteY29" fmla="*/ 792798 h 792798"/>
                <a:gd name="connsiteX30" fmla="*/ 4437077 w 8706445"/>
                <a:gd name="connsiteY30" fmla="*/ 792798 h 792798"/>
                <a:gd name="connsiteX31" fmla="*/ 4080693 w 8706445"/>
                <a:gd name="connsiteY31" fmla="*/ 792798 h 792798"/>
                <a:gd name="connsiteX32" fmla="*/ 3724309 w 8706445"/>
                <a:gd name="connsiteY32" fmla="*/ 792798 h 792798"/>
                <a:gd name="connsiteX33" fmla="*/ 3284069 w 8706445"/>
                <a:gd name="connsiteY33" fmla="*/ 792798 h 792798"/>
                <a:gd name="connsiteX34" fmla="*/ 3011539 w 8706445"/>
                <a:gd name="connsiteY34" fmla="*/ 792798 h 792798"/>
                <a:gd name="connsiteX35" fmla="*/ 2739010 w 8706445"/>
                <a:gd name="connsiteY35" fmla="*/ 792798 h 792798"/>
                <a:gd name="connsiteX36" fmla="*/ 2298770 w 8706445"/>
                <a:gd name="connsiteY36" fmla="*/ 792798 h 792798"/>
                <a:gd name="connsiteX37" fmla="*/ 1942386 w 8706445"/>
                <a:gd name="connsiteY37" fmla="*/ 792798 h 792798"/>
                <a:gd name="connsiteX38" fmla="*/ 1502146 w 8706445"/>
                <a:gd name="connsiteY38" fmla="*/ 792798 h 792798"/>
                <a:gd name="connsiteX39" fmla="*/ 1229617 w 8706445"/>
                <a:gd name="connsiteY39" fmla="*/ 792798 h 792798"/>
                <a:gd name="connsiteX40" fmla="*/ 621667 w 8706445"/>
                <a:gd name="connsiteY40" fmla="*/ 792798 h 792798"/>
                <a:gd name="connsiteX41" fmla="*/ 160464 w 8706445"/>
                <a:gd name="connsiteY41" fmla="*/ 792798 h 792798"/>
                <a:gd name="connsiteX42" fmla="*/ 0 w 8706445"/>
                <a:gd name="connsiteY42" fmla="*/ 660662 h 792798"/>
                <a:gd name="connsiteX43" fmla="*/ 0 w 8706445"/>
                <a:gd name="connsiteY43" fmla="*/ 412254 h 792798"/>
                <a:gd name="connsiteX44" fmla="*/ 0 w 8706445"/>
                <a:gd name="connsiteY44" fmla="*/ 132135 h 792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8706445" h="792798" fill="none" extrusionOk="0">
                  <a:moveTo>
                    <a:pt x="0" y="132135"/>
                  </a:moveTo>
                  <a:cubicBezTo>
                    <a:pt x="-22795" y="38029"/>
                    <a:pt x="64155" y="4273"/>
                    <a:pt x="160464" y="0"/>
                  </a:cubicBezTo>
                  <a:cubicBezTo>
                    <a:pt x="331647" y="-10358"/>
                    <a:pt x="448326" y="-7962"/>
                    <a:pt x="600703" y="0"/>
                  </a:cubicBezTo>
                  <a:cubicBezTo>
                    <a:pt x="779248" y="13206"/>
                    <a:pt x="1017158" y="52816"/>
                    <a:pt x="1124798" y="0"/>
                  </a:cubicBezTo>
                  <a:cubicBezTo>
                    <a:pt x="1228090" y="-5179"/>
                    <a:pt x="1528241" y="42675"/>
                    <a:pt x="1732748" y="0"/>
                  </a:cubicBezTo>
                  <a:cubicBezTo>
                    <a:pt x="1889881" y="-33239"/>
                    <a:pt x="1902812" y="22705"/>
                    <a:pt x="2005277" y="0"/>
                  </a:cubicBezTo>
                  <a:cubicBezTo>
                    <a:pt x="2150867" y="-10729"/>
                    <a:pt x="2278040" y="16500"/>
                    <a:pt x="2529372" y="0"/>
                  </a:cubicBezTo>
                  <a:cubicBezTo>
                    <a:pt x="2786158" y="-58257"/>
                    <a:pt x="2743040" y="13462"/>
                    <a:pt x="2885757" y="0"/>
                  </a:cubicBezTo>
                  <a:cubicBezTo>
                    <a:pt x="3039100" y="9109"/>
                    <a:pt x="3277983" y="36692"/>
                    <a:pt x="3409852" y="0"/>
                  </a:cubicBezTo>
                  <a:cubicBezTo>
                    <a:pt x="3565683" y="-29281"/>
                    <a:pt x="3705582" y="4474"/>
                    <a:pt x="3850091" y="0"/>
                  </a:cubicBezTo>
                  <a:cubicBezTo>
                    <a:pt x="4005965" y="-40115"/>
                    <a:pt x="4208868" y="7229"/>
                    <a:pt x="4290331" y="0"/>
                  </a:cubicBezTo>
                  <a:cubicBezTo>
                    <a:pt x="4394522" y="543"/>
                    <a:pt x="4628790" y="-13963"/>
                    <a:pt x="4730570" y="0"/>
                  </a:cubicBezTo>
                  <a:cubicBezTo>
                    <a:pt x="4825874" y="-12313"/>
                    <a:pt x="4892363" y="17203"/>
                    <a:pt x="5003099" y="0"/>
                  </a:cubicBezTo>
                  <a:cubicBezTo>
                    <a:pt x="5094826" y="-15851"/>
                    <a:pt x="5422333" y="66454"/>
                    <a:pt x="5611049" y="0"/>
                  </a:cubicBezTo>
                  <a:cubicBezTo>
                    <a:pt x="5835599" y="-43955"/>
                    <a:pt x="5892881" y="2894"/>
                    <a:pt x="5967434" y="0"/>
                  </a:cubicBezTo>
                  <a:cubicBezTo>
                    <a:pt x="6061659" y="-36835"/>
                    <a:pt x="6461945" y="15250"/>
                    <a:pt x="6659240" y="0"/>
                  </a:cubicBezTo>
                  <a:cubicBezTo>
                    <a:pt x="6886558" y="-33062"/>
                    <a:pt x="6873599" y="27378"/>
                    <a:pt x="7015624" y="0"/>
                  </a:cubicBezTo>
                  <a:cubicBezTo>
                    <a:pt x="7150310" y="-32668"/>
                    <a:pt x="7416111" y="18283"/>
                    <a:pt x="7539719" y="0"/>
                  </a:cubicBezTo>
                  <a:cubicBezTo>
                    <a:pt x="7673406" y="-34001"/>
                    <a:pt x="7724277" y="19849"/>
                    <a:pt x="7812248" y="0"/>
                  </a:cubicBezTo>
                  <a:cubicBezTo>
                    <a:pt x="7885883" y="-19485"/>
                    <a:pt x="8314813" y="8710"/>
                    <a:pt x="8545980" y="0"/>
                  </a:cubicBezTo>
                  <a:cubicBezTo>
                    <a:pt x="8632521" y="-6945"/>
                    <a:pt x="8710772" y="57828"/>
                    <a:pt x="8706445" y="132135"/>
                  </a:cubicBezTo>
                  <a:cubicBezTo>
                    <a:pt x="8745031" y="206676"/>
                    <a:pt x="8683950" y="343919"/>
                    <a:pt x="8706445" y="385828"/>
                  </a:cubicBezTo>
                  <a:cubicBezTo>
                    <a:pt x="8709294" y="447196"/>
                    <a:pt x="8703631" y="585735"/>
                    <a:pt x="8706445" y="660662"/>
                  </a:cubicBezTo>
                  <a:cubicBezTo>
                    <a:pt x="8689296" y="706009"/>
                    <a:pt x="8626879" y="798666"/>
                    <a:pt x="8545980" y="792798"/>
                  </a:cubicBezTo>
                  <a:cubicBezTo>
                    <a:pt x="8253736" y="819810"/>
                    <a:pt x="8157837" y="739680"/>
                    <a:pt x="7938030" y="792798"/>
                  </a:cubicBezTo>
                  <a:cubicBezTo>
                    <a:pt x="7738368" y="809344"/>
                    <a:pt x="7699363" y="791006"/>
                    <a:pt x="7497791" y="792798"/>
                  </a:cubicBezTo>
                  <a:cubicBezTo>
                    <a:pt x="7279288" y="839002"/>
                    <a:pt x="7026363" y="702735"/>
                    <a:pt x="6805985" y="792798"/>
                  </a:cubicBezTo>
                  <a:cubicBezTo>
                    <a:pt x="6500522" y="856013"/>
                    <a:pt x="6638999" y="766902"/>
                    <a:pt x="6533457" y="792798"/>
                  </a:cubicBezTo>
                  <a:cubicBezTo>
                    <a:pt x="6393310" y="811444"/>
                    <a:pt x="6145453" y="716795"/>
                    <a:pt x="5925506" y="792798"/>
                  </a:cubicBezTo>
                  <a:cubicBezTo>
                    <a:pt x="5710196" y="847560"/>
                    <a:pt x="5452432" y="677348"/>
                    <a:pt x="5233701" y="792798"/>
                  </a:cubicBezTo>
                  <a:cubicBezTo>
                    <a:pt x="5009444" y="839827"/>
                    <a:pt x="4885864" y="767541"/>
                    <a:pt x="4793461" y="792798"/>
                  </a:cubicBezTo>
                  <a:cubicBezTo>
                    <a:pt x="4667248" y="851084"/>
                    <a:pt x="4392695" y="789415"/>
                    <a:pt x="4269367" y="792798"/>
                  </a:cubicBezTo>
                  <a:cubicBezTo>
                    <a:pt x="4130610" y="773692"/>
                    <a:pt x="3965891" y="767520"/>
                    <a:pt x="3829127" y="792798"/>
                  </a:cubicBezTo>
                  <a:cubicBezTo>
                    <a:pt x="3700135" y="821543"/>
                    <a:pt x="3624223" y="805361"/>
                    <a:pt x="3472743" y="792798"/>
                  </a:cubicBezTo>
                  <a:cubicBezTo>
                    <a:pt x="3314577" y="790602"/>
                    <a:pt x="3339047" y="763450"/>
                    <a:pt x="3200213" y="792798"/>
                  </a:cubicBezTo>
                  <a:cubicBezTo>
                    <a:pt x="3036443" y="836244"/>
                    <a:pt x="2739172" y="786496"/>
                    <a:pt x="2508408" y="792798"/>
                  </a:cubicBezTo>
                  <a:cubicBezTo>
                    <a:pt x="2244353" y="844047"/>
                    <a:pt x="2176810" y="775651"/>
                    <a:pt x="1900459" y="792798"/>
                  </a:cubicBezTo>
                  <a:cubicBezTo>
                    <a:pt x="1622040" y="829208"/>
                    <a:pt x="1409570" y="767447"/>
                    <a:pt x="1292508" y="792798"/>
                  </a:cubicBezTo>
                  <a:cubicBezTo>
                    <a:pt x="1173126" y="788639"/>
                    <a:pt x="1010016" y="758271"/>
                    <a:pt x="852269" y="792798"/>
                  </a:cubicBezTo>
                  <a:cubicBezTo>
                    <a:pt x="706409" y="832218"/>
                    <a:pt x="453302" y="711431"/>
                    <a:pt x="160464" y="792798"/>
                  </a:cubicBezTo>
                  <a:cubicBezTo>
                    <a:pt x="65420" y="791529"/>
                    <a:pt x="-17060" y="720926"/>
                    <a:pt x="0" y="660662"/>
                  </a:cubicBezTo>
                  <a:cubicBezTo>
                    <a:pt x="-44620" y="572313"/>
                    <a:pt x="644" y="524367"/>
                    <a:pt x="0" y="385828"/>
                  </a:cubicBezTo>
                  <a:cubicBezTo>
                    <a:pt x="-1993" y="258450"/>
                    <a:pt x="6279" y="219861"/>
                    <a:pt x="0" y="132135"/>
                  </a:cubicBezTo>
                  <a:close/>
                </a:path>
                <a:path w="8706445" h="792798" stroke="0" extrusionOk="0">
                  <a:moveTo>
                    <a:pt x="0" y="132135"/>
                  </a:moveTo>
                  <a:cubicBezTo>
                    <a:pt x="-6536" y="71118"/>
                    <a:pt x="55065" y="7863"/>
                    <a:pt x="160464" y="0"/>
                  </a:cubicBezTo>
                  <a:cubicBezTo>
                    <a:pt x="291345" y="-58985"/>
                    <a:pt x="434468" y="29733"/>
                    <a:pt x="600703" y="0"/>
                  </a:cubicBezTo>
                  <a:cubicBezTo>
                    <a:pt x="743063" y="-22357"/>
                    <a:pt x="806678" y="-6536"/>
                    <a:pt x="957088" y="0"/>
                  </a:cubicBezTo>
                  <a:cubicBezTo>
                    <a:pt x="1126955" y="-761"/>
                    <a:pt x="1174498" y="28130"/>
                    <a:pt x="1313472" y="0"/>
                  </a:cubicBezTo>
                  <a:cubicBezTo>
                    <a:pt x="1453633" y="-317"/>
                    <a:pt x="1684002" y="65387"/>
                    <a:pt x="1837567" y="0"/>
                  </a:cubicBezTo>
                  <a:cubicBezTo>
                    <a:pt x="1962431" y="-36669"/>
                    <a:pt x="2361488" y="74647"/>
                    <a:pt x="2529372" y="0"/>
                  </a:cubicBezTo>
                  <a:cubicBezTo>
                    <a:pt x="2672209" y="-49308"/>
                    <a:pt x="2752829" y="31713"/>
                    <a:pt x="2969612" y="0"/>
                  </a:cubicBezTo>
                  <a:cubicBezTo>
                    <a:pt x="3186072" y="-6486"/>
                    <a:pt x="3259751" y="34793"/>
                    <a:pt x="3493706" y="0"/>
                  </a:cubicBezTo>
                  <a:cubicBezTo>
                    <a:pt x="3725544" y="-21351"/>
                    <a:pt x="3696042" y="22451"/>
                    <a:pt x="3766236" y="0"/>
                  </a:cubicBezTo>
                  <a:cubicBezTo>
                    <a:pt x="3801635" y="-49937"/>
                    <a:pt x="4103232" y="32019"/>
                    <a:pt x="4290331" y="0"/>
                  </a:cubicBezTo>
                  <a:cubicBezTo>
                    <a:pt x="4523235" y="-53768"/>
                    <a:pt x="4677671" y="18708"/>
                    <a:pt x="4814425" y="0"/>
                  </a:cubicBezTo>
                  <a:cubicBezTo>
                    <a:pt x="4933740" y="-7546"/>
                    <a:pt x="5155626" y="-10520"/>
                    <a:pt x="5338520" y="0"/>
                  </a:cubicBezTo>
                  <a:cubicBezTo>
                    <a:pt x="5475929" y="-2822"/>
                    <a:pt x="5662770" y="26143"/>
                    <a:pt x="5946470" y="0"/>
                  </a:cubicBezTo>
                  <a:cubicBezTo>
                    <a:pt x="6183309" y="-16645"/>
                    <a:pt x="6203044" y="13537"/>
                    <a:pt x="6302854" y="0"/>
                  </a:cubicBezTo>
                  <a:cubicBezTo>
                    <a:pt x="6412837" y="-39959"/>
                    <a:pt x="6717446" y="14267"/>
                    <a:pt x="6910805" y="0"/>
                  </a:cubicBezTo>
                  <a:cubicBezTo>
                    <a:pt x="7067401" y="16084"/>
                    <a:pt x="7149326" y="3791"/>
                    <a:pt x="7267189" y="0"/>
                  </a:cubicBezTo>
                  <a:cubicBezTo>
                    <a:pt x="7415036" y="-24088"/>
                    <a:pt x="7708880" y="19681"/>
                    <a:pt x="7875139" y="0"/>
                  </a:cubicBezTo>
                  <a:cubicBezTo>
                    <a:pt x="8057515" y="-24730"/>
                    <a:pt x="8413777" y="-23729"/>
                    <a:pt x="8545980" y="0"/>
                  </a:cubicBezTo>
                  <a:cubicBezTo>
                    <a:pt x="8646189" y="-11233"/>
                    <a:pt x="8687122" y="82131"/>
                    <a:pt x="8706445" y="132135"/>
                  </a:cubicBezTo>
                  <a:cubicBezTo>
                    <a:pt x="8738039" y="225814"/>
                    <a:pt x="8679298" y="272483"/>
                    <a:pt x="8706445" y="385828"/>
                  </a:cubicBezTo>
                  <a:cubicBezTo>
                    <a:pt x="8726477" y="464654"/>
                    <a:pt x="8670569" y="541566"/>
                    <a:pt x="8706445" y="660662"/>
                  </a:cubicBezTo>
                  <a:cubicBezTo>
                    <a:pt x="8729167" y="707796"/>
                    <a:pt x="8610057" y="798657"/>
                    <a:pt x="8545980" y="792798"/>
                  </a:cubicBezTo>
                  <a:cubicBezTo>
                    <a:pt x="8329449" y="755045"/>
                    <a:pt x="8141537" y="811204"/>
                    <a:pt x="7938030" y="792798"/>
                  </a:cubicBezTo>
                  <a:cubicBezTo>
                    <a:pt x="7760593" y="790334"/>
                    <a:pt x="7629981" y="803683"/>
                    <a:pt x="7497791" y="792798"/>
                  </a:cubicBezTo>
                  <a:cubicBezTo>
                    <a:pt x="7358150" y="825633"/>
                    <a:pt x="7170201" y="743724"/>
                    <a:pt x="6973696" y="792798"/>
                  </a:cubicBezTo>
                  <a:cubicBezTo>
                    <a:pt x="6809049" y="837257"/>
                    <a:pt x="6739421" y="802372"/>
                    <a:pt x="6617311" y="792798"/>
                  </a:cubicBezTo>
                  <a:cubicBezTo>
                    <a:pt x="6505511" y="786826"/>
                    <a:pt x="6312283" y="802007"/>
                    <a:pt x="6177072" y="792798"/>
                  </a:cubicBezTo>
                  <a:cubicBezTo>
                    <a:pt x="5987185" y="825721"/>
                    <a:pt x="5839645" y="742128"/>
                    <a:pt x="5569122" y="792798"/>
                  </a:cubicBezTo>
                  <a:cubicBezTo>
                    <a:pt x="5296248" y="871983"/>
                    <a:pt x="5157425" y="767436"/>
                    <a:pt x="4961172" y="792798"/>
                  </a:cubicBezTo>
                  <a:cubicBezTo>
                    <a:pt x="4735584" y="810364"/>
                    <a:pt x="4520896" y="742527"/>
                    <a:pt x="4437077" y="792798"/>
                  </a:cubicBezTo>
                  <a:cubicBezTo>
                    <a:pt x="4312576" y="825971"/>
                    <a:pt x="4228423" y="756482"/>
                    <a:pt x="4080693" y="792798"/>
                  </a:cubicBezTo>
                  <a:cubicBezTo>
                    <a:pt x="3925853" y="817015"/>
                    <a:pt x="3888009" y="767351"/>
                    <a:pt x="3724309" y="792798"/>
                  </a:cubicBezTo>
                  <a:cubicBezTo>
                    <a:pt x="3589167" y="807801"/>
                    <a:pt x="3441346" y="782616"/>
                    <a:pt x="3284069" y="792798"/>
                  </a:cubicBezTo>
                  <a:cubicBezTo>
                    <a:pt x="3135647" y="807199"/>
                    <a:pt x="3093957" y="772880"/>
                    <a:pt x="3011539" y="792798"/>
                  </a:cubicBezTo>
                  <a:cubicBezTo>
                    <a:pt x="2923305" y="801871"/>
                    <a:pt x="2857221" y="776099"/>
                    <a:pt x="2739010" y="792798"/>
                  </a:cubicBezTo>
                  <a:cubicBezTo>
                    <a:pt x="2589748" y="785713"/>
                    <a:pt x="2470107" y="778538"/>
                    <a:pt x="2298770" y="792798"/>
                  </a:cubicBezTo>
                  <a:cubicBezTo>
                    <a:pt x="2111353" y="801967"/>
                    <a:pt x="2032202" y="767990"/>
                    <a:pt x="1942386" y="792798"/>
                  </a:cubicBezTo>
                  <a:cubicBezTo>
                    <a:pt x="1820729" y="813353"/>
                    <a:pt x="1631458" y="790846"/>
                    <a:pt x="1502146" y="792798"/>
                  </a:cubicBezTo>
                  <a:cubicBezTo>
                    <a:pt x="1343095" y="829363"/>
                    <a:pt x="1301228" y="785225"/>
                    <a:pt x="1229617" y="792798"/>
                  </a:cubicBezTo>
                  <a:cubicBezTo>
                    <a:pt x="1178822" y="812142"/>
                    <a:pt x="742441" y="810583"/>
                    <a:pt x="621667" y="792798"/>
                  </a:cubicBezTo>
                  <a:cubicBezTo>
                    <a:pt x="502343" y="824551"/>
                    <a:pt x="340050" y="759310"/>
                    <a:pt x="160464" y="792798"/>
                  </a:cubicBezTo>
                  <a:cubicBezTo>
                    <a:pt x="63004" y="794589"/>
                    <a:pt x="10926" y="760658"/>
                    <a:pt x="0" y="660662"/>
                  </a:cubicBezTo>
                  <a:cubicBezTo>
                    <a:pt x="-26415" y="534375"/>
                    <a:pt x="9950" y="527546"/>
                    <a:pt x="0" y="412254"/>
                  </a:cubicBezTo>
                  <a:cubicBezTo>
                    <a:pt x="-5902" y="303084"/>
                    <a:pt x="23444" y="246914"/>
                    <a:pt x="0" y="132135"/>
                  </a:cubicBezTo>
                  <a:close/>
                </a:path>
                <a:path w="8706445" h="792798" fill="none" stroke="0" extrusionOk="0">
                  <a:moveTo>
                    <a:pt x="0" y="132135"/>
                  </a:moveTo>
                  <a:cubicBezTo>
                    <a:pt x="-17558" y="56701"/>
                    <a:pt x="65837" y="-8002"/>
                    <a:pt x="160464" y="0"/>
                  </a:cubicBezTo>
                  <a:cubicBezTo>
                    <a:pt x="318804" y="-10554"/>
                    <a:pt x="428925" y="-6443"/>
                    <a:pt x="600703" y="0"/>
                  </a:cubicBezTo>
                  <a:cubicBezTo>
                    <a:pt x="791967" y="11163"/>
                    <a:pt x="997337" y="59196"/>
                    <a:pt x="1124798" y="0"/>
                  </a:cubicBezTo>
                  <a:cubicBezTo>
                    <a:pt x="1194284" y="-28893"/>
                    <a:pt x="1570768" y="36841"/>
                    <a:pt x="1732748" y="0"/>
                  </a:cubicBezTo>
                  <a:cubicBezTo>
                    <a:pt x="1898964" y="-36981"/>
                    <a:pt x="1900402" y="29387"/>
                    <a:pt x="2005277" y="0"/>
                  </a:cubicBezTo>
                  <a:cubicBezTo>
                    <a:pt x="2080632" y="-61915"/>
                    <a:pt x="2310753" y="39362"/>
                    <a:pt x="2529372" y="0"/>
                  </a:cubicBezTo>
                  <a:cubicBezTo>
                    <a:pt x="2771652" y="-42038"/>
                    <a:pt x="2750672" y="17504"/>
                    <a:pt x="2885757" y="0"/>
                  </a:cubicBezTo>
                  <a:cubicBezTo>
                    <a:pt x="3011255" y="-21792"/>
                    <a:pt x="3286629" y="70882"/>
                    <a:pt x="3409852" y="0"/>
                  </a:cubicBezTo>
                  <a:cubicBezTo>
                    <a:pt x="3524470" y="-55805"/>
                    <a:pt x="3673463" y="39402"/>
                    <a:pt x="3850091" y="0"/>
                  </a:cubicBezTo>
                  <a:cubicBezTo>
                    <a:pt x="4029320" y="-889"/>
                    <a:pt x="4199444" y="25035"/>
                    <a:pt x="4290331" y="0"/>
                  </a:cubicBezTo>
                  <a:cubicBezTo>
                    <a:pt x="4363300" y="-6884"/>
                    <a:pt x="4650865" y="28987"/>
                    <a:pt x="4730570" y="0"/>
                  </a:cubicBezTo>
                  <a:cubicBezTo>
                    <a:pt x="4834886" y="7857"/>
                    <a:pt x="4911346" y="26072"/>
                    <a:pt x="5003099" y="0"/>
                  </a:cubicBezTo>
                  <a:cubicBezTo>
                    <a:pt x="5122037" y="49687"/>
                    <a:pt x="5439979" y="87542"/>
                    <a:pt x="5611049" y="0"/>
                  </a:cubicBezTo>
                  <a:cubicBezTo>
                    <a:pt x="5858469" y="-55423"/>
                    <a:pt x="5890268" y="39833"/>
                    <a:pt x="5967434" y="0"/>
                  </a:cubicBezTo>
                  <a:cubicBezTo>
                    <a:pt x="6103179" y="-40334"/>
                    <a:pt x="6484432" y="-2477"/>
                    <a:pt x="6659240" y="0"/>
                  </a:cubicBezTo>
                  <a:cubicBezTo>
                    <a:pt x="6864423" y="-35929"/>
                    <a:pt x="6860058" y="42241"/>
                    <a:pt x="7015624" y="0"/>
                  </a:cubicBezTo>
                  <a:cubicBezTo>
                    <a:pt x="7139969" y="-9117"/>
                    <a:pt x="7401262" y="53770"/>
                    <a:pt x="7539719" y="0"/>
                  </a:cubicBezTo>
                  <a:cubicBezTo>
                    <a:pt x="7665815" y="-33902"/>
                    <a:pt x="7723151" y="-12985"/>
                    <a:pt x="7812248" y="0"/>
                  </a:cubicBezTo>
                  <a:cubicBezTo>
                    <a:pt x="7929355" y="-31257"/>
                    <a:pt x="8386147" y="50591"/>
                    <a:pt x="8545980" y="0"/>
                  </a:cubicBezTo>
                  <a:cubicBezTo>
                    <a:pt x="8629894" y="4371"/>
                    <a:pt x="8715218" y="50368"/>
                    <a:pt x="8706445" y="132135"/>
                  </a:cubicBezTo>
                  <a:cubicBezTo>
                    <a:pt x="8733120" y="203073"/>
                    <a:pt x="8679410" y="329658"/>
                    <a:pt x="8706445" y="385828"/>
                  </a:cubicBezTo>
                  <a:cubicBezTo>
                    <a:pt x="8723686" y="427096"/>
                    <a:pt x="8706029" y="597382"/>
                    <a:pt x="8706445" y="660662"/>
                  </a:cubicBezTo>
                  <a:cubicBezTo>
                    <a:pt x="8692991" y="715527"/>
                    <a:pt x="8639179" y="782182"/>
                    <a:pt x="8545980" y="792798"/>
                  </a:cubicBezTo>
                  <a:cubicBezTo>
                    <a:pt x="8225569" y="842792"/>
                    <a:pt x="8135165" y="789788"/>
                    <a:pt x="7938030" y="792798"/>
                  </a:cubicBezTo>
                  <a:cubicBezTo>
                    <a:pt x="7731718" y="813812"/>
                    <a:pt x="7689188" y="782933"/>
                    <a:pt x="7497791" y="792798"/>
                  </a:cubicBezTo>
                  <a:cubicBezTo>
                    <a:pt x="7269940" y="806146"/>
                    <a:pt x="7124689" y="734315"/>
                    <a:pt x="6805985" y="792798"/>
                  </a:cubicBezTo>
                  <a:cubicBezTo>
                    <a:pt x="6527881" y="867381"/>
                    <a:pt x="6640915" y="785876"/>
                    <a:pt x="6533457" y="792798"/>
                  </a:cubicBezTo>
                  <a:cubicBezTo>
                    <a:pt x="6457373" y="836730"/>
                    <a:pt x="6118005" y="754061"/>
                    <a:pt x="5925506" y="792798"/>
                  </a:cubicBezTo>
                  <a:cubicBezTo>
                    <a:pt x="5774157" y="832439"/>
                    <a:pt x="5522316" y="760186"/>
                    <a:pt x="5233701" y="792798"/>
                  </a:cubicBezTo>
                  <a:cubicBezTo>
                    <a:pt x="4965599" y="859961"/>
                    <a:pt x="4892150" y="747737"/>
                    <a:pt x="4793461" y="792798"/>
                  </a:cubicBezTo>
                  <a:cubicBezTo>
                    <a:pt x="4676494" y="840219"/>
                    <a:pt x="4405847" y="763489"/>
                    <a:pt x="4269367" y="792798"/>
                  </a:cubicBezTo>
                  <a:cubicBezTo>
                    <a:pt x="4117930" y="812619"/>
                    <a:pt x="3962405" y="797870"/>
                    <a:pt x="3829127" y="792798"/>
                  </a:cubicBezTo>
                  <a:cubicBezTo>
                    <a:pt x="3704612" y="814756"/>
                    <a:pt x="3639730" y="804368"/>
                    <a:pt x="3472743" y="792798"/>
                  </a:cubicBezTo>
                  <a:cubicBezTo>
                    <a:pt x="3308466" y="797553"/>
                    <a:pt x="3335585" y="769729"/>
                    <a:pt x="3200213" y="792798"/>
                  </a:cubicBezTo>
                  <a:cubicBezTo>
                    <a:pt x="3023214" y="773698"/>
                    <a:pt x="2782439" y="746624"/>
                    <a:pt x="2508408" y="792798"/>
                  </a:cubicBezTo>
                  <a:cubicBezTo>
                    <a:pt x="2243157" y="810884"/>
                    <a:pt x="2177045" y="771402"/>
                    <a:pt x="1900459" y="792798"/>
                  </a:cubicBezTo>
                  <a:cubicBezTo>
                    <a:pt x="1628021" y="813661"/>
                    <a:pt x="1411822" y="784222"/>
                    <a:pt x="1292508" y="792798"/>
                  </a:cubicBezTo>
                  <a:cubicBezTo>
                    <a:pt x="1159002" y="794114"/>
                    <a:pt x="1025749" y="762623"/>
                    <a:pt x="852269" y="792798"/>
                  </a:cubicBezTo>
                  <a:cubicBezTo>
                    <a:pt x="678418" y="856571"/>
                    <a:pt x="459318" y="730752"/>
                    <a:pt x="160464" y="792798"/>
                  </a:cubicBezTo>
                  <a:cubicBezTo>
                    <a:pt x="68170" y="794398"/>
                    <a:pt x="763" y="731204"/>
                    <a:pt x="0" y="660662"/>
                  </a:cubicBezTo>
                  <a:cubicBezTo>
                    <a:pt x="-37261" y="577187"/>
                    <a:pt x="2086" y="504392"/>
                    <a:pt x="0" y="385828"/>
                  </a:cubicBezTo>
                  <a:cubicBezTo>
                    <a:pt x="1332" y="260623"/>
                    <a:pt x="-546" y="212691"/>
                    <a:pt x="0" y="132135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sd="974754452">
                    <a:custGeom>
                      <a:avLst/>
                      <a:gdLst>
                        <a:gd name="connsiteX0" fmla="*/ 0 w 9559213"/>
                        <a:gd name="connsiteY0" fmla="*/ 176181 h 1057064"/>
                        <a:gd name="connsiteX1" fmla="*/ 176181 w 9559213"/>
                        <a:gd name="connsiteY1" fmla="*/ 0 h 1057064"/>
                        <a:gd name="connsiteX2" fmla="*/ 659541 w 9559213"/>
                        <a:gd name="connsiteY2" fmla="*/ 0 h 1057064"/>
                        <a:gd name="connsiteX3" fmla="*/ 1234969 w 9559213"/>
                        <a:gd name="connsiteY3" fmla="*/ 0 h 1057064"/>
                        <a:gd name="connsiteX4" fmla="*/ 1902466 w 9559213"/>
                        <a:gd name="connsiteY4" fmla="*/ 0 h 1057064"/>
                        <a:gd name="connsiteX5" fmla="*/ 2201688 w 9559213"/>
                        <a:gd name="connsiteY5" fmla="*/ 0 h 1057064"/>
                        <a:gd name="connsiteX6" fmla="*/ 2777116 w 9559213"/>
                        <a:gd name="connsiteY6" fmla="*/ 0 h 1057064"/>
                        <a:gd name="connsiteX7" fmla="*/ 3168408 w 9559213"/>
                        <a:gd name="connsiteY7" fmla="*/ 0 h 1057064"/>
                        <a:gd name="connsiteX8" fmla="*/ 3743836 w 9559213"/>
                        <a:gd name="connsiteY8" fmla="*/ 0 h 1057064"/>
                        <a:gd name="connsiteX9" fmla="*/ 4227195 w 9559213"/>
                        <a:gd name="connsiteY9" fmla="*/ 0 h 1057064"/>
                        <a:gd name="connsiteX10" fmla="*/ 4710555 w 9559213"/>
                        <a:gd name="connsiteY10" fmla="*/ 0 h 1057064"/>
                        <a:gd name="connsiteX11" fmla="*/ 5193915 w 9559213"/>
                        <a:gd name="connsiteY11" fmla="*/ 0 h 1057064"/>
                        <a:gd name="connsiteX12" fmla="*/ 5493137 w 9559213"/>
                        <a:gd name="connsiteY12" fmla="*/ 0 h 1057064"/>
                        <a:gd name="connsiteX13" fmla="*/ 6160634 w 9559213"/>
                        <a:gd name="connsiteY13" fmla="*/ 0 h 1057064"/>
                        <a:gd name="connsiteX14" fmla="*/ 6551925 w 9559213"/>
                        <a:gd name="connsiteY14" fmla="*/ 0 h 1057064"/>
                        <a:gd name="connsiteX15" fmla="*/ 7311491 w 9559213"/>
                        <a:gd name="connsiteY15" fmla="*/ 0 h 1057064"/>
                        <a:gd name="connsiteX16" fmla="*/ 7702782 w 9559213"/>
                        <a:gd name="connsiteY16" fmla="*/ 0 h 1057064"/>
                        <a:gd name="connsiteX17" fmla="*/ 8278210 w 9559213"/>
                        <a:gd name="connsiteY17" fmla="*/ 0 h 1057064"/>
                        <a:gd name="connsiteX18" fmla="*/ 8577433 w 9559213"/>
                        <a:gd name="connsiteY18" fmla="*/ 0 h 1057064"/>
                        <a:gd name="connsiteX19" fmla="*/ 9383032 w 9559213"/>
                        <a:gd name="connsiteY19" fmla="*/ 0 h 1057064"/>
                        <a:gd name="connsiteX20" fmla="*/ 9559213 w 9559213"/>
                        <a:gd name="connsiteY20" fmla="*/ 176181 h 1057064"/>
                        <a:gd name="connsiteX21" fmla="*/ 9559213 w 9559213"/>
                        <a:gd name="connsiteY21" fmla="*/ 514438 h 1057064"/>
                        <a:gd name="connsiteX22" fmla="*/ 9559213 w 9559213"/>
                        <a:gd name="connsiteY22" fmla="*/ 880883 h 1057064"/>
                        <a:gd name="connsiteX23" fmla="*/ 9383032 w 9559213"/>
                        <a:gd name="connsiteY23" fmla="*/ 1057064 h 1057064"/>
                        <a:gd name="connsiteX24" fmla="*/ 8715535 w 9559213"/>
                        <a:gd name="connsiteY24" fmla="*/ 1057064 h 1057064"/>
                        <a:gd name="connsiteX25" fmla="*/ 8232176 w 9559213"/>
                        <a:gd name="connsiteY25" fmla="*/ 1057064 h 1057064"/>
                        <a:gd name="connsiteX26" fmla="*/ 7472610 w 9559213"/>
                        <a:gd name="connsiteY26" fmla="*/ 1057064 h 1057064"/>
                        <a:gd name="connsiteX27" fmla="*/ 7173388 w 9559213"/>
                        <a:gd name="connsiteY27" fmla="*/ 1057064 h 1057064"/>
                        <a:gd name="connsiteX28" fmla="*/ 6505891 w 9559213"/>
                        <a:gd name="connsiteY28" fmla="*/ 1057064 h 1057064"/>
                        <a:gd name="connsiteX29" fmla="*/ 5746326 w 9559213"/>
                        <a:gd name="connsiteY29" fmla="*/ 1057064 h 1057064"/>
                        <a:gd name="connsiteX30" fmla="*/ 5262966 w 9559213"/>
                        <a:gd name="connsiteY30" fmla="*/ 1057064 h 1057064"/>
                        <a:gd name="connsiteX31" fmla="*/ 4687538 w 9559213"/>
                        <a:gd name="connsiteY31" fmla="*/ 1057064 h 1057064"/>
                        <a:gd name="connsiteX32" fmla="*/ 4204178 w 9559213"/>
                        <a:gd name="connsiteY32" fmla="*/ 1057064 h 1057064"/>
                        <a:gd name="connsiteX33" fmla="*/ 3812887 w 9559213"/>
                        <a:gd name="connsiteY33" fmla="*/ 1057064 h 1057064"/>
                        <a:gd name="connsiteX34" fmla="*/ 3513664 w 9559213"/>
                        <a:gd name="connsiteY34" fmla="*/ 1057064 h 1057064"/>
                        <a:gd name="connsiteX35" fmla="*/ 2754099 w 9559213"/>
                        <a:gd name="connsiteY35" fmla="*/ 1057064 h 1057064"/>
                        <a:gd name="connsiteX36" fmla="*/ 2086603 w 9559213"/>
                        <a:gd name="connsiteY36" fmla="*/ 1057064 h 1057064"/>
                        <a:gd name="connsiteX37" fmla="*/ 1419106 w 9559213"/>
                        <a:gd name="connsiteY37" fmla="*/ 1057064 h 1057064"/>
                        <a:gd name="connsiteX38" fmla="*/ 935746 w 9559213"/>
                        <a:gd name="connsiteY38" fmla="*/ 1057064 h 1057064"/>
                        <a:gd name="connsiteX39" fmla="*/ 176181 w 9559213"/>
                        <a:gd name="connsiteY39" fmla="*/ 1057064 h 1057064"/>
                        <a:gd name="connsiteX40" fmla="*/ 0 w 9559213"/>
                        <a:gd name="connsiteY40" fmla="*/ 880883 h 1057064"/>
                        <a:gd name="connsiteX41" fmla="*/ 0 w 9559213"/>
                        <a:gd name="connsiteY41" fmla="*/ 514438 h 1057064"/>
                        <a:gd name="connsiteX42" fmla="*/ 0 w 9559213"/>
                        <a:gd name="connsiteY42" fmla="*/ 176181 h 10570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9559213" h="1057064" fill="none" extrusionOk="0">
                          <a:moveTo>
                            <a:pt x="0" y="176181"/>
                          </a:moveTo>
                          <a:cubicBezTo>
                            <a:pt x="-16037" y="69180"/>
                            <a:pt x="71765" y="1425"/>
                            <a:pt x="176181" y="0"/>
                          </a:cubicBezTo>
                          <a:cubicBezTo>
                            <a:pt x="367286" y="-47423"/>
                            <a:pt x="478070" y="1967"/>
                            <a:pt x="659541" y="0"/>
                          </a:cubicBezTo>
                          <a:cubicBezTo>
                            <a:pt x="841012" y="-1967"/>
                            <a:pt x="1110523" y="37555"/>
                            <a:pt x="1234969" y="0"/>
                          </a:cubicBezTo>
                          <a:cubicBezTo>
                            <a:pt x="1359415" y="-37555"/>
                            <a:pt x="1714761" y="49188"/>
                            <a:pt x="1902466" y="0"/>
                          </a:cubicBezTo>
                          <a:cubicBezTo>
                            <a:pt x="2090171" y="-49188"/>
                            <a:pt x="2095530" y="23552"/>
                            <a:pt x="2201688" y="0"/>
                          </a:cubicBezTo>
                          <a:cubicBezTo>
                            <a:pt x="2307846" y="-23552"/>
                            <a:pt x="2507198" y="59628"/>
                            <a:pt x="2777116" y="0"/>
                          </a:cubicBezTo>
                          <a:cubicBezTo>
                            <a:pt x="3047034" y="-59628"/>
                            <a:pt x="3018320" y="16040"/>
                            <a:pt x="3168408" y="0"/>
                          </a:cubicBezTo>
                          <a:cubicBezTo>
                            <a:pt x="3318496" y="-16040"/>
                            <a:pt x="3600744" y="43906"/>
                            <a:pt x="3743836" y="0"/>
                          </a:cubicBezTo>
                          <a:cubicBezTo>
                            <a:pt x="3886928" y="-43906"/>
                            <a:pt x="4053876" y="22423"/>
                            <a:pt x="4227195" y="0"/>
                          </a:cubicBezTo>
                          <a:cubicBezTo>
                            <a:pt x="4400514" y="-22423"/>
                            <a:pt x="4612473" y="23940"/>
                            <a:pt x="4710555" y="0"/>
                          </a:cubicBezTo>
                          <a:cubicBezTo>
                            <a:pt x="4808637" y="-23940"/>
                            <a:pt x="5086160" y="10695"/>
                            <a:pt x="5193915" y="0"/>
                          </a:cubicBezTo>
                          <a:cubicBezTo>
                            <a:pt x="5301670" y="-10695"/>
                            <a:pt x="5384666" y="7991"/>
                            <a:pt x="5493137" y="0"/>
                          </a:cubicBezTo>
                          <a:cubicBezTo>
                            <a:pt x="5601608" y="-7991"/>
                            <a:pt x="5908897" y="74366"/>
                            <a:pt x="6160634" y="0"/>
                          </a:cubicBezTo>
                          <a:cubicBezTo>
                            <a:pt x="6412371" y="-74366"/>
                            <a:pt x="6462256" y="36356"/>
                            <a:pt x="6551925" y="0"/>
                          </a:cubicBezTo>
                          <a:cubicBezTo>
                            <a:pt x="6641594" y="-36356"/>
                            <a:pt x="7081827" y="45540"/>
                            <a:pt x="7311491" y="0"/>
                          </a:cubicBezTo>
                          <a:cubicBezTo>
                            <a:pt x="7541155" y="-45540"/>
                            <a:pt x="7549425" y="42398"/>
                            <a:pt x="7702782" y="0"/>
                          </a:cubicBezTo>
                          <a:cubicBezTo>
                            <a:pt x="7856139" y="-42398"/>
                            <a:pt x="8135819" y="44699"/>
                            <a:pt x="8278210" y="0"/>
                          </a:cubicBezTo>
                          <a:cubicBezTo>
                            <a:pt x="8420601" y="-44699"/>
                            <a:pt x="8482316" y="5761"/>
                            <a:pt x="8577433" y="0"/>
                          </a:cubicBezTo>
                          <a:cubicBezTo>
                            <a:pt x="8672550" y="-5761"/>
                            <a:pt x="9162994" y="51901"/>
                            <a:pt x="9383032" y="0"/>
                          </a:cubicBezTo>
                          <a:cubicBezTo>
                            <a:pt x="9480134" y="-2352"/>
                            <a:pt x="9564308" y="71935"/>
                            <a:pt x="9559213" y="176181"/>
                          </a:cubicBezTo>
                          <a:cubicBezTo>
                            <a:pt x="9587430" y="268206"/>
                            <a:pt x="9546481" y="445038"/>
                            <a:pt x="9559213" y="514438"/>
                          </a:cubicBezTo>
                          <a:cubicBezTo>
                            <a:pt x="9571945" y="583838"/>
                            <a:pt x="9548806" y="793298"/>
                            <a:pt x="9559213" y="880883"/>
                          </a:cubicBezTo>
                          <a:cubicBezTo>
                            <a:pt x="9543994" y="956959"/>
                            <a:pt x="9491632" y="1060039"/>
                            <a:pt x="9383032" y="1057064"/>
                          </a:cubicBezTo>
                          <a:cubicBezTo>
                            <a:pt x="9055885" y="1113364"/>
                            <a:pt x="8941435" y="1027494"/>
                            <a:pt x="8715535" y="1057064"/>
                          </a:cubicBezTo>
                          <a:cubicBezTo>
                            <a:pt x="8489635" y="1086634"/>
                            <a:pt x="8451884" y="1045080"/>
                            <a:pt x="8232176" y="1057064"/>
                          </a:cubicBezTo>
                          <a:cubicBezTo>
                            <a:pt x="8012468" y="1069048"/>
                            <a:pt x="7775975" y="975549"/>
                            <a:pt x="7472610" y="1057064"/>
                          </a:cubicBezTo>
                          <a:cubicBezTo>
                            <a:pt x="7169245" y="1138579"/>
                            <a:pt x="7293735" y="1050702"/>
                            <a:pt x="7173388" y="1057064"/>
                          </a:cubicBezTo>
                          <a:cubicBezTo>
                            <a:pt x="7053041" y="1063426"/>
                            <a:pt x="6711455" y="1002149"/>
                            <a:pt x="6505891" y="1057064"/>
                          </a:cubicBezTo>
                          <a:cubicBezTo>
                            <a:pt x="6300327" y="1111979"/>
                            <a:pt x="6016073" y="975454"/>
                            <a:pt x="5746326" y="1057064"/>
                          </a:cubicBezTo>
                          <a:cubicBezTo>
                            <a:pt x="5476579" y="1138674"/>
                            <a:pt x="5360307" y="1000752"/>
                            <a:pt x="5262966" y="1057064"/>
                          </a:cubicBezTo>
                          <a:cubicBezTo>
                            <a:pt x="5165625" y="1113376"/>
                            <a:pt x="4838718" y="1051766"/>
                            <a:pt x="4687538" y="1057064"/>
                          </a:cubicBezTo>
                          <a:cubicBezTo>
                            <a:pt x="4536358" y="1062362"/>
                            <a:pt x="4345483" y="1015142"/>
                            <a:pt x="4204178" y="1057064"/>
                          </a:cubicBezTo>
                          <a:cubicBezTo>
                            <a:pt x="4062873" y="1098986"/>
                            <a:pt x="3984068" y="1055838"/>
                            <a:pt x="3812887" y="1057064"/>
                          </a:cubicBezTo>
                          <a:cubicBezTo>
                            <a:pt x="3641706" y="1058290"/>
                            <a:pt x="3658325" y="1021350"/>
                            <a:pt x="3513664" y="1057064"/>
                          </a:cubicBezTo>
                          <a:cubicBezTo>
                            <a:pt x="3369003" y="1092778"/>
                            <a:pt x="3054497" y="1017597"/>
                            <a:pt x="2754099" y="1057064"/>
                          </a:cubicBezTo>
                          <a:cubicBezTo>
                            <a:pt x="2453701" y="1096531"/>
                            <a:pt x="2377770" y="1023404"/>
                            <a:pt x="2086603" y="1057064"/>
                          </a:cubicBezTo>
                          <a:cubicBezTo>
                            <a:pt x="1795436" y="1090724"/>
                            <a:pt x="1569316" y="1040958"/>
                            <a:pt x="1419106" y="1057064"/>
                          </a:cubicBezTo>
                          <a:cubicBezTo>
                            <a:pt x="1268896" y="1073170"/>
                            <a:pt x="1126767" y="1021056"/>
                            <a:pt x="935746" y="1057064"/>
                          </a:cubicBezTo>
                          <a:cubicBezTo>
                            <a:pt x="744725" y="1093072"/>
                            <a:pt x="504856" y="966452"/>
                            <a:pt x="176181" y="1057064"/>
                          </a:cubicBezTo>
                          <a:cubicBezTo>
                            <a:pt x="71517" y="1053256"/>
                            <a:pt x="-10159" y="978909"/>
                            <a:pt x="0" y="880883"/>
                          </a:cubicBezTo>
                          <a:cubicBezTo>
                            <a:pt x="-39182" y="772848"/>
                            <a:pt x="318" y="692565"/>
                            <a:pt x="0" y="514438"/>
                          </a:cubicBezTo>
                          <a:cubicBezTo>
                            <a:pt x="-318" y="336311"/>
                            <a:pt x="1154" y="289723"/>
                            <a:pt x="0" y="176181"/>
                          </a:cubicBezTo>
                          <a:close/>
                        </a:path>
                        <a:path w="9559213" h="1057064" stroke="0" extrusionOk="0">
                          <a:moveTo>
                            <a:pt x="0" y="176181"/>
                          </a:moveTo>
                          <a:cubicBezTo>
                            <a:pt x="-6418" y="89351"/>
                            <a:pt x="79146" y="-5094"/>
                            <a:pt x="176181" y="0"/>
                          </a:cubicBezTo>
                          <a:cubicBezTo>
                            <a:pt x="308218" y="-24569"/>
                            <a:pt x="497479" y="34364"/>
                            <a:pt x="659541" y="0"/>
                          </a:cubicBezTo>
                          <a:cubicBezTo>
                            <a:pt x="821603" y="-34364"/>
                            <a:pt x="874966" y="3358"/>
                            <a:pt x="1050832" y="0"/>
                          </a:cubicBezTo>
                          <a:cubicBezTo>
                            <a:pt x="1226698" y="-3358"/>
                            <a:pt x="1288374" y="19086"/>
                            <a:pt x="1442123" y="0"/>
                          </a:cubicBezTo>
                          <a:cubicBezTo>
                            <a:pt x="1595872" y="-19086"/>
                            <a:pt x="1868170" y="68655"/>
                            <a:pt x="2017551" y="0"/>
                          </a:cubicBezTo>
                          <a:cubicBezTo>
                            <a:pt x="2166932" y="-68655"/>
                            <a:pt x="2611222" y="61617"/>
                            <a:pt x="2777116" y="0"/>
                          </a:cubicBezTo>
                          <a:cubicBezTo>
                            <a:pt x="2943011" y="-61617"/>
                            <a:pt x="3026173" y="8216"/>
                            <a:pt x="3260476" y="0"/>
                          </a:cubicBezTo>
                          <a:cubicBezTo>
                            <a:pt x="3494779" y="-8216"/>
                            <a:pt x="3581304" y="47992"/>
                            <a:pt x="3835904" y="0"/>
                          </a:cubicBezTo>
                          <a:cubicBezTo>
                            <a:pt x="4090504" y="-47992"/>
                            <a:pt x="4050113" y="24216"/>
                            <a:pt x="4135127" y="0"/>
                          </a:cubicBezTo>
                          <a:cubicBezTo>
                            <a:pt x="4220141" y="-24216"/>
                            <a:pt x="4440280" y="39503"/>
                            <a:pt x="4710555" y="0"/>
                          </a:cubicBezTo>
                          <a:cubicBezTo>
                            <a:pt x="4980830" y="-39503"/>
                            <a:pt x="5149736" y="2141"/>
                            <a:pt x="5285983" y="0"/>
                          </a:cubicBezTo>
                          <a:cubicBezTo>
                            <a:pt x="5422230" y="-2141"/>
                            <a:pt x="5700574" y="13826"/>
                            <a:pt x="5861411" y="0"/>
                          </a:cubicBezTo>
                          <a:cubicBezTo>
                            <a:pt x="6022248" y="-13826"/>
                            <a:pt x="6279759" y="25966"/>
                            <a:pt x="6528908" y="0"/>
                          </a:cubicBezTo>
                          <a:cubicBezTo>
                            <a:pt x="6778057" y="-25966"/>
                            <a:pt x="6806709" y="33191"/>
                            <a:pt x="6920199" y="0"/>
                          </a:cubicBezTo>
                          <a:cubicBezTo>
                            <a:pt x="7033689" y="-33191"/>
                            <a:pt x="7413753" y="8007"/>
                            <a:pt x="7587696" y="0"/>
                          </a:cubicBezTo>
                          <a:cubicBezTo>
                            <a:pt x="7761639" y="-8007"/>
                            <a:pt x="7844018" y="1697"/>
                            <a:pt x="7978987" y="0"/>
                          </a:cubicBezTo>
                          <a:cubicBezTo>
                            <a:pt x="8113956" y="-1697"/>
                            <a:pt x="8474234" y="17694"/>
                            <a:pt x="8646484" y="0"/>
                          </a:cubicBezTo>
                          <a:cubicBezTo>
                            <a:pt x="8818734" y="-17694"/>
                            <a:pt x="9228770" y="5878"/>
                            <a:pt x="9383032" y="0"/>
                          </a:cubicBezTo>
                          <a:cubicBezTo>
                            <a:pt x="9491819" y="-12881"/>
                            <a:pt x="9540587" y="96199"/>
                            <a:pt x="9559213" y="176181"/>
                          </a:cubicBezTo>
                          <a:cubicBezTo>
                            <a:pt x="9589077" y="297564"/>
                            <a:pt x="9531480" y="383665"/>
                            <a:pt x="9559213" y="514438"/>
                          </a:cubicBezTo>
                          <a:cubicBezTo>
                            <a:pt x="9586946" y="645211"/>
                            <a:pt x="9529490" y="718874"/>
                            <a:pt x="9559213" y="880883"/>
                          </a:cubicBezTo>
                          <a:cubicBezTo>
                            <a:pt x="9583927" y="975366"/>
                            <a:pt x="9478979" y="1080645"/>
                            <a:pt x="9383032" y="1057064"/>
                          </a:cubicBezTo>
                          <a:cubicBezTo>
                            <a:pt x="9145819" y="1074873"/>
                            <a:pt x="8918149" y="1028745"/>
                            <a:pt x="8715535" y="1057064"/>
                          </a:cubicBezTo>
                          <a:cubicBezTo>
                            <a:pt x="8512921" y="1085383"/>
                            <a:pt x="8384358" y="1045685"/>
                            <a:pt x="8232176" y="1057064"/>
                          </a:cubicBezTo>
                          <a:cubicBezTo>
                            <a:pt x="8079994" y="1068443"/>
                            <a:pt x="7838155" y="1009429"/>
                            <a:pt x="7656747" y="1057064"/>
                          </a:cubicBezTo>
                          <a:cubicBezTo>
                            <a:pt x="7475339" y="1104699"/>
                            <a:pt x="7404972" y="1054118"/>
                            <a:pt x="7265456" y="1057064"/>
                          </a:cubicBezTo>
                          <a:cubicBezTo>
                            <a:pt x="7125940" y="1060010"/>
                            <a:pt x="6939915" y="1037659"/>
                            <a:pt x="6782097" y="1057064"/>
                          </a:cubicBezTo>
                          <a:cubicBezTo>
                            <a:pt x="6624279" y="1076469"/>
                            <a:pt x="6423443" y="1001323"/>
                            <a:pt x="6114600" y="1057064"/>
                          </a:cubicBezTo>
                          <a:cubicBezTo>
                            <a:pt x="5805757" y="1112805"/>
                            <a:pt x="5674739" y="1050005"/>
                            <a:pt x="5447103" y="1057064"/>
                          </a:cubicBezTo>
                          <a:cubicBezTo>
                            <a:pt x="5219467" y="1064123"/>
                            <a:pt x="4999071" y="999262"/>
                            <a:pt x="4871675" y="1057064"/>
                          </a:cubicBezTo>
                          <a:cubicBezTo>
                            <a:pt x="4744279" y="1114866"/>
                            <a:pt x="4638903" y="1013173"/>
                            <a:pt x="4480384" y="1057064"/>
                          </a:cubicBezTo>
                          <a:cubicBezTo>
                            <a:pt x="4321865" y="1100955"/>
                            <a:pt x="4267526" y="1031156"/>
                            <a:pt x="4089093" y="1057064"/>
                          </a:cubicBezTo>
                          <a:cubicBezTo>
                            <a:pt x="3910660" y="1082972"/>
                            <a:pt x="3774786" y="1040468"/>
                            <a:pt x="3605733" y="1057064"/>
                          </a:cubicBezTo>
                          <a:cubicBezTo>
                            <a:pt x="3436680" y="1073660"/>
                            <a:pt x="3398748" y="1027189"/>
                            <a:pt x="3306510" y="1057064"/>
                          </a:cubicBezTo>
                          <a:cubicBezTo>
                            <a:pt x="3214272" y="1086939"/>
                            <a:pt x="3135062" y="1034832"/>
                            <a:pt x="3007288" y="1057064"/>
                          </a:cubicBezTo>
                          <a:cubicBezTo>
                            <a:pt x="2879514" y="1079296"/>
                            <a:pt x="2727389" y="1019871"/>
                            <a:pt x="2523928" y="1057064"/>
                          </a:cubicBezTo>
                          <a:cubicBezTo>
                            <a:pt x="2320467" y="1094257"/>
                            <a:pt x="2247533" y="1014610"/>
                            <a:pt x="2132637" y="1057064"/>
                          </a:cubicBezTo>
                          <a:cubicBezTo>
                            <a:pt x="2017741" y="1099518"/>
                            <a:pt x="1808858" y="1014711"/>
                            <a:pt x="1649277" y="1057064"/>
                          </a:cubicBezTo>
                          <a:cubicBezTo>
                            <a:pt x="1489696" y="1099417"/>
                            <a:pt x="1415306" y="1053680"/>
                            <a:pt x="1350055" y="1057064"/>
                          </a:cubicBezTo>
                          <a:cubicBezTo>
                            <a:pt x="1284804" y="1060448"/>
                            <a:pt x="826428" y="1031754"/>
                            <a:pt x="682558" y="1057064"/>
                          </a:cubicBezTo>
                          <a:cubicBezTo>
                            <a:pt x="538688" y="1082374"/>
                            <a:pt x="403915" y="1044023"/>
                            <a:pt x="176181" y="1057064"/>
                          </a:cubicBezTo>
                          <a:cubicBezTo>
                            <a:pt x="62282" y="1064674"/>
                            <a:pt x="19833" y="998571"/>
                            <a:pt x="0" y="880883"/>
                          </a:cubicBezTo>
                          <a:cubicBezTo>
                            <a:pt x="-33930" y="717009"/>
                            <a:pt x="10746" y="705886"/>
                            <a:pt x="0" y="549673"/>
                          </a:cubicBezTo>
                          <a:cubicBezTo>
                            <a:pt x="-10746" y="393460"/>
                            <a:pt x="29266" y="312801"/>
                            <a:pt x="0" y="176181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75ADCC"/>
                </a:solidFill>
                <a:latin typeface="Calibri"/>
                <a:sym typeface="Arial"/>
              </a:endParaRPr>
            </a:p>
          </p:txBody>
        </p:sp>
        <p:sp>
          <p:nvSpPr>
            <p:cNvPr id="9" name="Rectangle 13">
              <a:extLst>
                <a:ext uri="{FF2B5EF4-FFF2-40B4-BE49-F238E27FC236}">
                  <a16:creationId xmlns:a16="http://schemas.microsoft.com/office/drawing/2014/main" id="{78586593-C7F4-3B9D-AF4D-ECA21EA122AF}"/>
                </a:ext>
              </a:extLst>
            </p:cNvPr>
            <p:cNvSpPr/>
            <p:nvPr/>
          </p:nvSpPr>
          <p:spPr>
            <a:xfrm>
              <a:off x="1594316" y="987944"/>
              <a:ext cx="8379466" cy="69249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buClr>
                  <a:srgbClr val="000000"/>
                </a:buClr>
              </a:pPr>
              <a:r>
                <a:rPr lang="en-US" sz="54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Bình </a:t>
              </a:r>
              <a:r>
                <a:rPr lang="en-US" sz="54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chọn</a:t>
              </a:r>
              <a:r>
                <a:rPr lang="en-US" sz="54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54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nhóm</a:t>
              </a:r>
              <a:r>
                <a:rPr lang="en-US" sz="54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54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đọc</a:t>
              </a:r>
              <a:r>
                <a:rPr lang="en-US" sz="54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54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tốt</a:t>
              </a:r>
              <a:r>
                <a:rPr lang="en-US" sz="54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54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nhất</a:t>
              </a:r>
              <a:endParaRPr lang="en-US" sz="5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r:id="rId1" imgW="4921200" imgH="1689120"/>
        </mc:Choice>
        <mc:Fallback>
          <p:control r:id="rId1" imgW="4921200" imgH="1689120">
            <p:pic>
              <p:nvPicPr>
                <p:cNvPr id="2" name="TextBox1">
                  <a:extLst>
                    <a:ext uri="{FF2B5EF4-FFF2-40B4-BE49-F238E27FC236}">
                      <a16:creationId xmlns:a16="http://schemas.microsoft.com/office/drawing/2014/main" id="{BB4E3D7B-0A1A-E805-3248-8B6929F6DDB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84351" y="1942982"/>
                  <a:ext cx="4923367" cy="1689100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5899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A298DF-D2B9-57D0-7ACB-F007A6D23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784" y="661882"/>
            <a:ext cx="9278916" cy="406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2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6E360B45-389E-18E7-FD5B-426FB2AFBB79}"/>
              </a:ext>
            </a:extLst>
          </p:cNvPr>
          <p:cNvSpPr/>
          <p:nvPr/>
        </p:nvSpPr>
        <p:spPr>
          <a:xfrm>
            <a:off x="414983" y="785248"/>
            <a:ext cx="11374061" cy="583628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EC968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1141F302-7D31-405A-8FBE-4AF5EF41537D}"/>
              </a:ext>
            </a:extLst>
          </p:cNvPr>
          <p:cNvGrpSpPr/>
          <p:nvPr/>
        </p:nvGrpSpPr>
        <p:grpSpPr>
          <a:xfrm>
            <a:off x="1322665" y="141271"/>
            <a:ext cx="9035796" cy="1200330"/>
            <a:chOff x="1427946" y="928775"/>
            <a:chExt cx="6776847" cy="900247"/>
          </a:xfrm>
        </p:grpSpPr>
        <p:sp>
          <p:nvSpPr>
            <p:cNvPr id="14" name="Hình chữ nhật: Góc Tròn 13">
              <a:extLst>
                <a:ext uri="{FF2B5EF4-FFF2-40B4-BE49-F238E27FC236}">
                  <a16:creationId xmlns:a16="http://schemas.microsoft.com/office/drawing/2014/main" id="{B08C7597-D17B-EC02-8B9B-589B6342A266}"/>
                </a:ext>
              </a:extLst>
            </p:cNvPr>
            <p:cNvSpPr/>
            <p:nvPr/>
          </p:nvSpPr>
          <p:spPr>
            <a:xfrm>
              <a:off x="2876930" y="961430"/>
              <a:ext cx="3928821" cy="825409"/>
            </a:xfrm>
            <a:custGeom>
              <a:avLst/>
              <a:gdLst>
                <a:gd name="connsiteX0" fmla="*/ 0 w 3928821"/>
                <a:gd name="connsiteY0" fmla="*/ 137570 h 825409"/>
                <a:gd name="connsiteX1" fmla="*/ 137571 w 3928821"/>
                <a:gd name="connsiteY1" fmla="*/ 0 h 825409"/>
                <a:gd name="connsiteX2" fmla="*/ 580071 w 3928821"/>
                <a:gd name="connsiteY2" fmla="*/ 0 h 825409"/>
                <a:gd name="connsiteX3" fmla="*/ 912963 w 3928821"/>
                <a:gd name="connsiteY3" fmla="*/ 0 h 825409"/>
                <a:gd name="connsiteX4" fmla="*/ 1282390 w 3928821"/>
                <a:gd name="connsiteY4" fmla="*/ 0 h 825409"/>
                <a:gd name="connsiteX5" fmla="*/ 1578744 w 3928821"/>
                <a:gd name="connsiteY5" fmla="*/ 0 h 825409"/>
                <a:gd name="connsiteX6" fmla="*/ 1875098 w 3928821"/>
                <a:gd name="connsiteY6" fmla="*/ 0 h 825409"/>
                <a:gd name="connsiteX7" fmla="*/ 2244525 w 3928821"/>
                <a:gd name="connsiteY7" fmla="*/ 0 h 825409"/>
                <a:gd name="connsiteX8" fmla="*/ 2577417 w 3928821"/>
                <a:gd name="connsiteY8" fmla="*/ 0 h 825409"/>
                <a:gd name="connsiteX9" fmla="*/ 2946844 w 3928821"/>
                <a:gd name="connsiteY9" fmla="*/ 0 h 825409"/>
                <a:gd name="connsiteX10" fmla="*/ 3243198 w 3928821"/>
                <a:gd name="connsiteY10" fmla="*/ 0 h 825409"/>
                <a:gd name="connsiteX11" fmla="*/ 3791250 w 3928821"/>
                <a:gd name="connsiteY11" fmla="*/ 0 h 825409"/>
                <a:gd name="connsiteX12" fmla="*/ 3928821 w 3928821"/>
                <a:gd name="connsiteY12" fmla="*/ 137570 h 825409"/>
                <a:gd name="connsiteX13" fmla="*/ 3928821 w 3928821"/>
                <a:gd name="connsiteY13" fmla="*/ 407201 h 825409"/>
                <a:gd name="connsiteX14" fmla="*/ 3928821 w 3928821"/>
                <a:gd name="connsiteY14" fmla="*/ 687838 h 825409"/>
                <a:gd name="connsiteX15" fmla="*/ 3791250 w 3928821"/>
                <a:gd name="connsiteY15" fmla="*/ 825409 h 825409"/>
                <a:gd name="connsiteX16" fmla="*/ 3494895 w 3928821"/>
                <a:gd name="connsiteY16" fmla="*/ 825409 h 825409"/>
                <a:gd name="connsiteX17" fmla="*/ 3162005 w 3928821"/>
                <a:gd name="connsiteY17" fmla="*/ 825409 h 825409"/>
                <a:gd name="connsiteX18" fmla="*/ 2756040 w 3928821"/>
                <a:gd name="connsiteY18" fmla="*/ 825409 h 825409"/>
                <a:gd name="connsiteX19" fmla="*/ 2313540 w 3928821"/>
                <a:gd name="connsiteY19" fmla="*/ 825409 h 825409"/>
                <a:gd name="connsiteX20" fmla="*/ 2017185 w 3928821"/>
                <a:gd name="connsiteY20" fmla="*/ 825409 h 825409"/>
                <a:gd name="connsiteX21" fmla="*/ 1611221 w 3928821"/>
                <a:gd name="connsiteY21" fmla="*/ 825409 h 825409"/>
                <a:gd name="connsiteX22" fmla="*/ 1278330 w 3928821"/>
                <a:gd name="connsiteY22" fmla="*/ 825409 h 825409"/>
                <a:gd name="connsiteX23" fmla="*/ 872366 w 3928821"/>
                <a:gd name="connsiteY23" fmla="*/ 825409 h 825409"/>
                <a:gd name="connsiteX24" fmla="*/ 502938 w 3928821"/>
                <a:gd name="connsiteY24" fmla="*/ 825409 h 825409"/>
                <a:gd name="connsiteX25" fmla="*/ 137571 w 3928821"/>
                <a:gd name="connsiteY25" fmla="*/ 825409 h 825409"/>
                <a:gd name="connsiteX26" fmla="*/ 0 w 3928821"/>
                <a:gd name="connsiteY26" fmla="*/ 687838 h 825409"/>
                <a:gd name="connsiteX27" fmla="*/ 0 w 3928821"/>
                <a:gd name="connsiteY27" fmla="*/ 407201 h 825409"/>
                <a:gd name="connsiteX28" fmla="*/ 0 w 3928821"/>
                <a:gd name="connsiteY28" fmla="*/ 137570 h 825409"/>
                <a:gd name="connsiteX0" fmla="*/ 0 w 3928821"/>
                <a:gd name="connsiteY0" fmla="*/ 137570 h 825409"/>
                <a:gd name="connsiteX1" fmla="*/ 137571 w 3928821"/>
                <a:gd name="connsiteY1" fmla="*/ 0 h 825409"/>
                <a:gd name="connsiteX2" fmla="*/ 506998 w 3928821"/>
                <a:gd name="connsiteY2" fmla="*/ 0 h 825409"/>
                <a:gd name="connsiteX3" fmla="*/ 839889 w 3928821"/>
                <a:gd name="connsiteY3" fmla="*/ 0 h 825409"/>
                <a:gd name="connsiteX4" fmla="*/ 1172780 w 3928821"/>
                <a:gd name="connsiteY4" fmla="*/ 0 h 825409"/>
                <a:gd name="connsiteX5" fmla="*/ 1578744 w 3928821"/>
                <a:gd name="connsiteY5" fmla="*/ 0 h 825409"/>
                <a:gd name="connsiteX6" fmla="*/ 2057782 w 3928821"/>
                <a:gd name="connsiteY6" fmla="*/ 0 h 825409"/>
                <a:gd name="connsiteX7" fmla="*/ 2427210 w 3928821"/>
                <a:gd name="connsiteY7" fmla="*/ 0 h 825409"/>
                <a:gd name="connsiteX8" fmla="*/ 2833174 w 3928821"/>
                <a:gd name="connsiteY8" fmla="*/ 0 h 825409"/>
                <a:gd name="connsiteX9" fmla="*/ 3129528 w 3928821"/>
                <a:gd name="connsiteY9" fmla="*/ 0 h 825409"/>
                <a:gd name="connsiteX10" fmla="*/ 3791250 w 3928821"/>
                <a:gd name="connsiteY10" fmla="*/ 0 h 825409"/>
                <a:gd name="connsiteX11" fmla="*/ 3928821 w 3928821"/>
                <a:gd name="connsiteY11" fmla="*/ 137570 h 825409"/>
                <a:gd name="connsiteX12" fmla="*/ 3928821 w 3928821"/>
                <a:gd name="connsiteY12" fmla="*/ 418207 h 825409"/>
                <a:gd name="connsiteX13" fmla="*/ 3928821 w 3928821"/>
                <a:gd name="connsiteY13" fmla="*/ 687838 h 825409"/>
                <a:gd name="connsiteX14" fmla="*/ 3791250 w 3928821"/>
                <a:gd name="connsiteY14" fmla="*/ 825409 h 825409"/>
                <a:gd name="connsiteX15" fmla="*/ 3494895 w 3928821"/>
                <a:gd name="connsiteY15" fmla="*/ 825409 h 825409"/>
                <a:gd name="connsiteX16" fmla="*/ 3198542 w 3928821"/>
                <a:gd name="connsiteY16" fmla="*/ 825409 h 825409"/>
                <a:gd name="connsiteX17" fmla="*/ 2902188 w 3928821"/>
                <a:gd name="connsiteY17" fmla="*/ 825409 h 825409"/>
                <a:gd name="connsiteX18" fmla="*/ 2532760 w 3928821"/>
                <a:gd name="connsiteY18" fmla="*/ 825409 h 825409"/>
                <a:gd name="connsiteX19" fmla="*/ 2199870 w 3928821"/>
                <a:gd name="connsiteY19" fmla="*/ 825409 h 825409"/>
                <a:gd name="connsiteX20" fmla="*/ 1720832 w 3928821"/>
                <a:gd name="connsiteY20" fmla="*/ 825409 h 825409"/>
                <a:gd name="connsiteX21" fmla="*/ 1387941 w 3928821"/>
                <a:gd name="connsiteY21" fmla="*/ 825409 h 825409"/>
                <a:gd name="connsiteX22" fmla="*/ 1055050 w 3928821"/>
                <a:gd name="connsiteY22" fmla="*/ 825409 h 825409"/>
                <a:gd name="connsiteX23" fmla="*/ 649086 w 3928821"/>
                <a:gd name="connsiteY23" fmla="*/ 825409 h 825409"/>
                <a:gd name="connsiteX24" fmla="*/ 137571 w 3928821"/>
                <a:gd name="connsiteY24" fmla="*/ 825409 h 825409"/>
                <a:gd name="connsiteX25" fmla="*/ 0 w 3928821"/>
                <a:gd name="connsiteY25" fmla="*/ 687838 h 825409"/>
                <a:gd name="connsiteX26" fmla="*/ 0 w 3928821"/>
                <a:gd name="connsiteY26" fmla="*/ 429212 h 825409"/>
                <a:gd name="connsiteX27" fmla="*/ 0 w 3928821"/>
                <a:gd name="connsiteY27" fmla="*/ 137570 h 82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928821" h="825409" fill="none" extrusionOk="0">
                  <a:moveTo>
                    <a:pt x="0" y="137570"/>
                  </a:moveTo>
                  <a:cubicBezTo>
                    <a:pt x="24001" y="68174"/>
                    <a:pt x="73055" y="7051"/>
                    <a:pt x="137571" y="0"/>
                  </a:cubicBezTo>
                  <a:cubicBezTo>
                    <a:pt x="344201" y="-23651"/>
                    <a:pt x="454134" y="2843"/>
                    <a:pt x="580071" y="0"/>
                  </a:cubicBezTo>
                  <a:cubicBezTo>
                    <a:pt x="713398" y="-6514"/>
                    <a:pt x="822521" y="5754"/>
                    <a:pt x="912963" y="0"/>
                  </a:cubicBezTo>
                  <a:cubicBezTo>
                    <a:pt x="994409" y="-15372"/>
                    <a:pt x="1133615" y="39566"/>
                    <a:pt x="1282390" y="0"/>
                  </a:cubicBezTo>
                  <a:cubicBezTo>
                    <a:pt x="1437106" y="-14162"/>
                    <a:pt x="1475071" y="32609"/>
                    <a:pt x="1578744" y="0"/>
                  </a:cubicBezTo>
                  <a:cubicBezTo>
                    <a:pt x="1671911" y="-24448"/>
                    <a:pt x="1785727" y="33220"/>
                    <a:pt x="1875098" y="0"/>
                  </a:cubicBezTo>
                  <a:cubicBezTo>
                    <a:pt x="1965325" y="-32125"/>
                    <a:pt x="2135243" y="-9843"/>
                    <a:pt x="2244525" y="0"/>
                  </a:cubicBezTo>
                  <a:cubicBezTo>
                    <a:pt x="2361601" y="-22682"/>
                    <a:pt x="2496710" y="737"/>
                    <a:pt x="2577417" y="0"/>
                  </a:cubicBezTo>
                  <a:cubicBezTo>
                    <a:pt x="2640451" y="-11973"/>
                    <a:pt x="2840954" y="10005"/>
                    <a:pt x="2946844" y="0"/>
                  </a:cubicBezTo>
                  <a:cubicBezTo>
                    <a:pt x="3035588" y="-9090"/>
                    <a:pt x="3150239" y="-8126"/>
                    <a:pt x="3243198" y="0"/>
                  </a:cubicBezTo>
                  <a:cubicBezTo>
                    <a:pt x="3334046" y="17569"/>
                    <a:pt x="3673025" y="82412"/>
                    <a:pt x="3791250" y="0"/>
                  </a:cubicBezTo>
                  <a:cubicBezTo>
                    <a:pt x="3873670" y="15273"/>
                    <a:pt x="3948825" y="59700"/>
                    <a:pt x="3928821" y="137570"/>
                  </a:cubicBezTo>
                  <a:cubicBezTo>
                    <a:pt x="3931210" y="251431"/>
                    <a:pt x="3913477" y="321042"/>
                    <a:pt x="3928821" y="407201"/>
                  </a:cubicBezTo>
                  <a:cubicBezTo>
                    <a:pt x="3948736" y="502256"/>
                    <a:pt x="3894637" y="615174"/>
                    <a:pt x="3928821" y="687838"/>
                  </a:cubicBezTo>
                  <a:cubicBezTo>
                    <a:pt x="3910636" y="749722"/>
                    <a:pt x="3844413" y="844544"/>
                    <a:pt x="3791250" y="825409"/>
                  </a:cubicBezTo>
                  <a:cubicBezTo>
                    <a:pt x="3727331" y="869190"/>
                    <a:pt x="3617281" y="803396"/>
                    <a:pt x="3494895" y="825409"/>
                  </a:cubicBezTo>
                  <a:cubicBezTo>
                    <a:pt x="3385575" y="847242"/>
                    <a:pt x="3286121" y="841407"/>
                    <a:pt x="3162005" y="825409"/>
                  </a:cubicBezTo>
                  <a:cubicBezTo>
                    <a:pt x="3039659" y="834933"/>
                    <a:pt x="2909607" y="814916"/>
                    <a:pt x="2756040" y="825409"/>
                  </a:cubicBezTo>
                  <a:cubicBezTo>
                    <a:pt x="2581122" y="840667"/>
                    <a:pt x="2487013" y="832987"/>
                    <a:pt x="2313540" y="825409"/>
                  </a:cubicBezTo>
                  <a:cubicBezTo>
                    <a:pt x="2122239" y="834728"/>
                    <a:pt x="2153883" y="811354"/>
                    <a:pt x="2017185" y="825409"/>
                  </a:cubicBezTo>
                  <a:cubicBezTo>
                    <a:pt x="1884302" y="821247"/>
                    <a:pt x="1680961" y="821215"/>
                    <a:pt x="1611221" y="825409"/>
                  </a:cubicBezTo>
                  <a:cubicBezTo>
                    <a:pt x="1526126" y="838979"/>
                    <a:pt x="1359299" y="808697"/>
                    <a:pt x="1278330" y="825409"/>
                  </a:cubicBezTo>
                  <a:cubicBezTo>
                    <a:pt x="1207509" y="846578"/>
                    <a:pt x="1076321" y="790548"/>
                    <a:pt x="872366" y="825409"/>
                  </a:cubicBezTo>
                  <a:cubicBezTo>
                    <a:pt x="699576" y="821030"/>
                    <a:pt x="613711" y="806771"/>
                    <a:pt x="502938" y="825409"/>
                  </a:cubicBezTo>
                  <a:cubicBezTo>
                    <a:pt x="400901" y="841548"/>
                    <a:pt x="225312" y="791795"/>
                    <a:pt x="137571" y="825409"/>
                  </a:cubicBezTo>
                  <a:cubicBezTo>
                    <a:pt x="54315" y="803513"/>
                    <a:pt x="-15632" y="776306"/>
                    <a:pt x="0" y="687838"/>
                  </a:cubicBezTo>
                  <a:cubicBezTo>
                    <a:pt x="-27299" y="608633"/>
                    <a:pt x="21103" y="486299"/>
                    <a:pt x="0" y="407201"/>
                  </a:cubicBezTo>
                  <a:cubicBezTo>
                    <a:pt x="-9022" y="350379"/>
                    <a:pt x="27198" y="185486"/>
                    <a:pt x="0" y="137570"/>
                  </a:cubicBezTo>
                  <a:close/>
                </a:path>
                <a:path w="3928821" h="825409" stroke="0" extrusionOk="0">
                  <a:moveTo>
                    <a:pt x="0" y="137570"/>
                  </a:moveTo>
                  <a:cubicBezTo>
                    <a:pt x="6620" y="58150"/>
                    <a:pt x="69608" y="-26221"/>
                    <a:pt x="137571" y="0"/>
                  </a:cubicBezTo>
                  <a:cubicBezTo>
                    <a:pt x="322544" y="-15558"/>
                    <a:pt x="335787" y="1059"/>
                    <a:pt x="506998" y="0"/>
                  </a:cubicBezTo>
                  <a:cubicBezTo>
                    <a:pt x="666561" y="-7961"/>
                    <a:pt x="680315" y="30923"/>
                    <a:pt x="839889" y="0"/>
                  </a:cubicBezTo>
                  <a:cubicBezTo>
                    <a:pt x="1013052" y="-37601"/>
                    <a:pt x="1048262" y="34957"/>
                    <a:pt x="1172780" y="0"/>
                  </a:cubicBezTo>
                  <a:cubicBezTo>
                    <a:pt x="1284302" y="-30779"/>
                    <a:pt x="1452592" y="10104"/>
                    <a:pt x="1578744" y="0"/>
                  </a:cubicBezTo>
                  <a:cubicBezTo>
                    <a:pt x="1687873" y="-42176"/>
                    <a:pt x="1933699" y="80059"/>
                    <a:pt x="2057782" y="0"/>
                  </a:cubicBezTo>
                  <a:cubicBezTo>
                    <a:pt x="2183579" y="-46029"/>
                    <a:pt x="2324403" y="28960"/>
                    <a:pt x="2427210" y="0"/>
                  </a:cubicBezTo>
                  <a:cubicBezTo>
                    <a:pt x="2501316" y="-134"/>
                    <a:pt x="2709040" y="23150"/>
                    <a:pt x="2833174" y="0"/>
                  </a:cubicBezTo>
                  <a:cubicBezTo>
                    <a:pt x="2962458" y="-53100"/>
                    <a:pt x="3004745" y="14422"/>
                    <a:pt x="3129528" y="0"/>
                  </a:cubicBezTo>
                  <a:cubicBezTo>
                    <a:pt x="3263401" y="-56519"/>
                    <a:pt x="3585768" y="-36414"/>
                    <a:pt x="3791250" y="0"/>
                  </a:cubicBezTo>
                  <a:cubicBezTo>
                    <a:pt x="3882568" y="-12633"/>
                    <a:pt x="3935431" y="83812"/>
                    <a:pt x="3928821" y="137570"/>
                  </a:cubicBezTo>
                  <a:cubicBezTo>
                    <a:pt x="3948634" y="238600"/>
                    <a:pt x="3896582" y="298330"/>
                    <a:pt x="3928821" y="418207"/>
                  </a:cubicBezTo>
                  <a:cubicBezTo>
                    <a:pt x="3922011" y="526830"/>
                    <a:pt x="3913373" y="595460"/>
                    <a:pt x="3928821" y="687838"/>
                  </a:cubicBezTo>
                  <a:cubicBezTo>
                    <a:pt x="3923985" y="770199"/>
                    <a:pt x="3883454" y="800236"/>
                    <a:pt x="3791250" y="825409"/>
                  </a:cubicBezTo>
                  <a:cubicBezTo>
                    <a:pt x="3670152" y="862862"/>
                    <a:pt x="3621415" y="815770"/>
                    <a:pt x="3494895" y="825409"/>
                  </a:cubicBezTo>
                  <a:cubicBezTo>
                    <a:pt x="3371283" y="829131"/>
                    <a:pt x="3322537" y="823799"/>
                    <a:pt x="3198542" y="825409"/>
                  </a:cubicBezTo>
                  <a:cubicBezTo>
                    <a:pt x="3071829" y="835049"/>
                    <a:pt x="3039246" y="810364"/>
                    <a:pt x="2902188" y="825409"/>
                  </a:cubicBezTo>
                  <a:cubicBezTo>
                    <a:pt x="2755556" y="817061"/>
                    <a:pt x="2695505" y="806078"/>
                    <a:pt x="2532760" y="825409"/>
                  </a:cubicBezTo>
                  <a:cubicBezTo>
                    <a:pt x="2385652" y="847712"/>
                    <a:pt x="2299163" y="825658"/>
                    <a:pt x="2199870" y="825409"/>
                  </a:cubicBezTo>
                  <a:cubicBezTo>
                    <a:pt x="2074931" y="829231"/>
                    <a:pt x="1947559" y="811995"/>
                    <a:pt x="1720832" y="825409"/>
                  </a:cubicBezTo>
                  <a:cubicBezTo>
                    <a:pt x="1519583" y="831388"/>
                    <a:pt x="1499078" y="792178"/>
                    <a:pt x="1387941" y="825409"/>
                  </a:cubicBezTo>
                  <a:cubicBezTo>
                    <a:pt x="1284447" y="886119"/>
                    <a:pt x="1200038" y="805610"/>
                    <a:pt x="1055050" y="825409"/>
                  </a:cubicBezTo>
                  <a:cubicBezTo>
                    <a:pt x="908088" y="861543"/>
                    <a:pt x="741111" y="785247"/>
                    <a:pt x="649086" y="825409"/>
                  </a:cubicBezTo>
                  <a:cubicBezTo>
                    <a:pt x="568196" y="814594"/>
                    <a:pt x="312322" y="793317"/>
                    <a:pt x="137571" y="825409"/>
                  </a:cubicBezTo>
                  <a:cubicBezTo>
                    <a:pt x="65749" y="824299"/>
                    <a:pt x="-3689" y="769630"/>
                    <a:pt x="0" y="687838"/>
                  </a:cubicBezTo>
                  <a:cubicBezTo>
                    <a:pt x="-27455" y="565590"/>
                    <a:pt x="11401" y="493675"/>
                    <a:pt x="0" y="429212"/>
                  </a:cubicBezTo>
                  <a:cubicBezTo>
                    <a:pt x="-19138" y="356417"/>
                    <a:pt x="3651" y="230508"/>
                    <a:pt x="0" y="137570"/>
                  </a:cubicBezTo>
                  <a:close/>
                </a:path>
                <a:path w="3928821" h="825409" fill="none" stroke="0" extrusionOk="0">
                  <a:moveTo>
                    <a:pt x="0" y="137570"/>
                  </a:moveTo>
                  <a:cubicBezTo>
                    <a:pt x="9589" y="76337"/>
                    <a:pt x="66397" y="-12224"/>
                    <a:pt x="137571" y="0"/>
                  </a:cubicBezTo>
                  <a:cubicBezTo>
                    <a:pt x="347527" y="-11125"/>
                    <a:pt x="427269" y="5354"/>
                    <a:pt x="580071" y="0"/>
                  </a:cubicBezTo>
                  <a:cubicBezTo>
                    <a:pt x="751792" y="1378"/>
                    <a:pt x="820352" y="31459"/>
                    <a:pt x="912963" y="0"/>
                  </a:cubicBezTo>
                  <a:cubicBezTo>
                    <a:pt x="996905" y="-24792"/>
                    <a:pt x="1158764" y="9137"/>
                    <a:pt x="1282390" y="0"/>
                  </a:cubicBezTo>
                  <a:cubicBezTo>
                    <a:pt x="1419295" y="-9597"/>
                    <a:pt x="1470671" y="33513"/>
                    <a:pt x="1578744" y="0"/>
                  </a:cubicBezTo>
                  <a:cubicBezTo>
                    <a:pt x="1679101" y="-41485"/>
                    <a:pt x="1792965" y="11427"/>
                    <a:pt x="1875098" y="0"/>
                  </a:cubicBezTo>
                  <a:cubicBezTo>
                    <a:pt x="1967506" y="-5880"/>
                    <a:pt x="2140838" y="33710"/>
                    <a:pt x="2244525" y="0"/>
                  </a:cubicBezTo>
                  <a:cubicBezTo>
                    <a:pt x="2348462" y="-17917"/>
                    <a:pt x="2496075" y="7594"/>
                    <a:pt x="2577417" y="0"/>
                  </a:cubicBezTo>
                  <a:cubicBezTo>
                    <a:pt x="2657414" y="-4063"/>
                    <a:pt x="2855716" y="10266"/>
                    <a:pt x="2946844" y="0"/>
                  </a:cubicBezTo>
                  <a:cubicBezTo>
                    <a:pt x="3049401" y="4502"/>
                    <a:pt x="3148372" y="24258"/>
                    <a:pt x="3243198" y="0"/>
                  </a:cubicBezTo>
                  <a:cubicBezTo>
                    <a:pt x="3303855" y="14609"/>
                    <a:pt x="3677563" y="55342"/>
                    <a:pt x="3791250" y="0"/>
                  </a:cubicBezTo>
                  <a:cubicBezTo>
                    <a:pt x="3878563" y="30042"/>
                    <a:pt x="3934624" y="83423"/>
                    <a:pt x="3928821" y="137570"/>
                  </a:cubicBezTo>
                  <a:cubicBezTo>
                    <a:pt x="3941443" y="272919"/>
                    <a:pt x="3921863" y="335334"/>
                    <a:pt x="3928821" y="407201"/>
                  </a:cubicBezTo>
                  <a:cubicBezTo>
                    <a:pt x="3958146" y="484490"/>
                    <a:pt x="3897658" y="623801"/>
                    <a:pt x="3928821" y="687838"/>
                  </a:cubicBezTo>
                  <a:cubicBezTo>
                    <a:pt x="3924221" y="762115"/>
                    <a:pt x="3852768" y="826708"/>
                    <a:pt x="3791250" y="825409"/>
                  </a:cubicBezTo>
                  <a:cubicBezTo>
                    <a:pt x="3698891" y="827364"/>
                    <a:pt x="3589074" y="822523"/>
                    <a:pt x="3494895" y="825409"/>
                  </a:cubicBezTo>
                  <a:cubicBezTo>
                    <a:pt x="3369187" y="858296"/>
                    <a:pt x="3275923" y="835282"/>
                    <a:pt x="3162005" y="825409"/>
                  </a:cubicBezTo>
                  <a:cubicBezTo>
                    <a:pt x="3014830" y="825862"/>
                    <a:pt x="2914632" y="781684"/>
                    <a:pt x="2756040" y="825409"/>
                  </a:cubicBezTo>
                  <a:cubicBezTo>
                    <a:pt x="2607532" y="824653"/>
                    <a:pt x="2531526" y="823569"/>
                    <a:pt x="2313540" y="825409"/>
                  </a:cubicBezTo>
                  <a:cubicBezTo>
                    <a:pt x="2119590" y="836337"/>
                    <a:pt x="2162632" y="816486"/>
                    <a:pt x="2017185" y="825409"/>
                  </a:cubicBezTo>
                  <a:cubicBezTo>
                    <a:pt x="1879358" y="830525"/>
                    <a:pt x="1686594" y="813050"/>
                    <a:pt x="1611221" y="825409"/>
                  </a:cubicBezTo>
                  <a:cubicBezTo>
                    <a:pt x="1528887" y="821637"/>
                    <a:pt x="1365447" y="807182"/>
                    <a:pt x="1278330" y="825409"/>
                  </a:cubicBezTo>
                  <a:cubicBezTo>
                    <a:pt x="1199067" y="829567"/>
                    <a:pt x="1040905" y="812412"/>
                    <a:pt x="872366" y="825409"/>
                  </a:cubicBezTo>
                  <a:cubicBezTo>
                    <a:pt x="674140" y="839780"/>
                    <a:pt x="601564" y="829382"/>
                    <a:pt x="502938" y="825409"/>
                  </a:cubicBezTo>
                  <a:cubicBezTo>
                    <a:pt x="395417" y="833198"/>
                    <a:pt x="219256" y="793200"/>
                    <a:pt x="137571" y="825409"/>
                  </a:cubicBezTo>
                  <a:cubicBezTo>
                    <a:pt x="44630" y="812469"/>
                    <a:pt x="16977" y="762761"/>
                    <a:pt x="0" y="687838"/>
                  </a:cubicBezTo>
                  <a:cubicBezTo>
                    <a:pt x="-24775" y="631665"/>
                    <a:pt x="-1397" y="477797"/>
                    <a:pt x="0" y="407201"/>
                  </a:cubicBezTo>
                  <a:cubicBezTo>
                    <a:pt x="940" y="336666"/>
                    <a:pt x="39946" y="208339"/>
                    <a:pt x="0" y="137570"/>
                  </a:cubicBez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12700">
              <a:solidFill>
                <a:srgbClr val="FF0000"/>
              </a:solidFill>
              <a:extLst>
                <a:ext uri="{C807C97D-BFC1-408E-A445-0C87EB9F89A2}">
                  <ask:lineSketchStyleProps xmlns:ask="http://schemas.microsoft.com/office/drawing/2018/sketchyshapes" sd="974754452">
                    <a:custGeom>
                      <a:avLst/>
                      <a:gdLst>
                        <a:gd name="connsiteX0" fmla="*/ 0 w 5238428"/>
                        <a:gd name="connsiteY0" fmla="*/ 183428 h 1100546"/>
                        <a:gd name="connsiteX1" fmla="*/ 183428 w 5238428"/>
                        <a:gd name="connsiteY1" fmla="*/ 0 h 1100546"/>
                        <a:gd name="connsiteX2" fmla="*/ 773429 w 5238428"/>
                        <a:gd name="connsiteY2" fmla="*/ 0 h 1100546"/>
                        <a:gd name="connsiteX3" fmla="*/ 1217284 w 5238428"/>
                        <a:gd name="connsiteY3" fmla="*/ 0 h 1100546"/>
                        <a:gd name="connsiteX4" fmla="*/ 1709854 w 5238428"/>
                        <a:gd name="connsiteY4" fmla="*/ 0 h 1100546"/>
                        <a:gd name="connsiteX5" fmla="*/ 2104993 w 5238428"/>
                        <a:gd name="connsiteY5" fmla="*/ 0 h 1100546"/>
                        <a:gd name="connsiteX6" fmla="*/ 2500131 w 5238428"/>
                        <a:gd name="connsiteY6" fmla="*/ 0 h 1100546"/>
                        <a:gd name="connsiteX7" fmla="*/ 2992701 w 5238428"/>
                        <a:gd name="connsiteY7" fmla="*/ 0 h 1100546"/>
                        <a:gd name="connsiteX8" fmla="*/ 3436556 w 5238428"/>
                        <a:gd name="connsiteY8" fmla="*/ 0 h 1100546"/>
                        <a:gd name="connsiteX9" fmla="*/ 3929126 w 5238428"/>
                        <a:gd name="connsiteY9" fmla="*/ 0 h 1100546"/>
                        <a:gd name="connsiteX10" fmla="*/ 4324264 w 5238428"/>
                        <a:gd name="connsiteY10" fmla="*/ 0 h 1100546"/>
                        <a:gd name="connsiteX11" fmla="*/ 5055000 w 5238428"/>
                        <a:gd name="connsiteY11" fmla="*/ 0 h 1100546"/>
                        <a:gd name="connsiteX12" fmla="*/ 5238428 w 5238428"/>
                        <a:gd name="connsiteY12" fmla="*/ 183428 h 1100546"/>
                        <a:gd name="connsiteX13" fmla="*/ 5238428 w 5238428"/>
                        <a:gd name="connsiteY13" fmla="*/ 542936 h 1100546"/>
                        <a:gd name="connsiteX14" fmla="*/ 5238428 w 5238428"/>
                        <a:gd name="connsiteY14" fmla="*/ 917118 h 1100546"/>
                        <a:gd name="connsiteX15" fmla="*/ 5055000 w 5238428"/>
                        <a:gd name="connsiteY15" fmla="*/ 1100546 h 1100546"/>
                        <a:gd name="connsiteX16" fmla="*/ 4659861 w 5238428"/>
                        <a:gd name="connsiteY16" fmla="*/ 1100546 h 1100546"/>
                        <a:gd name="connsiteX17" fmla="*/ 4216007 w 5238428"/>
                        <a:gd name="connsiteY17" fmla="*/ 1100546 h 1100546"/>
                        <a:gd name="connsiteX18" fmla="*/ 3674721 w 5238428"/>
                        <a:gd name="connsiteY18" fmla="*/ 1100546 h 1100546"/>
                        <a:gd name="connsiteX19" fmla="*/ 3084720 w 5238428"/>
                        <a:gd name="connsiteY19" fmla="*/ 1100546 h 1100546"/>
                        <a:gd name="connsiteX20" fmla="*/ 2689581 w 5238428"/>
                        <a:gd name="connsiteY20" fmla="*/ 1100546 h 1100546"/>
                        <a:gd name="connsiteX21" fmla="*/ 2148295 w 5238428"/>
                        <a:gd name="connsiteY21" fmla="*/ 1100546 h 1100546"/>
                        <a:gd name="connsiteX22" fmla="*/ 1704441 w 5238428"/>
                        <a:gd name="connsiteY22" fmla="*/ 1100546 h 1100546"/>
                        <a:gd name="connsiteX23" fmla="*/ 1163155 w 5238428"/>
                        <a:gd name="connsiteY23" fmla="*/ 1100546 h 1100546"/>
                        <a:gd name="connsiteX24" fmla="*/ 670585 w 5238428"/>
                        <a:gd name="connsiteY24" fmla="*/ 1100546 h 1100546"/>
                        <a:gd name="connsiteX25" fmla="*/ 183428 w 5238428"/>
                        <a:gd name="connsiteY25" fmla="*/ 1100546 h 1100546"/>
                        <a:gd name="connsiteX26" fmla="*/ 0 w 5238428"/>
                        <a:gd name="connsiteY26" fmla="*/ 917118 h 1100546"/>
                        <a:gd name="connsiteX27" fmla="*/ 0 w 5238428"/>
                        <a:gd name="connsiteY27" fmla="*/ 542936 h 1100546"/>
                        <a:gd name="connsiteX28" fmla="*/ 0 w 5238428"/>
                        <a:gd name="connsiteY28" fmla="*/ 183428 h 11005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5238428" h="1100546" fill="none" extrusionOk="0">
                          <a:moveTo>
                            <a:pt x="0" y="183428"/>
                          </a:moveTo>
                          <a:cubicBezTo>
                            <a:pt x="19116" y="91454"/>
                            <a:pt x="87528" y="2822"/>
                            <a:pt x="183428" y="0"/>
                          </a:cubicBezTo>
                          <a:cubicBezTo>
                            <a:pt x="476854" y="-36294"/>
                            <a:pt x="574188" y="12619"/>
                            <a:pt x="773429" y="0"/>
                          </a:cubicBezTo>
                          <a:cubicBezTo>
                            <a:pt x="972670" y="-12619"/>
                            <a:pt x="1097904" y="32932"/>
                            <a:pt x="1217284" y="0"/>
                          </a:cubicBezTo>
                          <a:cubicBezTo>
                            <a:pt x="1336665" y="-32932"/>
                            <a:pt x="1506426" y="12398"/>
                            <a:pt x="1709854" y="0"/>
                          </a:cubicBezTo>
                          <a:cubicBezTo>
                            <a:pt x="1913282" y="-12398"/>
                            <a:pt x="1963951" y="40309"/>
                            <a:pt x="2104993" y="0"/>
                          </a:cubicBezTo>
                          <a:cubicBezTo>
                            <a:pt x="2246035" y="-40309"/>
                            <a:pt x="2358796" y="21502"/>
                            <a:pt x="2500131" y="0"/>
                          </a:cubicBezTo>
                          <a:cubicBezTo>
                            <a:pt x="2641466" y="-21502"/>
                            <a:pt x="2846207" y="16994"/>
                            <a:pt x="2992701" y="0"/>
                          </a:cubicBezTo>
                          <a:cubicBezTo>
                            <a:pt x="3139195" y="-16994"/>
                            <a:pt x="3326216" y="61"/>
                            <a:pt x="3436556" y="0"/>
                          </a:cubicBezTo>
                          <a:cubicBezTo>
                            <a:pt x="3546896" y="-61"/>
                            <a:pt x="3811899" y="8542"/>
                            <a:pt x="3929126" y="0"/>
                          </a:cubicBezTo>
                          <a:cubicBezTo>
                            <a:pt x="4046353" y="-8542"/>
                            <a:pt x="4203242" y="7682"/>
                            <a:pt x="4324264" y="0"/>
                          </a:cubicBezTo>
                          <a:cubicBezTo>
                            <a:pt x="4445286" y="-7682"/>
                            <a:pt x="4900679" y="70676"/>
                            <a:pt x="5055000" y="0"/>
                          </a:cubicBezTo>
                          <a:cubicBezTo>
                            <a:pt x="5162255" y="16489"/>
                            <a:pt x="5237908" y="87683"/>
                            <a:pt x="5238428" y="183428"/>
                          </a:cubicBezTo>
                          <a:cubicBezTo>
                            <a:pt x="5249118" y="346920"/>
                            <a:pt x="5216517" y="440217"/>
                            <a:pt x="5238428" y="542936"/>
                          </a:cubicBezTo>
                          <a:cubicBezTo>
                            <a:pt x="5260339" y="645655"/>
                            <a:pt x="5195813" y="828764"/>
                            <a:pt x="5238428" y="917118"/>
                          </a:cubicBezTo>
                          <a:cubicBezTo>
                            <a:pt x="5224988" y="1017920"/>
                            <a:pt x="5133371" y="1106173"/>
                            <a:pt x="5055000" y="1100546"/>
                          </a:cubicBezTo>
                          <a:cubicBezTo>
                            <a:pt x="4973997" y="1121879"/>
                            <a:pt x="4812421" y="1078962"/>
                            <a:pt x="4659861" y="1100546"/>
                          </a:cubicBezTo>
                          <a:cubicBezTo>
                            <a:pt x="4507301" y="1122130"/>
                            <a:pt x="4375529" y="1096091"/>
                            <a:pt x="4216007" y="1100546"/>
                          </a:cubicBezTo>
                          <a:cubicBezTo>
                            <a:pt x="4056485" y="1105001"/>
                            <a:pt x="3892177" y="1084366"/>
                            <a:pt x="3674721" y="1100546"/>
                          </a:cubicBezTo>
                          <a:cubicBezTo>
                            <a:pt x="3457265" y="1116726"/>
                            <a:pt x="3341553" y="1088370"/>
                            <a:pt x="3084720" y="1100546"/>
                          </a:cubicBezTo>
                          <a:cubicBezTo>
                            <a:pt x="2827887" y="1112722"/>
                            <a:pt x="2874668" y="1096315"/>
                            <a:pt x="2689581" y="1100546"/>
                          </a:cubicBezTo>
                          <a:cubicBezTo>
                            <a:pt x="2504494" y="1104777"/>
                            <a:pt x="2266815" y="1088878"/>
                            <a:pt x="2148295" y="1100546"/>
                          </a:cubicBezTo>
                          <a:cubicBezTo>
                            <a:pt x="2029775" y="1112214"/>
                            <a:pt x="1813951" y="1074477"/>
                            <a:pt x="1704441" y="1100546"/>
                          </a:cubicBezTo>
                          <a:cubicBezTo>
                            <a:pt x="1594931" y="1126615"/>
                            <a:pt x="1392446" y="1093500"/>
                            <a:pt x="1163155" y="1100546"/>
                          </a:cubicBezTo>
                          <a:cubicBezTo>
                            <a:pt x="933864" y="1107592"/>
                            <a:pt x="811445" y="1085015"/>
                            <a:pt x="670585" y="1100546"/>
                          </a:cubicBezTo>
                          <a:cubicBezTo>
                            <a:pt x="529725" y="1116077"/>
                            <a:pt x="300869" y="1058460"/>
                            <a:pt x="183428" y="1100546"/>
                          </a:cubicBezTo>
                          <a:cubicBezTo>
                            <a:pt x="78360" y="1080331"/>
                            <a:pt x="-88" y="1015593"/>
                            <a:pt x="0" y="917118"/>
                          </a:cubicBezTo>
                          <a:cubicBezTo>
                            <a:pt x="-30095" y="820303"/>
                            <a:pt x="2811" y="641732"/>
                            <a:pt x="0" y="542936"/>
                          </a:cubicBezTo>
                          <a:cubicBezTo>
                            <a:pt x="-2811" y="444140"/>
                            <a:pt x="30461" y="267191"/>
                            <a:pt x="0" y="183428"/>
                          </a:cubicBezTo>
                          <a:close/>
                        </a:path>
                        <a:path w="5238428" h="1100546" stroke="0" extrusionOk="0">
                          <a:moveTo>
                            <a:pt x="0" y="183428"/>
                          </a:moveTo>
                          <a:cubicBezTo>
                            <a:pt x="-2456" y="86131"/>
                            <a:pt x="83150" y="-19588"/>
                            <a:pt x="183428" y="0"/>
                          </a:cubicBezTo>
                          <a:cubicBezTo>
                            <a:pt x="425465" y="-21020"/>
                            <a:pt x="451521" y="8573"/>
                            <a:pt x="675998" y="0"/>
                          </a:cubicBezTo>
                          <a:cubicBezTo>
                            <a:pt x="900475" y="-8573"/>
                            <a:pt x="904262" y="48314"/>
                            <a:pt x="1119852" y="0"/>
                          </a:cubicBezTo>
                          <a:cubicBezTo>
                            <a:pt x="1335442" y="-48314"/>
                            <a:pt x="1399703" y="23176"/>
                            <a:pt x="1563707" y="0"/>
                          </a:cubicBezTo>
                          <a:cubicBezTo>
                            <a:pt x="1727712" y="-23176"/>
                            <a:pt x="1947769" y="24257"/>
                            <a:pt x="2104993" y="0"/>
                          </a:cubicBezTo>
                          <a:cubicBezTo>
                            <a:pt x="2262217" y="-24257"/>
                            <a:pt x="2581730" y="63835"/>
                            <a:pt x="2743710" y="0"/>
                          </a:cubicBezTo>
                          <a:cubicBezTo>
                            <a:pt x="2905690" y="-63835"/>
                            <a:pt x="3116494" y="22526"/>
                            <a:pt x="3236280" y="0"/>
                          </a:cubicBezTo>
                          <a:cubicBezTo>
                            <a:pt x="3356066" y="-22526"/>
                            <a:pt x="3599041" y="48903"/>
                            <a:pt x="3777566" y="0"/>
                          </a:cubicBezTo>
                          <a:cubicBezTo>
                            <a:pt x="3956091" y="-48903"/>
                            <a:pt x="4016037" y="17270"/>
                            <a:pt x="4172704" y="0"/>
                          </a:cubicBezTo>
                          <a:cubicBezTo>
                            <a:pt x="4329371" y="-17270"/>
                            <a:pt x="4758811" y="334"/>
                            <a:pt x="5055000" y="0"/>
                          </a:cubicBezTo>
                          <a:cubicBezTo>
                            <a:pt x="5160694" y="-1980"/>
                            <a:pt x="5245205" y="101738"/>
                            <a:pt x="5238428" y="183428"/>
                          </a:cubicBezTo>
                          <a:cubicBezTo>
                            <a:pt x="5282047" y="283331"/>
                            <a:pt x="5227246" y="414223"/>
                            <a:pt x="5238428" y="557610"/>
                          </a:cubicBezTo>
                          <a:cubicBezTo>
                            <a:pt x="5249610" y="700997"/>
                            <a:pt x="5221329" y="812103"/>
                            <a:pt x="5238428" y="917118"/>
                          </a:cubicBezTo>
                          <a:cubicBezTo>
                            <a:pt x="5247991" y="1019658"/>
                            <a:pt x="5157418" y="1088819"/>
                            <a:pt x="5055000" y="1100546"/>
                          </a:cubicBezTo>
                          <a:cubicBezTo>
                            <a:pt x="4910177" y="1142440"/>
                            <a:pt x="4830544" y="1091700"/>
                            <a:pt x="4659861" y="1100546"/>
                          </a:cubicBezTo>
                          <a:cubicBezTo>
                            <a:pt x="4489178" y="1109392"/>
                            <a:pt x="4428203" y="1090030"/>
                            <a:pt x="4264723" y="1100546"/>
                          </a:cubicBezTo>
                          <a:cubicBezTo>
                            <a:pt x="4101243" y="1111062"/>
                            <a:pt x="4063636" y="1080021"/>
                            <a:pt x="3869584" y="1100546"/>
                          </a:cubicBezTo>
                          <a:cubicBezTo>
                            <a:pt x="3675532" y="1121071"/>
                            <a:pt x="3571740" y="1057755"/>
                            <a:pt x="3377014" y="1100546"/>
                          </a:cubicBezTo>
                          <a:cubicBezTo>
                            <a:pt x="3182288" y="1143337"/>
                            <a:pt x="3077453" y="1064655"/>
                            <a:pt x="2933160" y="1100546"/>
                          </a:cubicBezTo>
                          <a:cubicBezTo>
                            <a:pt x="2788867" y="1136437"/>
                            <a:pt x="2547712" y="1100412"/>
                            <a:pt x="2294443" y="1100546"/>
                          </a:cubicBezTo>
                          <a:cubicBezTo>
                            <a:pt x="2041174" y="1100680"/>
                            <a:pt x="2003581" y="1053623"/>
                            <a:pt x="1850588" y="1100546"/>
                          </a:cubicBezTo>
                          <a:cubicBezTo>
                            <a:pt x="1697595" y="1147469"/>
                            <a:pt x="1587593" y="1065107"/>
                            <a:pt x="1406734" y="1100546"/>
                          </a:cubicBezTo>
                          <a:cubicBezTo>
                            <a:pt x="1225875" y="1135985"/>
                            <a:pt x="1021903" y="1069680"/>
                            <a:pt x="865448" y="1100546"/>
                          </a:cubicBezTo>
                          <a:cubicBezTo>
                            <a:pt x="708993" y="1131412"/>
                            <a:pt x="472247" y="1083618"/>
                            <a:pt x="183428" y="1100546"/>
                          </a:cubicBezTo>
                          <a:cubicBezTo>
                            <a:pt x="85029" y="1097903"/>
                            <a:pt x="2201" y="1040822"/>
                            <a:pt x="0" y="917118"/>
                          </a:cubicBezTo>
                          <a:cubicBezTo>
                            <a:pt x="-36992" y="751964"/>
                            <a:pt x="18226" y="663369"/>
                            <a:pt x="0" y="572284"/>
                          </a:cubicBezTo>
                          <a:cubicBezTo>
                            <a:pt x="-18226" y="481199"/>
                            <a:pt x="3669" y="290627"/>
                            <a:pt x="0" y="183428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EC968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26" name="Rectangle 13">
              <a:extLst>
                <a:ext uri="{FF2B5EF4-FFF2-40B4-BE49-F238E27FC236}">
                  <a16:creationId xmlns:a16="http://schemas.microsoft.com/office/drawing/2014/main" id="{F07FEFE2-896D-86B8-2E5B-990708F56B74}"/>
                </a:ext>
              </a:extLst>
            </p:cNvPr>
            <p:cNvSpPr/>
            <p:nvPr/>
          </p:nvSpPr>
          <p:spPr>
            <a:xfrm>
              <a:off x="1427946" y="928775"/>
              <a:ext cx="6776847" cy="90024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buClr>
                  <a:srgbClr val="000000"/>
                </a:buClr>
                <a:defRPr/>
              </a:pPr>
              <a:r>
                <a:rPr lang="en-US" sz="72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Cùng</a:t>
              </a:r>
              <a:r>
                <a:rPr lang="en-US" sz="7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72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tìm</a:t>
              </a:r>
              <a:r>
                <a:rPr lang="en-US" sz="7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72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hiểu</a:t>
              </a:r>
              <a:endParaRPr lang="en-US" sz="7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656F81E-AF40-0C11-8AB4-905BBB39B26F}"/>
              </a:ext>
            </a:extLst>
          </p:cNvPr>
          <p:cNvGrpSpPr/>
          <p:nvPr/>
        </p:nvGrpSpPr>
        <p:grpSpPr>
          <a:xfrm>
            <a:off x="2420151" y="1484818"/>
            <a:ext cx="9352363" cy="1343766"/>
            <a:chOff x="2435226" y="1254438"/>
            <a:chExt cx="9233878" cy="1604509"/>
          </a:xfrm>
        </p:grpSpPr>
        <p:sp>
          <p:nvSpPr>
            <p:cNvPr id="5" name="任意多边形 4">
              <a:extLst>
                <a:ext uri="{FF2B5EF4-FFF2-40B4-BE49-F238E27FC236}">
                  <a16:creationId xmlns:a16="http://schemas.microsoft.com/office/drawing/2014/main" id="{3E1A506C-3D5C-3FFD-28C8-657985E23E50}"/>
                </a:ext>
              </a:extLst>
            </p:cNvPr>
            <p:cNvSpPr/>
            <p:nvPr/>
          </p:nvSpPr>
          <p:spPr>
            <a:xfrm>
              <a:off x="2435226" y="1254438"/>
              <a:ext cx="9116308" cy="1604509"/>
            </a:xfrm>
            <a:custGeom>
              <a:avLst/>
              <a:gdLst>
                <a:gd name="connsiteX0" fmla="*/ 0 w 13016"/>
                <a:gd name="connsiteY0" fmla="*/ 1226 h 2877"/>
                <a:gd name="connsiteX1" fmla="*/ 1072 w 13016"/>
                <a:gd name="connsiteY1" fmla="*/ 516 h 2877"/>
                <a:gd name="connsiteX2" fmla="*/ 11626 w 13016"/>
                <a:gd name="connsiteY2" fmla="*/ 0 h 2877"/>
                <a:gd name="connsiteX3" fmla="*/ 13016 w 13016"/>
                <a:gd name="connsiteY3" fmla="*/ 1146 h 2877"/>
                <a:gd name="connsiteX4" fmla="*/ 12700 w 13016"/>
                <a:gd name="connsiteY4" fmla="*/ 2694 h 2877"/>
                <a:gd name="connsiteX5" fmla="*/ 10035 w 13016"/>
                <a:gd name="connsiteY5" fmla="*/ 2722 h 2877"/>
                <a:gd name="connsiteX6" fmla="*/ 1072 w 13016"/>
                <a:gd name="connsiteY6" fmla="*/ 2877 h 2877"/>
                <a:gd name="connsiteX7" fmla="*/ 678 w 13016"/>
                <a:gd name="connsiteY7" fmla="*/ 2483 h 2877"/>
                <a:gd name="connsiteX8" fmla="*/ 0 w 13016"/>
                <a:gd name="connsiteY8" fmla="*/ 1226 h 2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16" h="2877">
                  <a:moveTo>
                    <a:pt x="0" y="1226"/>
                  </a:moveTo>
                  <a:cubicBezTo>
                    <a:pt x="0" y="1008"/>
                    <a:pt x="854" y="516"/>
                    <a:pt x="1072" y="516"/>
                  </a:cubicBezTo>
                  <a:lnTo>
                    <a:pt x="11626" y="0"/>
                  </a:lnTo>
                  <a:cubicBezTo>
                    <a:pt x="11844" y="0"/>
                    <a:pt x="13016" y="928"/>
                    <a:pt x="13016" y="1146"/>
                  </a:cubicBezTo>
                  <a:lnTo>
                    <a:pt x="12700" y="2694"/>
                  </a:lnTo>
                  <a:cubicBezTo>
                    <a:pt x="12700" y="2912"/>
                    <a:pt x="10253" y="2722"/>
                    <a:pt x="10035" y="2722"/>
                  </a:cubicBezTo>
                  <a:lnTo>
                    <a:pt x="1072" y="2877"/>
                  </a:lnTo>
                  <a:cubicBezTo>
                    <a:pt x="854" y="2877"/>
                    <a:pt x="678" y="2701"/>
                    <a:pt x="678" y="2483"/>
                  </a:cubicBezTo>
                  <a:lnTo>
                    <a:pt x="0" y="1226"/>
                  </a:lnTo>
                  <a:close/>
                </a:path>
              </a:pathLst>
            </a:custGeom>
            <a:noFill/>
            <a:ln w="41275">
              <a:solidFill>
                <a:srgbClr val="F4A81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5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A126826-B31B-BE3B-35E4-9D1E4FB35666}"/>
                </a:ext>
              </a:extLst>
            </p:cNvPr>
            <p:cNvSpPr txBox="1"/>
            <p:nvPr/>
          </p:nvSpPr>
          <p:spPr>
            <a:xfrm>
              <a:off x="3964614" y="1673468"/>
              <a:ext cx="7704490" cy="753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điều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66F75D5-7B86-80F7-4AFD-555A9B3140B6}"/>
              </a:ext>
            </a:extLst>
          </p:cNvPr>
          <p:cNvGrpSpPr/>
          <p:nvPr/>
        </p:nvGrpSpPr>
        <p:grpSpPr>
          <a:xfrm>
            <a:off x="1440340" y="4630697"/>
            <a:ext cx="10112598" cy="1788730"/>
            <a:chOff x="2435226" y="1070218"/>
            <a:chExt cx="9207813" cy="1788730"/>
          </a:xfrm>
        </p:grpSpPr>
        <p:sp>
          <p:nvSpPr>
            <p:cNvPr id="9" name="任意多边形 4">
              <a:extLst>
                <a:ext uri="{FF2B5EF4-FFF2-40B4-BE49-F238E27FC236}">
                  <a16:creationId xmlns:a16="http://schemas.microsoft.com/office/drawing/2014/main" id="{7F89A642-BAC7-E11D-8BBD-3869EE9628FF}"/>
                </a:ext>
              </a:extLst>
            </p:cNvPr>
            <p:cNvSpPr/>
            <p:nvPr/>
          </p:nvSpPr>
          <p:spPr>
            <a:xfrm>
              <a:off x="2435226" y="1070218"/>
              <a:ext cx="9116308" cy="1788730"/>
            </a:xfrm>
            <a:custGeom>
              <a:avLst/>
              <a:gdLst>
                <a:gd name="connsiteX0" fmla="*/ 0 w 13016"/>
                <a:gd name="connsiteY0" fmla="*/ 1226 h 2877"/>
                <a:gd name="connsiteX1" fmla="*/ 1072 w 13016"/>
                <a:gd name="connsiteY1" fmla="*/ 516 h 2877"/>
                <a:gd name="connsiteX2" fmla="*/ 11626 w 13016"/>
                <a:gd name="connsiteY2" fmla="*/ 0 h 2877"/>
                <a:gd name="connsiteX3" fmla="*/ 13016 w 13016"/>
                <a:gd name="connsiteY3" fmla="*/ 1146 h 2877"/>
                <a:gd name="connsiteX4" fmla="*/ 12700 w 13016"/>
                <a:gd name="connsiteY4" fmla="*/ 2694 h 2877"/>
                <a:gd name="connsiteX5" fmla="*/ 10035 w 13016"/>
                <a:gd name="connsiteY5" fmla="*/ 2722 h 2877"/>
                <a:gd name="connsiteX6" fmla="*/ 1072 w 13016"/>
                <a:gd name="connsiteY6" fmla="*/ 2877 h 2877"/>
                <a:gd name="connsiteX7" fmla="*/ 678 w 13016"/>
                <a:gd name="connsiteY7" fmla="*/ 2483 h 2877"/>
                <a:gd name="connsiteX8" fmla="*/ 0 w 13016"/>
                <a:gd name="connsiteY8" fmla="*/ 1226 h 2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16" h="2877">
                  <a:moveTo>
                    <a:pt x="0" y="1226"/>
                  </a:moveTo>
                  <a:cubicBezTo>
                    <a:pt x="0" y="1008"/>
                    <a:pt x="854" y="516"/>
                    <a:pt x="1072" y="516"/>
                  </a:cubicBezTo>
                  <a:lnTo>
                    <a:pt x="11626" y="0"/>
                  </a:lnTo>
                  <a:cubicBezTo>
                    <a:pt x="11844" y="0"/>
                    <a:pt x="13016" y="928"/>
                    <a:pt x="13016" y="1146"/>
                  </a:cubicBezTo>
                  <a:lnTo>
                    <a:pt x="12700" y="2694"/>
                  </a:lnTo>
                  <a:cubicBezTo>
                    <a:pt x="12700" y="2912"/>
                    <a:pt x="10253" y="2722"/>
                    <a:pt x="10035" y="2722"/>
                  </a:cubicBezTo>
                  <a:lnTo>
                    <a:pt x="1072" y="2877"/>
                  </a:lnTo>
                  <a:cubicBezTo>
                    <a:pt x="854" y="2877"/>
                    <a:pt x="678" y="2701"/>
                    <a:pt x="678" y="2483"/>
                  </a:cubicBezTo>
                  <a:lnTo>
                    <a:pt x="0" y="1226"/>
                  </a:lnTo>
                  <a:close/>
                </a:path>
              </a:pathLst>
            </a:custGeom>
            <a:noFill/>
            <a:ln w="41275">
              <a:solidFill>
                <a:srgbClr val="F4A81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1F6B750-DAE7-80E0-C40E-E16272F6B257}"/>
                </a:ext>
              </a:extLst>
            </p:cNvPr>
            <p:cNvSpPr txBox="1"/>
            <p:nvPr/>
          </p:nvSpPr>
          <p:spPr>
            <a:xfrm>
              <a:off x="3244361" y="1420777"/>
              <a:ext cx="8398678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khổ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thơ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cuối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dặn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“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qua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vẫn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còn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”?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A3D4381-D058-3E7D-05BB-5C0716D1AF92}"/>
              </a:ext>
            </a:extLst>
          </p:cNvPr>
          <p:cNvGrpSpPr/>
          <p:nvPr/>
        </p:nvGrpSpPr>
        <p:grpSpPr>
          <a:xfrm>
            <a:off x="1464841" y="2994099"/>
            <a:ext cx="10250792" cy="1518910"/>
            <a:chOff x="819092" y="2835447"/>
            <a:chExt cx="10250792" cy="1518910"/>
          </a:xfrm>
        </p:grpSpPr>
        <p:sp>
          <p:nvSpPr>
            <p:cNvPr id="12" name="任意多边形 3">
              <a:extLst>
                <a:ext uri="{FF2B5EF4-FFF2-40B4-BE49-F238E27FC236}">
                  <a16:creationId xmlns:a16="http://schemas.microsoft.com/office/drawing/2014/main" id="{A39F555B-54BF-E756-6D10-E8BA0E21960F}"/>
                </a:ext>
              </a:extLst>
            </p:cNvPr>
            <p:cNvSpPr/>
            <p:nvPr/>
          </p:nvSpPr>
          <p:spPr>
            <a:xfrm flipH="1">
              <a:off x="819092" y="2835447"/>
              <a:ext cx="10250792" cy="1518910"/>
            </a:xfrm>
            <a:custGeom>
              <a:avLst/>
              <a:gdLst>
                <a:gd name="connsiteX0" fmla="*/ 0 w 13016"/>
                <a:gd name="connsiteY0" fmla="*/ 1226 h 2877"/>
                <a:gd name="connsiteX1" fmla="*/ 1072 w 13016"/>
                <a:gd name="connsiteY1" fmla="*/ 516 h 2877"/>
                <a:gd name="connsiteX2" fmla="*/ 11626 w 13016"/>
                <a:gd name="connsiteY2" fmla="*/ 0 h 2877"/>
                <a:gd name="connsiteX3" fmla="*/ 13016 w 13016"/>
                <a:gd name="connsiteY3" fmla="*/ 1146 h 2877"/>
                <a:gd name="connsiteX4" fmla="*/ 12700 w 13016"/>
                <a:gd name="connsiteY4" fmla="*/ 2694 h 2877"/>
                <a:gd name="connsiteX5" fmla="*/ 10035 w 13016"/>
                <a:gd name="connsiteY5" fmla="*/ 2722 h 2877"/>
                <a:gd name="connsiteX6" fmla="*/ 1072 w 13016"/>
                <a:gd name="connsiteY6" fmla="*/ 2877 h 2877"/>
                <a:gd name="connsiteX7" fmla="*/ 678 w 13016"/>
                <a:gd name="connsiteY7" fmla="*/ 2483 h 2877"/>
                <a:gd name="connsiteX8" fmla="*/ 0 w 13016"/>
                <a:gd name="connsiteY8" fmla="*/ 1226 h 2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16" h="2877">
                  <a:moveTo>
                    <a:pt x="0" y="1226"/>
                  </a:moveTo>
                  <a:cubicBezTo>
                    <a:pt x="0" y="1008"/>
                    <a:pt x="854" y="516"/>
                    <a:pt x="1072" y="516"/>
                  </a:cubicBezTo>
                  <a:lnTo>
                    <a:pt x="11626" y="0"/>
                  </a:lnTo>
                  <a:cubicBezTo>
                    <a:pt x="11844" y="0"/>
                    <a:pt x="13016" y="928"/>
                    <a:pt x="13016" y="1146"/>
                  </a:cubicBezTo>
                  <a:lnTo>
                    <a:pt x="12700" y="2694"/>
                  </a:lnTo>
                  <a:cubicBezTo>
                    <a:pt x="12700" y="2912"/>
                    <a:pt x="10253" y="2722"/>
                    <a:pt x="10035" y="2722"/>
                  </a:cubicBezTo>
                  <a:lnTo>
                    <a:pt x="1072" y="2877"/>
                  </a:lnTo>
                  <a:cubicBezTo>
                    <a:pt x="854" y="2877"/>
                    <a:pt x="678" y="2701"/>
                    <a:pt x="678" y="2483"/>
                  </a:cubicBezTo>
                  <a:lnTo>
                    <a:pt x="0" y="1226"/>
                  </a:lnTo>
                  <a:close/>
                </a:path>
              </a:pathLst>
            </a:custGeom>
            <a:noFill/>
            <a:ln w="41275">
              <a:solidFill>
                <a:srgbClr val="F4A81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5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B829ED1-3D42-3FC1-F42B-65F90C0551E3}"/>
                </a:ext>
              </a:extLst>
            </p:cNvPr>
            <p:cNvSpPr txBox="1"/>
            <p:nvPr/>
          </p:nvSpPr>
          <p:spPr>
            <a:xfrm>
              <a:off x="1323215" y="3287918"/>
              <a:ext cx="9159953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Theo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hôm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qua ở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đâu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EAA3B2B-7F1F-AF2B-DAB8-0D0231595FFF}"/>
              </a:ext>
            </a:extLst>
          </p:cNvPr>
          <p:cNvGrpSpPr/>
          <p:nvPr/>
        </p:nvGrpSpPr>
        <p:grpSpPr>
          <a:xfrm>
            <a:off x="1968964" y="1062510"/>
            <a:ext cx="1845749" cy="1547218"/>
            <a:chOff x="1985191" y="1112490"/>
            <a:chExt cx="1822365" cy="1471931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B920766F-553F-5ACB-D451-C4131045F5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/>
            <a:stretch>
              <a:fillRect/>
            </a:stretch>
          </p:blipFill>
          <p:spPr>
            <a:xfrm>
              <a:off x="1985191" y="1112490"/>
              <a:ext cx="1822365" cy="1471931"/>
            </a:xfrm>
            <a:prstGeom prst="rect">
              <a:avLst/>
            </a:prstGeom>
          </p:spPr>
        </p:pic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524716E8-5488-3870-090D-EC1B0D6D609D}"/>
                </a:ext>
              </a:extLst>
            </p:cNvPr>
            <p:cNvSpPr/>
            <p:nvPr/>
          </p:nvSpPr>
          <p:spPr>
            <a:xfrm>
              <a:off x="2583924" y="1286579"/>
              <a:ext cx="624898" cy="9980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7821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ea"/>
                </a:rPr>
                <a:t>1</a:t>
              </a:r>
              <a:endParaRPr kumimoji="0" lang="zh-CN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7821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4CAEC0F-A32A-4D2C-1639-9138EF56390C}"/>
              </a:ext>
            </a:extLst>
          </p:cNvPr>
          <p:cNvGrpSpPr/>
          <p:nvPr/>
        </p:nvGrpSpPr>
        <p:grpSpPr>
          <a:xfrm>
            <a:off x="295246" y="2173885"/>
            <a:ext cx="1822365" cy="1471931"/>
            <a:chOff x="1985191" y="1112490"/>
            <a:chExt cx="1822365" cy="1471931"/>
          </a:xfrm>
        </p:grpSpPr>
        <p:pic>
          <p:nvPicPr>
            <p:cNvPr id="24" name="图片 20">
              <a:extLst>
                <a:ext uri="{FF2B5EF4-FFF2-40B4-BE49-F238E27FC236}">
                  <a16:creationId xmlns:a16="http://schemas.microsoft.com/office/drawing/2014/main" id="{4BFDD7D1-3E90-DDDB-161B-DC5DA3B7AF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/>
            <a:stretch>
              <a:fillRect/>
            </a:stretch>
          </p:blipFill>
          <p:spPr>
            <a:xfrm>
              <a:off x="1985191" y="1112490"/>
              <a:ext cx="1822365" cy="1471931"/>
            </a:xfrm>
            <a:prstGeom prst="rect">
              <a:avLst/>
            </a:prstGeom>
          </p:spPr>
        </p:pic>
        <p:sp>
          <p:nvSpPr>
            <p:cNvPr id="25" name="矩形 21">
              <a:extLst>
                <a:ext uri="{FF2B5EF4-FFF2-40B4-BE49-F238E27FC236}">
                  <a16:creationId xmlns:a16="http://schemas.microsoft.com/office/drawing/2014/main" id="{3EA48D54-5A34-FBCA-4655-83CE34AD8795}"/>
                </a:ext>
              </a:extLst>
            </p:cNvPr>
            <p:cNvSpPr/>
            <p:nvPr/>
          </p:nvSpPr>
          <p:spPr>
            <a:xfrm>
              <a:off x="2583924" y="1286579"/>
              <a:ext cx="624898" cy="10404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7821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ea"/>
                </a:rPr>
                <a:t>2</a:t>
              </a:r>
              <a:endParaRPr kumimoji="0" lang="zh-CN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7821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BA29D38-0099-3A83-44ED-BBF8F5C943CC}"/>
              </a:ext>
            </a:extLst>
          </p:cNvPr>
          <p:cNvGrpSpPr/>
          <p:nvPr/>
        </p:nvGrpSpPr>
        <p:grpSpPr>
          <a:xfrm>
            <a:off x="491461" y="4881225"/>
            <a:ext cx="1822365" cy="1471931"/>
            <a:chOff x="1985191" y="1112490"/>
            <a:chExt cx="1822365" cy="1471931"/>
          </a:xfrm>
        </p:grpSpPr>
        <p:pic>
          <p:nvPicPr>
            <p:cNvPr id="28" name="图片 20">
              <a:extLst>
                <a:ext uri="{FF2B5EF4-FFF2-40B4-BE49-F238E27FC236}">
                  <a16:creationId xmlns:a16="http://schemas.microsoft.com/office/drawing/2014/main" id="{2A02D8E2-2254-3CE3-EF40-4B5A38DC2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/>
            <a:stretch>
              <a:fillRect/>
            </a:stretch>
          </p:blipFill>
          <p:spPr>
            <a:xfrm>
              <a:off x="1985191" y="1112490"/>
              <a:ext cx="1822365" cy="1471931"/>
            </a:xfrm>
            <a:prstGeom prst="rect">
              <a:avLst/>
            </a:prstGeom>
          </p:spPr>
        </p:pic>
        <p:sp>
          <p:nvSpPr>
            <p:cNvPr id="29" name="矩形 21">
              <a:extLst>
                <a:ext uri="{FF2B5EF4-FFF2-40B4-BE49-F238E27FC236}">
                  <a16:creationId xmlns:a16="http://schemas.microsoft.com/office/drawing/2014/main" id="{C1274D53-5636-CAF4-9F2A-59C7BB6505D6}"/>
                </a:ext>
              </a:extLst>
            </p:cNvPr>
            <p:cNvSpPr/>
            <p:nvPr/>
          </p:nvSpPr>
          <p:spPr>
            <a:xfrm>
              <a:off x="2583924" y="1286579"/>
              <a:ext cx="624898" cy="10404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7821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ea"/>
                </a:rPr>
                <a:t>3</a:t>
              </a:r>
              <a:endParaRPr kumimoji="0" lang="zh-CN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7821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532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1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6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1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60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1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 animBg="1"/>
      <p:bldP spid="9" grpId="0" animBg="1"/>
      <p:bldP spid="12" grpId="0" animBg="1"/>
      <p:bldP spid="22" grpId="0"/>
      <p:bldP spid="25" grpId="0"/>
      <p:bldP spid="2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3B50657F-2226-4B97-BF67-71AC9AD62A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89" b="97256" l="1427" r="97859">
                        <a14:foregroundMark x1="16121" y1="20460" x2="19857" y2="25989"/>
                        <a14:foregroundMark x1="58711" y1="18079" x2="60873" y2="31215"/>
                        <a14:foregroundMark x1="60873" y1="31215" x2="60873" y2="31215"/>
                        <a14:foregroundMark x1="64148" y1="6275" x2="71767" y2="9262"/>
                        <a14:foregroundMark x1="85432" y1="26291" x2="77666" y2="26291"/>
                        <a14:foregroundMark x1="13329" y1="25242" x2="8501" y2="37046"/>
                        <a14:foregroundMark x1="62280" y1="92615" x2="61335" y2="94572"/>
                        <a14:foregroundMark x1="76427" y1="90981" x2="76113" y2="93362"/>
                        <a14:foregroundMark x1="85579" y1="90839" x2="86986" y2="93967"/>
                        <a14:foregroundMark x1="16268" y1="92171" x2="15659" y2="95016"/>
                        <a14:foregroundMark x1="26217" y1="93826" x2="28401" y2="95460"/>
                        <a14:foregroundMark x1="35852" y1="93664" x2="35852" y2="91868"/>
                        <a14:foregroundMark x1="72061" y1="9403" x2="76427" y2="13156"/>
                        <a14:foregroundMark x1="61650" y1="9120" x2="54513" y2="12248"/>
                        <a14:foregroundMark x1="3988" y1="32567" x2="5709" y2="40779"/>
                        <a14:foregroundMark x1="72544" y1="26897" x2="76889" y2="30630"/>
                        <a14:foregroundMark x1="92884" y1="31376" x2="93052" y2="34504"/>
                        <a14:foregroundMark x1="82955" y1="25101" x2="78296" y2="29136"/>
                        <a14:foregroundMark x1="87154" y1="26594" x2="90869" y2="31961"/>
                        <a14:foregroundMark x1="87930" y1="26897" x2="90260" y2="29136"/>
                        <a14:foregroundMark x1="93052" y1="34504" x2="94291" y2="38983"/>
                        <a14:foregroundMark x1="84803" y1="38236" x2="83879" y2="41223"/>
                        <a14:foregroundMark x1="69416" y1="21671" x2="68808" y2="26594"/>
                        <a14:foregroundMark x1="55898" y1="31820" x2="55898" y2="31820"/>
                        <a14:foregroundMark x1="67086" y1="3289" x2="67086" y2="3289"/>
                        <a14:foregroundMark x1="67254" y1="3289" x2="64295" y2="3733"/>
                        <a14:foregroundMark x1="66793" y1="32708" x2="64757" y2="34504"/>
                        <a14:foregroundMark x1="55751" y1="30932" x2="54660" y2="33616"/>
                        <a14:foregroundMark x1="75798" y1="96368" x2="75798" y2="96368"/>
                        <a14:foregroundMark x1="95382" y1="16425" x2="95382" y2="16425"/>
                        <a14:foregroundMark x1="95844" y1="18826" x2="95844" y2="18826"/>
                        <a14:foregroundMark x1="96306" y1="20763" x2="96306" y2="20763"/>
                        <a14:foregroundMark x1="19228" y1="32123" x2="18766" y2="37490"/>
                        <a14:foregroundMark x1="28086" y1="96953" x2="28086" y2="96953"/>
                        <a14:foregroundMark x1="15344" y1="97256" x2="15344" y2="97256"/>
                        <a14:foregroundMark x1="88392" y1="95904" x2="88392" y2="95904"/>
                        <a14:foregroundMark x1="76721" y1="96207" x2="75945" y2="96207"/>
                        <a14:foregroundMark x1="14253" y1="97256" x2="16583" y2="96368"/>
                        <a14:foregroundMark x1="26847" y1="96065" x2="29324" y2="96812"/>
                        <a14:foregroundMark x1="86839" y1="95904" x2="88392" y2="95763"/>
                        <a14:foregroundMark x1="96474" y1="14931" x2="96474" y2="14931"/>
                        <a14:foregroundMark x1="1511" y1="32264" x2="1511" y2="32264"/>
                        <a14:foregroundMark x1="28233" y1="74395" x2="29305" y2="82027"/>
                        <a14:foregroundMark x1="20634" y1="79177" x2="18304" y2="90537"/>
                        <a14:foregroundMark x1="21096" y1="75747" x2="21096" y2="79177"/>
                        <a14:foregroundMark x1="96620" y1="37651" x2="96620" y2="37651"/>
                        <a14:foregroundMark x1="97082" y1="17776" x2="97082" y2="17776"/>
                        <a14:foregroundMark x1="97565" y1="20178" x2="97565" y2="20178"/>
                        <a14:foregroundMark x1="97859" y1="17474" x2="97859" y2="17474"/>
                        <a14:backgroundMark x1="68493" y1="68281" x2="68493" y2="68281"/>
                        <a14:backgroundMark x1="33375" y1="50646" x2="33375" y2="50646"/>
                        <a14:backgroundMark x1="27309" y1="41687" x2="27309" y2="41687"/>
                        <a14:backgroundMark x1="53107" y1="33454" x2="53107" y2="33454"/>
                        <a14:backgroundMark x1="46432" y1="35553" x2="46432" y2="35553"/>
                        <a14:backgroundMark x1="55122" y1="33313" x2="55122" y2="33313"/>
                        <a14:backgroundMark x1="51700" y1="34060" x2="51700" y2="34060"/>
                        <a14:backgroundMark x1="55605" y1="33616" x2="55605" y2="33616"/>
                        <a14:backgroundMark x1="54660" y1="33313" x2="54660" y2="33313"/>
                        <a14:backgroundMark x1="97397" y1="18967" x2="97397" y2="18967"/>
                        <a14:backgroundMark x1="29177" y1="90678" x2="29177" y2="90678"/>
                        <a14:backgroundMark x1="20964" y1="80230" x2="20781" y2="83959"/>
                        <a14:backgroundMark x1="29954" y1="75000" x2="29786" y2="85452"/>
                        <a14:backgroundMark x1="21243" y1="76937" x2="21411" y2="79177"/>
                        <a14:backgroundMark x1="29492" y1="75444" x2="30584" y2="80085"/>
                        <a14:backgroundMark x1="29954" y1="75444" x2="29954" y2="80226"/>
                        <a14:backgroundMark x1="21558" y1="78874" x2="21243" y2="800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6295" y="743919"/>
            <a:ext cx="5531068" cy="575398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9" name="TextBox 9">
            <a:extLst>
              <a:ext uri="{FF2B5EF4-FFF2-40B4-BE49-F238E27FC236}">
                <a16:creationId xmlns:a16="http://schemas.microsoft.com/office/drawing/2014/main" id="{10382DF5-B950-4AD7-AD3A-F0A38B056F81}"/>
              </a:ext>
            </a:extLst>
          </p:cNvPr>
          <p:cNvSpPr txBox="1"/>
          <p:nvPr/>
        </p:nvSpPr>
        <p:spPr>
          <a:xfrm>
            <a:off x="5707048" y="1469078"/>
            <a:ext cx="553106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7200" kern="0" dirty="0">
                <a:ln w="28575"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THẢO LUẬN NHÓM NHỎ ĐỂ TRẢ LỜI CÂU HỎI</a:t>
            </a:r>
          </a:p>
        </p:txBody>
      </p:sp>
    </p:spTree>
    <p:extLst>
      <p:ext uri="{BB962C8B-B14F-4D97-AF65-F5344CB8AC3E}">
        <p14:creationId xmlns:p14="http://schemas.microsoft.com/office/powerpoint/2010/main" val="191430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2" name="Google Shape;3282;p48"/>
          <p:cNvSpPr/>
          <p:nvPr/>
        </p:nvSpPr>
        <p:spPr>
          <a:xfrm>
            <a:off x="6338583" y="2000694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6" name="Hình ảnh 15" descr="Ảnh có chứa phim hoạt hình, Phim hoạt hình&#10;&#10;Mô tả được tạo tự động">
            <a:extLst>
              <a:ext uri="{FF2B5EF4-FFF2-40B4-BE49-F238E27FC236}">
                <a16:creationId xmlns:a16="http://schemas.microsoft.com/office/drawing/2014/main" id="{110AA3DE-9729-4E4C-763D-98F8E9357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2426" y="4680284"/>
            <a:ext cx="2719574" cy="2670813"/>
          </a:xfrm>
          <a:prstGeom prst="rect">
            <a:avLst/>
          </a:prstGeom>
        </p:spPr>
      </p:pic>
      <p:grpSp>
        <p:nvGrpSpPr>
          <p:cNvPr id="17" name="Nhóm 16">
            <a:extLst>
              <a:ext uri="{FF2B5EF4-FFF2-40B4-BE49-F238E27FC236}">
                <a16:creationId xmlns:a16="http://schemas.microsoft.com/office/drawing/2014/main" id="{5E3B9C17-DA17-674E-27C6-72B2DCB655FE}"/>
              </a:ext>
            </a:extLst>
          </p:cNvPr>
          <p:cNvGrpSpPr/>
          <p:nvPr/>
        </p:nvGrpSpPr>
        <p:grpSpPr>
          <a:xfrm>
            <a:off x="809393" y="37941"/>
            <a:ext cx="10783460" cy="1713507"/>
            <a:chOff x="330505" y="122474"/>
            <a:chExt cx="8087595" cy="1285130"/>
          </a:xfrm>
        </p:grpSpPr>
        <p:grpSp>
          <p:nvGrpSpPr>
            <p:cNvPr id="22" name="Google Shape;3956;p55">
              <a:extLst>
                <a:ext uri="{FF2B5EF4-FFF2-40B4-BE49-F238E27FC236}">
                  <a16:creationId xmlns:a16="http://schemas.microsoft.com/office/drawing/2014/main" id="{77317EDA-E8A7-C810-25AC-577BEBFDD38D}"/>
                </a:ext>
              </a:extLst>
            </p:cNvPr>
            <p:cNvGrpSpPr/>
            <p:nvPr/>
          </p:nvGrpSpPr>
          <p:grpSpPr>
            <a:xfrm>
              <a:off x="5818883" y="1098878"/>
              <a:ext cx="246464" cy="231319"/>
              <a:chOff x="5946283" y="1650903"/>
              <a:chExt cx="246464" cy="231319"/>
            </a:xfrm>
          </p:grpSpPr>
          <p:sp>
            <p:nvSpPr>
              <p:cNvPr id="30" name="Google Shape;3957;p55">
                <a:extLst>
                  <a:ext uri="{FF2B5EF4-FFF2-40B4-BE49-F238E27FC236}">
                    <a16:creationId xmlns:a16="http://schemas.microsoft.com/office/drawing/2014/main" id="{6A8873FD-37B0-0975-5491-B46AEDAC784D}"/>
                  </a:ext>
                </a:extLst>
              </p:cNvPr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958;p55">
                <a:extLst>
                  <a:ext uri="{FF2B5EF4-FFF2-40B4-BE49-F238E27FC236}">
                    <a16:creationId xmlns:a16="http://schemas.microsoft.com/office/drawing/2014/main" id="{303B7416-1678-F1D3-AA92-ACAC8F5BDE65}"/>
                  </a:ext>
                </a:extLst>
              </p:cNvPr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" name="Google Shape;3960;p55">
              <a:extLst>
                <a:ext uri="{FF2B5EF4-FFF2-40B4-BE49-F238E27FC236}">
                  <a16:creationId xmlns:a16="http://schemas.microsoft.com/office/drawing/2014/main" id="{7E4F2D43-EFE4-8A7D-0784-C269BC17C41F}"/>
                </a:ext>
              </a:extLst>
            </p:cNvPr>
            <p:cNvGrpSpPr/>
            <p:nvPr/>
          </p:nvGrpSpPr>
          <p:grpSpPr>
            <a:xfrm>
              <a:off x="2251858" y="540003"/>
              <a:ext cx="246464" cy="231319"/>
              <a:chOff x="5946283" y="1650903"/>
              <a:chExt cx="246464" cy="231319"/>
            </a:xfrm>
          </p:grpSpPr>
          <p:sp>
            <p:nvSpPr>
              <p:cNvPr id="28" name="Google Shape;3961;p55">
                <a:extLst>
                  <a:ext uri="{FF2B5EF4-FFF2-40B4-BE49-F238E27FC236}">
                    <a16:creationId xmlns:a16="http://schemas.microsoft.com/office/drawing/2014/main" id="{F7E65BBB-FD60-2F81-8402-CEBF92BD9FE7}"/>
                  </a:ext>
                </a:extLst>
              </p:cNvPr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3962;p55">
                <a:extLst>
                  <a:ext uri="{FF2B5EF4-FFF2-40B4-BE49-F238E27FC236}">
                    <a16:creationId xmlns:a16="http://schemas.microsoft.com/office/drawing/2014/main" id="{77AFD261-E80B-A09A-3CFC-94AAA80B871F}"/>
                  </a:ext>
                </a:extLst>
              </p:cNvPr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" name="Hình chữ nhật: Góc Tròn 2">
              <a:extLst>
                <a:ext uri="{FF2B5EF4-FFF2-40B4-BE49-F238E27FC236}">
                  <a16:creationId xmlns:a16="http://schemas.microsoft.com/office/drawing/2014/main" id="{0A2628F3-FEBF-B1CA-4B9B-2FCC439CEA7B}"/>
                </a:ext>
              </a:extLst>
            </p:cNvPr>
            <p:cNvSpPr/>
            <p:nvPr/>
          </p:nvSpPr>
          <p:spPr>
            <a:xfrm>
              <a:off x="330505" y="254155"/>
              <a:ext cx="8087595" cy="1153449"/>
            </a:xfrm>
            <a:custGeom>
              <a:avLst/>
              <a:gdLst>
                <a:gd name="connsiteX0" fmla="*/ 17435 w 8122863"/>
                <a:gd name="connsiteY0" fmla="*/ 227276 h 1239095"/>
                <a:gd name="connsiteX1" fmla="*/ 213275 w 8122863"/>
                <a:gd name="connsiteY1" fmla="*/ 31436 h 1239095"/>
                <a:gd name="connsiteX2" fmla="*/ 881464 w 8122863"/>
                <a:gd name="connsiteY2" fmla="*/ 31436 h 1239095"/>
                <a:gd name="connsiteX3" fmla="*/ 1472782 w 8122863"/>
                <a:gd name="connsiteY3" fmla="*/ 31436 h 1239095"/>
                <a:gd name="connsiteX4" fmla="*/ 2140971 w 8122863"/>
                <a:gd name="connsiteY4" fmla="*/ 31436 h 1239095"/>
                <a:gd name="connsiteX5" fmla="*/ 2578546 w 8122863"/>
                <a:gd name="connsiteY5" fmla="*/ 31436 h 1239095"/>
                <a:gd name="connsiteX6" fmla="*/ 3246735 w 8122863"/>
                <a:gd name="connsiteY6" fmla="*/ 31436 h 1239095"/>
                <a:gd name="connsiteX7" fmla="*/ 3684310 w 8122863"/>
                <a:gd name="connsiteY7" fmla="*/ 31436 h 1239095"/>
                <a:gd name="connsiteX8" fmla="*/ 4275628 w 8122863"/>
                <a:gd name="connsiteY8" fmla="*/ 31436 h 1239095"/>
                <a:gd name="connsiteX9" fmla="*/ 4790075 w 8122863"/>
                <a:gd name="connsiteY9" fmla="*/ 31436 h 1239095"/>
                <a:gd name="connsiteX10" fmla="*/ 5227650 w 8122863"/>
                <a:gd name="connsiteY10" fmla="*/ 31436 h 1239095"/>
                <a:gd name="connsiteX11" fmla="*/ 5818967 w 8122863"/>
                <a:gd name="connsiteY11" fmla="*/ 31436 h 1239095"/>
                <a:gd name="connsiteX12" fmla="*/ 6487157 w 8122863"/>
                <a:gd name="connsiteY12" fmla="*/ 31436 h 1239095"/>
                <a:gd name="connsiteX13" fmla="*/ 6847860 w 8122863"/>
                <a:gd name="connsiteY13" fmla="*/ 31436 h 1239095"/>
                <a:gd name="connsiteX14" fmla="*/ 7900406 w 8122863"/>
                <a:gd name="connsiteY14" fmla="*/ 31436 h 1239095"/>
                <a:gd name="connsiteX15" fmla="*/ 8096246 w 8122863"/>
                <a:gd name="connsiteY15" fmla="*/ 227276 h 1239095"/>
                <a:gd name="connsiteX16" fmla="*/ 8096246 w 8122863"/>
                <a:gd name="connsiteY16" fmla="*/ 626776 h 1239095"/>
                <a:gd name="connsiteX17" fmla="*/ 8096246 w 8122863"/>
                <a:gd name="connsiteY17" fmla="*/ 1010610 h 1239095"/>
                <a:gd name="connsiteX18" fmla="*/ 7900406 w 8122863"/>
                <a:gd name="connsiteY18" fmla="*/ 1206450 h 1239095"/>
                <a:gd name="connsiteX19" fmla="*/ 7232217 w 8122863"/>
                <a:gd name="connsiteY19" fmla="*/ 1206450 h 1239095"/>
                <a:gd name="connsiteX20" fmla="*/ 6794642 w 8122863"/>
                <a:gd name="connsiteY20" fmla="*/ 1206450 h 1239095"/>
                <a:gd name="connsiteX21" fmla="*/ 6049581 w 8122863"/>
                <a:gd name="connsiteY21" fmla="*/ 1206450 h 1239095"/>
                <a:gd name="connsiteX22" fmla="*/ 5612006 w 8122863"/>
                <a:gd name="connsiteY22" fmla="*/ 1206450 h 1239095"/>
                <a:gd name="connsiteX23" fmla="*/ 5020688 w 8122863"/>
                <a:gd name="connsiteY23" fmla="*/ 1206450 h 1239095"/>
                <a:gd name="connsiteX24" fmla="*/ 4659985 w 8122863"/>
                <a:gd name="connsiteY24" fmla="*/ 1206450 h 1239095"/>
                <a:gd name="connsiteX25" fmla="*/ 3991796 w 8122863"/>
                <a:gd name="connsiteY25" fmla="*/ 1206450 h 1239095"/>
                <a:gd name="connsiteX26" fmla="*/ 3400478 w 8122863"/>
                <a:gd name="connsiteY26" fmla="*/ 1206450 h 1239095"/>
                <a:gd name="connsiteX27" fmla="*/ 3039774 w 8122863"/>
                <a:gd name="connsiteY27" fmla="*/ 1206450 h 1239095"/>
                <a:gd name="connsiteX28" fmla="*/ 2602199 w 8122863"/>
                <a:gd name="connsiteY28" fmla="*/ 1206450 h 1239095"/>
                <a:gd name="connsiteX29" fmla="*/ 2010881 w 8122863"/>
                <a:gd name="connsiteY29" fmla="*/ 1206450 h 1239095"/>
                <a:gd name="connsiteX30" fmla="*/ 1573306 w 8122863"/>
                <a:gd name="connsiteY30" fmla="*/ 1206450 h 1239095"/>
                <a:gd name="connsiteX31" fmla="*/ 1135731 w 8122863"/>
                <a:gd name="connsiteY31" fmla="*/ 1206450 h 1239095"/>
                <a:gd name="connsiteX32" fmla="*/ 213275 w 8122863"/>
                <a:gd name="connsiteY32" fmla="*/ 1206450 h 1239095"/>
                <a:gd name="connsiteX33" fmla="*/ 17435 w 8122863"/>
                <a:gd name="connsiteY33" fmla="*/ 1010610 h 1239095"/>
                <a:gd name="connsiteX34" fmla="*/ 17435 w 8122863"/>
                <a:gd name="connsiteY34" fmla="*/ 618943 h 1239095"/>
                <a:gd name="connsiteX35" fmla="*/ 17435 w 8122863"/>
                <a:gd name="connsiteY35" fmla="*/ 227276 h 1239095"/>
                <a:gd name="connsiteX0" fmla="*/ 6005 w 8122863"/>
                <a:gd name="connsiteY0" fmla="*/ 330146 h 1239095"/>
                <a:gd name="connsiteX1" fmla="*/ 213275 w 8122863"/>
                <a:gd name="connsiteY1" fmla="*/ 31436 h 1239095"/>
                <a:gd name="connsiteX2" fmla="*/ 727721 w 8122863"/>
                <a:gd name="connsiteY2" fmla="*/ 31436 h 1239095"/>
                <a:gd name="connsiteX3" fmla="*/ 1165297 w 8122863"/>
                <a:gd name="connsiteY3" fmla="*/ 31436 h 1239095"/>
                <a:gd name="connsiteX4" fmla="*/ 1602872 w 8122863"/>
                <a:gd name="connsiteY4" fmla="*/ 31436 h 1239095"/>
                <a:gd name="connsiteX5" fmla="*/ 2194190 w 8122863"/>
                <a:gd name="connsiteY5" fmla="*/ 31436 h 1239095"/>
                <a:gd name="connsiteX6" fmla="*/ 2939250 w 8122863"/>
                <a:gd name="connsiteY6" fmla="*/ 31436 h 1239095"/>
                <a:gd name="connsiteX7" fmla="*/ 3453696 w 8122863"/>
                <a:gd name="connsiteY7" fmla="*/ 31436 h 1239095"/>
                <a:gd name="connsiteX8" fmla="*/ 4045014 w 8122863"/>
                <a:gd name="connsiteY8" fmla="*/ 31436 h 1239095"/>
                <a:gd name="connsiteX9" fmla="*/ 4405718 w 8122863"/>
                <a:gd name="connsiteY9" fmla="*/ 31436 h 1239095"/>
                <a:gd name="connsiteX10" fmla="*/ 4997036 w 8122863"/>
                <a:gd name="connsiteY10" fmla="*/ 31436 h 1239095"/>
                <a:gd name="connsiteX11" fmla="*/ 5588354 w 8122863"/>
                <a:gd name="connsiteY11" fmla="*/ 31436 h 1239095"/>
                <a:gd name="connsiteX12" fmla="*/ 6179671 w 8122863"/>
                <a:gd name="connsiteY12" fmla="*/ 31436 h 1239095"/>
                <a:gd name="connsiteX13" fmla="*/ 6847860 w 8122863"/>
                <a:gd name="connsiteY13" fmla="*/ 31436 h 1239095"/>
                <a:gd name="connsiteX14" fmla="*/ 7285436 w 8122863"/>
                <a:gd name="connsiteY14" fmla="*/ 31436 h 1239095"/>
                <a:gd name="connsiteX15" fmla="*/ 7900406 w 8122863"/>
                <a:gd name="connsiteY15" fmla="*/ 31436 h 1239095"/>
                <a:gd name="connsiteX16" fmla="*/ 8096246 w 8122863"/>
                <a:gd name="connsiteY16" fmla="*/ 227276 h 1239095"/>
                <a:gd name="connsiteX17" fmla="*/ 8096246 w 8122863"/>
                <a:gd name="connsiteY17" fmla="*/ 626776 h 1239095"/>
                <a:gd name="connsiteX18" fmla="*/ 8096246 w 8122863"/>
                <a:gd name="connsiteY18" fmla="*/ 1010610 h 1239095"/>
                <a:gd name="connsiteX19" fmla="*/ 7900406 w 8122863"/>
                <a:gd name="connsiteY19" fmla="*/ 1206450 h 1239095"/>
                <a:gd name="connsiteX20" fmla="*/ 7385960 w 8122863"/>
                <a:gd name="connsiteY20" fmla="*/ 1206450 h 1239095"/>
                <a:gd name="connsiteX21" fmla="*/ 6948384 w 8122863"/>
                <a:gd name="connsiteY21" fmla="*/ 1206450 h 1239095"/>
                <a:gd name="connsiteX22" fmla="*/ 6510809 w 8122863"/>
                <a:gd name="connsiteY22" fmla="*/ 1206450 h 1239095"/>
                <a:gd name="connsiteX23" fmla="*/ 5919491 w 8122863"/>
                <a:gd name="connsiteY23" fmla="*/ 1206450 h 1239095"/>
                <a:gd name="connsiteX24" fmla="*/ 5405045 w 8122863"/>
                <a:gd name="connsiteY24" fmla="*/ 1206450 h 1239095"/>
                <a:gd name="connsiteX25" fmla="*/ 4813727 w 8122863"/>
                <a:gd name="connsiteY25" fmla="*/ 1206450 h 1239095"/>
                <a:gd name="connsiteX26" fmla="*/ 4376152 w 8122863"/>
                <a:gd name="connsiteY26" fmla="*/ 1206450 h 1239095"/>
                <a:gd name="connsiteX27" fmla="*/ 3861706 w 8122863"/>
                <a:gd name="connsiteY27" fmla="*/ 1206450 h 1239095"/>
                <a:gd name="connsiteX28" fmla="*/ 3193517 w 8122863"/>
                <a:gd name="connsiteY28" fmla="*/ 1206450 h 1239095"/>
                <a:gd name="connsiteX29" fmla="*/ 2525327 w 8122863"/>
                <a:gd name="connsiteY29" fmla="*/ 1206450 h 1239095"/>
                <a:gd name="connsiteX30" fmla="*/ 1934010 w 8122863"/>
                <a:gd name="connsiteY30" fmla="*/ 1206450 h 1239095"/>
                <a:gd name="connsiteX31" fmla="*/ 1496435 w 8122863"/>
                <a:gd name="connsiteY31" fmla="*/ 1206450 h 1239095"/>
                <a:gd name="connsiteX32" fmla="*/ 1058859 w 8122863"/>
                <a:gd name="connsiteY32" fmla="*/ 1206450 h 1239095"/>
                <a:gd name="connsiteX33" fmla="*/ 213275 w 8122863"/>
                <a:gd name="connsiteY33" fmla="*/ 1206450 h 1239095"/>
                <a:gd name="connsiteX34" fmla="*/ 17435 w 8122863"/>
                <a:gd name="connsiteY34" fmla="*/ 1010610 h 1239095"/>
                <a:gd name="connsiteX35" fmla="*/ 17435 w 8122863"/>
                <a:gd name="connsiteY35" fmla="*/ 634610 h 1239095"/>
                <a:gd name="connsiteX36" fmla="*/ 6005 w 8122863"/>
                <a:gd name="connsiteY36" fmla="*/ 330146 h 1239095"/>
                <a:gd name="connsiteX0" fmla="*/ 17435 w 8122863"/>
                <a:gd name="connsiteY0" fmla="*/ 227276 h 1239095"/>
                <a:gd name="connsiteX1" fmla="*/ 213275 w 8122863"/>
                <a:gd name="connsiteY1" fmla="*/ 31436 h 1239095"/>
                <a:gd name="connsiteX2" fmla="*/ 881464 w 8122863"/>
                <a:gd name="connsiteY2" fmla="*/ 31436 h 1239095"/>
                <a:gd name="connsiteX3" fmla="*/ 1472782 w 8122863"/>
                <a:gd name="connsiteY3" fmla="*/ 31436 h 1239095"/>
                <a:gd name="connsiteX4" fmla="*/ 2140971 w 8122863"/>
                <a:gd name="connsiteY4" fmla="*/ 31436 h 1239095"/>
                <a:gd name="connsiteX5" fmla="*/ 2578546 w 8122863"/>
                <a:gd name="connsiteY5" fmla="*/ 31436 h 1239095"/>
                <a:gd name="connsiteX6" fmla="*/ 3246735 w 8122863"/>
                <a:gd name="connsiteY6" fmla="*/ 31436 h 1239095"/>
                <a:gd name="connsiteX7" fmla="*/ 3684310 w 8122863"/>
                <a:gd name="connsiteY7" fmla="*/ 31436 h 1239095"/>
                <a:gd name="connsiteX8" fmla="*/ 4275628 w 8122863"/>
                <a:gd name="connsiteY8" fmla="*/ 31436 h 1239095"/>
                <a:gd name="connsiteX9" fmla="*/ 4790075 w 8122863"/>
                <a:gd name="connsiteY9" fmla="*/ 31436 h 1239095"/>
                <a:gd name="connsiteX10" fmla="*/ 5227650 w 8122863"/>
                <a:gd name="connsiteY10" fmla="*/ 31436 h 1239095"/>
                <a:gd name="connsiteX11" fmla="*/ 5818967 w 8122863"/>
                <a:gd name="connsiteY11" fmla="*/ 31436 h 1239095"/>
                <a:gd name="connsiteX12" fmla="*/ 6487157 w 8122863"/>
                <a:gd name="connsiteY12" fmla="*/ 31436 h 1239095"/>
                <a:gd name="connsiteX13" fmla="*/ 6847860 w 8122863"/>
                <a:gd name="connsiteY13" fmla="*/ 31436 h 1239095"/>
                <a:gd name="connsiteX14" fmla="*/ 7900406 w 8122863"/>
                <a:gd name="connsiteY14" fmla="*/ 31436 h 1239095"/>
                <a:gd name="connsiteX15" fmla="*/ 8096246 w 8122863"/>
                <a:gd name="connsiteY15" fmla="*/ 227276 h 1239095"/>
                <a:gd name="connsiteX16" fmla="*/ 8096246 w 8122863"/>
                <a:gd name="connsiteY16" fmla="*/ 626776 h 1239095"/>
                <a:gd name="connsiteX17" fmla="*/ 8096246 w 8122863"/>
                <a:gd name="connsiteY17" fmla="*/ 1010610 h 1239095"/>
                <a:gd name="connsiteX18" fmla="*/ 7900406 w 8122863"/>
                <a:gd name="connsiteY18" fmla="*/ 1206450 h 1239095"/>
                <a:gd name="connsiteX19" fmla="*/ 7232217 w 8122863"/>
                <a:gd name="connsiteY19" fmla="*/ 1206450 h 1239095"/>
                <a:gd name="connsiteX20" fmla="*/ 6794642 w 8122863"/>
                <a:gd name="connsiteY20" fmla="*/ 1206450 h 1239095"/>
                <a:gd name="connsiteX21" fmla="*/ 6049581 w 8122863"/>
                <a:gd name="connsiteY21" fmla="*/ 1206450 h 1239095"/>
                <a:gd name="connsiteX22" fmla="*/ 5612006 w 8122863"/>
                <a:gd name="connsiteY22" fmla="*/ 1206450 h 1239095"/>
                <a:gd name="connsiteX23" fmla="*/ 5020688 w 8122863"/>
                <a:gd name="connsiteY23" fmla="*/ 1206450 h 1239095"/>
                <a:gd name="connsiteX24" fmla="*/ 4659985 w 8122863"/>
                <a:gd name="connsiteY24" fmla="*/ 1206450 h 1239095"/>
                <a:gd name="connsiteX25" fmla="*/ 3991796 w 8122863"/>
                <a:gd name="connsiteY25" fmla="*/ 1206450 h 1239095"/>
                <a:gd name="connsiteX26" fmla="*/ 3400478 w 8122863"/>
                <a:gd name="connsiteY26" fmla="*/ 1206450 h 1239095"/>
                <a:gd name="connsiteX27" fmla="*/ 3039774 w 8122863"/>
                <a:gd name="connsiteY27" fmla="*/ 1206450 h 1239095"/>
                <a:gd name="connsiteX28" fmla="*/ 2602199 w 8122863"/>
                <a:gd name="connsiteY28" fmla="*/ 1206450 h 1239095"/>
                <a:gd name="connsiteX29" fmla="*/ 2010881 w 8122863"/>
                <a:gd name="connsiteY29" fmla="*/ 1206450 h 1239095"/>
                <a:gd name="connsiteX30" fmla="*/ 1573306 w 8122863"/>
                <a:gd name="connsiteY30" fmla="*/ 1206450 h 1239095"/>
                <a:gd name="connsiteX31" fmla="*/ 1135731 w 8122863"/>
                <a:gd name="connsiteY31" fmla="*/ 1206450 h 1239095"/>
                <a:gd name="connsiteX32" fmla="*/ 213275 w 8122863"/>
                <a:gd name="connsiteY32" fmla="*/ 1206450 h 1239095"/>
                <a:gd name="connsiteX33" fmla="*/ 17435 w 8122863"/>
                <a:gd name="connsiteY33" fmla="*/ 1010610 h 1239095"/>
                <a:gd name="connsiteX34" fmla="*/ 280325 w 8122863"/>
                <a:gd name="connsiteY34" fmla="*/ 527503 h 1239095"/>
                <a:gd name="connsiteX35" fmla="*/ 17435 w 8122863"/>
                <a:gd name="connsiteY35" fmla="*/ 227276 h 1239095"/>
                <a:gd name="connsiteX0" fmla="*/ 25846 w 8148161"/>
                <a:gd name="connsiteY0" fmla="*/ 245666 h 1272568"/>
                <a:gd name="connsiteX1" fmla="*/ 221686 w 8148161"/>
                <a:gd name="connsiteY1" fmla="*/ 49826 h 1272568"/>
                <a:gd name="connsiteX2" fmla="*/ 889875 w 8148161"/>
                <a:gd name="connsiteY2" fmla="*/ 49826 h 1272568"/>
                <a:gd name="connsiteX3" fmla="*/ 1481193 w 8148161"/>
                <a:gd name="connsiteY3" fmla="*/ 49826 h 1272568"/>
                <a:gd name="connsiteX4" fmla="*/ 2149382 w 8148161"/>
                <a:gd name="connsiteY4" fmla="*/ 49826 h 1272568"/>
                <a:gd name="connsiteX5" fmla="*/ 2586957 w 8148161"/>
                <a:gd name="connsiteY5" fmla="*/ 49826 h 1272568"/>
                <a:gd name="connsiteX6" fmla="*/ 3255146 w 8148161"/>
                <a:gd name="connsiteY6" fmla="*/ 49826 h 1272568"/>
                <a:gd name="connsiteX7" fmla="*/ 3692721 w 8148161"/>
                <a:gd name="connsiteY7" fmla="*/ 49826 h 1272568"/>
                <a:gd name="connsiteX8" fmla="*/ 4284039 w 8148161"/>
                <a:gd name="connsiteY8" fmla="*/ 49826 h 1272568"/>
                <a:gd name="connsiteX9" fmla="*/ 4798486 w 8148161"/>
                <a:gd name="connsiteY9" fmla="*/ 49826 h 1272568"/>
                <a:gd name="connsiteX10" fmla="*/ 5236061 w 8148161"/>
                <a:gd name="connsiteY10" fmla="*/ 49826 h 1272568"/>
                <a:gd name="connsiteX11" fmla="*/ 5827378 w 8148161"/>
                <a:gd name="connsiteY11" fmla="*/ 49826 h 1272568"/>
                <a:gd name="connsiteX12" fmla="*/ 6495568 w 8148161"/>
                <a:gd name="connsiteY12" fmla="*/ 49826 h 1272568"/>
                <a:gd name="connsiteX13" fmla="*/ 6856271 w 8148161"/>
                <a:gd name="connsiteY13" fmla="*/ 49826 h 1272568"/>
                <a:gd name="connsiteX14" fmla="*/ 7908817 w 8148161"/>
                <a:gd name="connsiteY14" fmla="*/ 49826 h 1272568"/>
                <a:gd name="connsiteX15" fmla="*/ 8104657 w 8148161"/>
                <a:gd name="connsiteY15" fmla="*/ 245666 h 1272568"/>
                <a:gd name="connsiteX16" fmla="*/ 8104657 w 8148161"/>
                <a:gd name="connsiteY16" fmla="*/ 645166 h 1272568"/>
                <a:gd name="connsiteX17" fmla="*/ 8104657 w 8148161"/>
                <a:gd name="connsiteY17" fmla="*/ 1029000 h 1272568"/>
                <a:gd name="connsiteX18" fmla="*/ 7908817 w 8148161"/>
                <a:gd name="connsiteY18" fmla="*/ 1224840 h 1272568"/>
                <a:gd name="connsiteX19" fmla="*/ 7240628 w 8148161"/>
                <a:gd name="connsiteY19" fmla="*/ 1224840 h 1272568"/>
                <a:gd name="connsiteX20" fmla="*/ 6803053 w 8148161"/>
                <a:gd name="connsiteY20" fmla="*/ 1224840 h 1272568"/>
                <a:gd name="connsiteX21" fmla="*/ 6057992 w 8148161"/>
                <a:gd name="connsiteY21" fmla="*/ 1224840 h 1272568"/>
                <a:gd name="connsiteX22" fmla="*/ 5620417 w 8148161"/>
                <a:gd name="connsiteY22" fmla="*/ 1224840 h 1272568"/>
                <a:gd name="connsiteX23" fmla="*/ 5029099 w 8148161"/>
                <a:gd name="connsiteY23" fmla="*/ 1224840 h 1272568"/>
                <a:gd name="connsiteX24" fmla="*/ 4668396 w 8148161"/>
                <a:gd name="connsiteY24" fmla="*/ 1224840 h 1272568"/>
                <a:gd name="connsiteX25" fmla="*/ 4000207 w 8148161"/>
                <a:gd name="connsiteY25" fmla="*/ 1224840 h 1272568"/>
                <a:gd name="connsiteX26" fmla="*/ 3408889 w 8148161"/>
                <a:gd name="connsiteY26" fmla="*/ 1224840 h 1272568"/>
                <a:gd name="connsiteX27" fmla="*/ 3048185 w 8148161"/>
                <a:gd name="connsiteY27" fmla="*/ 1224840 h 1272568"/>
                <a:gd name="connsiteX28" fmla="*/ 2610610 w 8148161"/>
                <a:gd name="connsiteY28" fmla="*/ 1224840 h 1272568"/>
                <a:gd name="connsiteX29" fmla="*/ 2019292 w 8148161"/>
                <a:gd name="connsiteY29" fmla="*/ 1224840 h 1272568"/>
                <a:gd name="connsiteX30" fmla="*/ 1581717 w 8148161"/>
                <a:gd name="connsiteY30" fmla="*/ 1224840 h 1272568"/>
                <a:gd name="connsiteX31" fmla="*/ 1144142 w 8148161"/>
                <a:gd name="connsiteY31" fmla="*/ 1224840 h 1272568"/>
                <a:gd name="connsiteX32" fmla="*/ 221686 w 8148161"/>
                <a:gd name="connsiteY32" fmla="*/ 1224840 h 1272568"/>
                <a:gd name="connsiteX33" fmla="*/ 25846 w 8148161"/>
                <a:gd name="connsiteY33" fmla="*/ 1029000 h 1272568"/>
                <a:gd name="connsiteX34" fmla="*/ 25846 w 8148161"/>
                <a:gd name="connsiteY34" fmla="*/ 637333 h 1272568"/>
                <a:gd name="connsiteX35" fmla="*/ 25846 w 8148161"/>
                <a:gd name="connsiteY35" fmla="*/ 245666 h 1272568"/>
                <a:gd name="connsiteX0" fmla="*/ 14416 w 8148161"/>
                <a:gd name="connsiteY0" fmla="*/ 348536 h 1272568"/>
                <a:gd name="connsiteX1" fmla="*/ 221686 w 8148161"/>
                <a:gd name="connsiteY1" fmla="*/ 49826 h 1272568"/>
                <a:gd name="connsiteX2" fmla="*/ 736132 w 8148161"/>
                <a:gd name="connsiteY2" fmla="*/ 49826 h 1272568"/>
                <a:gd name="connsiteX3" fmla="*/ 1173708 w 8148161"/>
                <a:gd name="connsiteY3" fmla="*/ 49826 h 1272568"/>
                <a:gd name="connsiteX4" fmla="*/ 1611283 w 8148161"/>
                <a:gd name="connsiteY4" fmla="*/ 49826 h 1272568"/>
                <a:gd name="connsiteX5" fmla="*/ 2202601 w 8148161"/>
                <a:gd name="connsiteY5" fmla="*/ 49826 h 1272568"/>
                <a:gd name="connsiteX6" fmla="*/ 2947661 w 8148161"/>
                <a:gd name="connsiteY6" fmla="*/ 49826 h 1272568"/>
                <a:gd name="connsiteX7" fmla="*/ 3462107 w 8148161"/>
                <a:gd name="connsiteY7" fmla="*/ 49826 h 1272568"/>
                <a:gd name="connsiteX8" fmla="*/ 4053425 w 8148161"/>
                <a:gd name="connsiteY8" fmla="*/ 49826 h 1272568"/>
                <a:gd name="connsiteX9" fmla="*/ 4414129 w 8148161"/>
                <a:gd name="connsiteY9" fmla="*/ 49826 h 1272568"/>
                <a:gd name="connsiteX10" fmla="*/ 5005447 w 8148161"/>
                <a:gd name="connsiteY10" fmla="*/ 49826 h 1272568"/>
                <a:gd name="connsiteX11" fmla="*/ 5596765 w 8148161"/>
                <a:gd name="connsiteY11" fmla="*/ 49826 h 1272568"/>
                <a:gd name="connsiteX12" fmla="*/ 6188082 w 8148161"/>
                <a:gd name="connsiteY12" fmla="*/ 49826 h 1272568"/>
                <a:gd name="connsiteX13" fmla="*/ 6856271 w 8148161"/>
                <a:gd name="connsiteY13" fmla="*/ 49826 h 1272568"/>
                <a:gd name="connsiteX14" fmla="*/ 7293847 w 8148161"/>
                <a:gd name="connsiteY14" fmla="*/ 49826 h 1272568"/>
                <a:gd name="connsiteX15" fmla="*/ 7908817 w 8148161"/>
                <a:gd name="connsiteY15" fmla="*/ 49826 h 1272568"/>
                <a:gd name="connsiteX16" fmla="*/ 8104657 w 8148161"/>
                <a:gd name="connsiteY16" fmla="*/ 245666 h 1272568"/>
                <a:gd name="connsiteX17" fmla="*/ 8104657 w 8148161"/>
                <a:gd name="connsiteY17" fmla="*/ 645166 h 1272568"/>
                <a:gd name="connsiteX18" fmla="*/ 8104657 w 8148161"/>
                <a:gd name="connsiteY18" fmla="*/ 1029000 h 1272568"/>
                <a:gd name="connsiteX19" fmla="*/ 7908817 w 8148161"/>
                <a:gd name="connsiteY19" fmla="*/ 1224840 h 1272568"/>
                <a:gd name="connsiteX20" fmla="*/ 7394371 w 8148161"/>
                <a:gd name="connsiteY20" fmla="*/ 1224840 h 1272568"/>
                <a:gd name="connsiteX21" fmla="*/ 6956795 w 8148161"/>
                <a:gd name="connsiteY21" fmla="*/ 1224840 h 1272568"/>
                <a:gd name="connsiteX22" fmla="*/ 6519220 w 8148161"/>
                <a:gd name="connsiteY22" fmla="*/ 1224840 h 1272568"/>
                <a:gd name="connsiteX23" fmla="*/ 5927902 w 8148161"/>
                <a:gd name="connsiteY23" fmla="*/ 1224840 h 1272568"/>
                <a:gd name="connsiteX24" fmla="*/ 5413456 w 8148161"/>
                <a:gd name="connsiteY24" fmla="*/ 1224840 h 1272568"/>
                <a:gd name="connsiteX25" fmla="*/ 4822138 w 8148161"/>
                <a:gd name="connsiteY25" fmla="*/ 1224840 h 1272568"/>
                <a:gd name="connsiteX26" fmla="*/ 4384563 w 8148161"/>
                <a:gd name="connsiteY26" fmla="*/ 1224840 h 1272568"/>
                <a:gd name="connsiteX27" fmla="*/ 3870117 w 8148161"/>
                <a:gd name="connsiteY27" fmla="*/ 1224840 h 1272568"/>
                <a:gd name="connsiteX28" fmla="*/ 3201928 w 8148161"/>
                <a:gd name="connsiteY28" fmla="*/ 1224840 h 1272568"/>
                <a:gd name="connsiteX29" fmla="*/ 2533738 w 8148161"/>
                <a:gd name="connsiteY29" fmla="*/ 1224840 h 1272568"/>
                <a:gd name="connsiteX30" fmla="*/ 1942421 w 8148161"/>
                <a:gd name="connsiteY30" fmla="*/ 1224840 h 1272568"/>
                <a:gd name="connsiteX31" fmla="*/ 1504846 w 8148161"/>
                <a:gd name="connsiteY31" fmla="*/ 1224840 h 1272568"/>
                <a:gd name="connsiteX32" fmla="*/ 1067270 w 8148161"/>
                <a:gd name="connsiteY32" fmla="*/ 1224840 h 1272568"/>
                <a:gd name="connsiteX33" fmla="*/ 221686 w 8148161"/>
                <a:gd name="connsiteY33" fmla="*/ 1224840 h 1272568"/>
                <a:gd name="connsiteX34" fmla="*/ 25846 w 8148161"/>
                <a:gd name="connsiteY34" fmla="*/ 1029000 h 1272568"/>
                <a:gd name="connsiteX35" fmla="*/ 25846 w 8148161"/>
                <a:gd name="connsiteY35" fmla="*/ 653000 h 1272568"/>
                <a:gd name="connsiteX36" fmla="*/ 14416 w 8148161"/>
                <a:gd name="connsiteY36" fmla="*/ 348536 h 1272568"/>
                <a:gd name="connsiteX0" fmla="*/ 25846 w 8148161"/>
                <a:gd name="connsiteY0" fmla="*/ 245666 h 1272568"/>
                <a:gd name="connsiteX1" fmla="*/ 221686 w 8148161"/>
                <a:gd name="connsiteY1" fmla="*/ 49826 h 1272568"/>
                <a:gd name="connsiteX2" fmla="*/ 889875 w 8148161"/>
                <a:gd name="connsiteY2" fmla="*/ 49826 h 1272568"/>
                <a:gd name="connsiteX3" fmla="*/ 1481193 w 8148161"/>
                <a:gd name="connsiteY3" fmla="*/ 49826 h 1272568"/>
                <a:gd name="connsiteX4" fmla="*/ 2149382 w 8148161"/>
                <a:gd name="connsiteY4" fmla="*/ 49826 h 1272568"/>
                <a:gd name="connsiteX5" fmla="*/ 2586957 w 8148161"/>
                <a:gd name="connsiteY5" fmla="*/ 49826 h 1272568"/>
                <a:gd name="connsiteX6" fmla="*/ 3255146 w 8148161"/>
                <a:gd name="connsiteY6" fmla="*/ 49826 h 1272568"/>
                <a:gd name="connsiteX7" fmla="*/ 3692721 w 8148161"/>
                <a:gd name="connsiteY7" fmla="*/ 49826 h 1272568"/>
                <a:gd name="connsiteX8" fmla="*/ 4284039 w 8148161"/>
                <a:gd name="connsiteY8" fmla="*/ 49826 h 1272568"/>
                <a:gd name="connsiteX9" fmla="*/ 4798486 w 8148161"/>
                <a:gd name="connsiteY9" fmla="*/ 49826 h 1272568"/>
                <a:gd name="connsiteX10" fmla="*/ 5236061 w 8148161"/>
                <a:gd name="connsiteY10" fmla="*/ 49826 h 1272568"/>
                <a:gd name="connsiteX11" fmla="*/ 5827378 w 8148161"/>
                <a:gd name="connsiteY11" fmla="*/ 49826 h 1272568"/>
                <a:gd name="connsiteX12" fmla="*/ 6495568 w 8148161"/>
                <a:gd name="connsiteY12" fmla="*/ 49826 h 1272568"/>
                <a:gd name="connsiteX13" fmla="*/ 6856271 w 8148161"/>
                <a:gd name="connsiteY13" fmla="*/ 49826 h 1272568"/>
                <a:gd name="connsiteX14" fmla="*/ 7908817 w 8148161"/>
                <a:gd name="connsiteY14" fmla="*/ 49826 h 1272568"/>
                <a:gd name="connsiteX15" fmla="*/ 8104657 w 8148161"/>
                <a:gd name="connsiteY15" fmla="*/ 245666 h 1272568"/>
                <a:gd name="connsiteX16" fmla="*/ 8104657 w 8148161"/>
                <a:gd name="connsiteY16" fmla="*/ 645166 h 1272568"/>
                <a:gd name="connsiteX17" fmla="*/ 8104657 w 8148161"/>
                <a:gd name="connsiteY17" fmla="*/ 1029000 h 1272568"/>
                <a:gd name="connsiteX18" fmla="*/ 7908817 w 8148161"/>
                <a:gd name="connsiteY18" fmla="*/ 1224840 h 1272568"/>
                <a:gd name="connsiteX19" fmla="*/ 7240628 w 8148161"/>
                <a:gd name="connsiteY19" fmla="*/ 1224840 h 1272568"/>
                <a:gd name="connsiteX20" fmla="*/ 6803053 w 8148161"/>
                <a:gd name="connsiteY20" fmla="*/ 1224840 h 1272568"/>
                <a:gd name="connsiteX21" fmla="*/ 6057992 w 8148161"/>
                <a:gd name="connsiteY21" fmla="*/ 1224840 h 1272568"/>
                <a:gd name="connsiteX22" fmla="*/ 5620417 w 8148161"/>
                <a:gd name="connsiteY22" fmla="*/ 1224840 h 1272568"/>
                <a:gd name="connsiteX23" fmla="*/ 5029099 w 8148161"/>
                <a:gd name="connsiteY23" fmla="*/ 1224840 h 1272568"/>
                <a:gd name="connsiteX24" fmla="*/ 4668396 w 8148161"/>
                <a:gd name="connsiteY24" fmla="*/ 1224840 h 1272568"/>
                <a:gd name="connsiteX25" fmla="*/ 4000207 w 8148161"/>
                <a:gd name="connsiteY25" fmla="*/ 1224840 h 1272568"/>
                <a:gd name="connsiteX26" fmla="*/ 3408889 w 8148161"/>
                <a:gd name="connsiteY26" fmla="*/ 1224840 h 1272568"/>
                <a:gd name="connsiteX27" fmla="*/ 3048185 w 8148161"/>
                <a:gd name="connsiteY27" fmla="*/ 1224840 h 1272568"/>
                <a:gd name="connsiteX28" fmla="*/ 2610610 w 8148161"/>
                <a:gd name="connsiteY28" fmla="*/ 1224840 h 1272568"/>
                <a:gd name="connsiteX29" fmla="*/ 2019292 w 8148161"/>
                <a:gd name="connsiteY29" fmla="*/ 1224840 h 1272568"/>
                <a:gd name="connsiteX30" fmla="*/ 1581717 w 8148161"/>
                <a:gd name="connsiteY30" fmla="*/ 1224840 h 1272568"/>
                <a:gd name="connsiteX31" fmla="*/ 1144142 w 8148161"/>
                <a:gd name="connsiteY31" fmla="*/ 1224840 h 1272568"/>
                <a:gd name="connsiteX32" fmla="*/ 221686 w 8148161"/>
                <a:gd name="connsiteY32" fmla="*/ 1224840 h 1272568"/>
                <a:gd name="connsiteX33" fmla="*/ 25846 w 8148161"/>
                <a:gd name="connsiteY33" fmla="*/ 1029000 h 1272568"/>
                <a:gd name="connsiteX34" fmla="*/ 288736 w 8148161"/>
                <a:gd name="connsiteY34" fmla="*/ 545893 h 1272568"/>
                <a:gd name="connsiteX35" fmla="*/ 25846 w 8148161"/>
                <a:gd name="connsiteY35" fmla="*/ 245666 h 1272568"/>
                <a:gd name="connsiteX0" fmla="*/ 25846 w 8148161"/>
                <a:gd name="connsiteY0" fmla="*/ 245666 h 1272568"/>
                <a:gd name="connsiteX1" fmla="*/ 221686 w 8148161"/>
                <a:gd name="connsiteY1" fmla="*/ 49826 h 1272568"/>
                <a:gd name="connsiteX2" fmla="*/ 889875 w 8148161"/>
                <a:gd name="connsiteY2" fmla="*/ 49826 h 1272568"/>
                <a:gd name="connsiteX3" fmla="*/ 1481193 w 8148161"/>
                <a:gd name="connsiteY3" fmla="*/ 49826 h 1272568"/>
                <a:gd name="connsiteX4" fmla="*/ 2149382 w 8148161"/>
                <a:gd name="connsiteY4" fmla="*/ 49826 h 1272568"/>
                <a:gd name="connsiteX5" fmla="*/ 2586957 w 8148161"/>
                <a:gd name="connsiteY5" fmla="*/ 49826 h 1272568"/>
                <a:gd name="connsiteX6" fmla="*/ 3255146 w 8148161"/>
                <a:gd name="connsiteY6" fmla="*/ 49826 h 1272568"/>
                <a:gd name="connsiteX7" fmla="*/ 3692721 w 8148161"/>
                <a:gd name="connsiteY7" fmla="*/ 49826 h 1272568"/>
                <a:gd name="connsiteX8" fmla="*/ 4284039 w 8148161"/>
                <a:gd name="connsiteY8" fmla="*/ 49826 h 1272568"/>
                <a:gd name="connsiteX9" fmla="*/ 4798486 w 8148161"/>
                <a:gd name="connsiteY9" fmla="*/ 49826 h 1272568"/>
                <a:gd name="connsiteX10" fmla="*/ 5236061 w 8148161"/>
                <a:gd name="connsiteY10" fmla="*/ 49826 h 1272568"/>
                <a:gd name="connsiteX11" fmla="*/ 5827378 w 8148161"/>
                <a:gd name="connsiteY11" fmla="*/ 49826 h 1272568"/>
                <a:gd name="connsiteX12" fmla="*/ 6495568 w 8148161"/>
                <a:gd name="connsiteY12" fmla="*/ 49826 h 1272568"/>
                <a:gd name="connsiteX13" fmla="*/ 6856271 w 8148161"/>
                <a:gd name="connsiteY13" fmla="*/ 49826 h 1272568"/>
                <a:gd name="connsiteX14" fmla="*/ 7908817 w 8148161"/>
                <a:gd name="connsiteY14" fmla="*/ 49826 h 1272568"/>
                <a:gd name="connsiteX15" fmla="*/ 8104657 w 8148161"/>
                <a:gd name="connsiteY15" fmla="*/ 245666 h 1272568"/>
                <a:gd name="connsiteX16" fmla="*/ 8104657 w 8148161"/>
                <a:gd name="connsiteY16" fmla="*/ 645166 h 1272568"/>
                <a:gd name="connsiteX17" fmla="*/ 8104657 w 8148161"/>
                <a:gd name="connsiteY17" fmla="*/ 1029000 h 1272568"/>
                <a:gd name="connsiteX18" fmla="*/ 7908817 w 8148161"/>
                <a:gd name="connsiteY18" fmla="*/ 1224840 h 1272568"/>
                <a:gd name="connsiteX19" fmla="*/ 7240628 w 8148161"/>
                <a:gd name="connsiteY19" fmla="*/ 1224840 h 1272568"/>
                <a:gd name="connsiteX20" fmla="*/ 6803053 w 8148161"/>
                <a:gd name="connsiteY20" fmla="*/ 1224840 h 1272568"/>
                <a:gd name="connsiteX21" fmla="*/ 6057992 w 8148161"/>
                <a:gd name="connsiteY21" fmla="*/ 1224840 h 1272568"/>
                <a:gd name="connsiteX22" fmla="*/ 5620417 w 8148161"/>
                <a:gd name="connsiteY22" fmla="*/ 1224840 h 1272568"/>
                <a:gd name="connsiteX23" fmla="*/ 5029099 w 8148161"/>
                <a:gd name="connsiteY23" fmla="*/ 1224840 h 1272568"/>
                <a:gd name="connsiteX24" fmla="*/ 4668396 w 8148161"/>
                <a:gd name="connsiteY24" fmla="*/ 1224840 h 1272568"/>
                <a:gd name="connsiteX25" fmla="*/ 4000207 w 8148161"/>
                <a:gd name="connsiteY25" fmla="*/ 1224840 h 1272568"/>
                <a:gd name="connsiteX26" fmla="*/ 3408889 w 8148161"/>
                <a:gd name="connsiteY26" fmla="*/ 1224840 h 1272568"/>
                <a:gd name="connsiteX27" fmla="*/ 3048185 w 8148161"/>
                <a:gd name="connsiteY27" fmla="*/ 1224840 h 1272568"/>
                <a:gd name="connsiteX28" fmla="*/ 2610610 w 8148161"/>
                <a:gd name="connsiteY28" fmla="*/ 1224840 h 1272568"/>
                <a:gd name="connsiteX29" fmla="*/ 2019292 w 8148161"/>
                <a:gd name="connsiteY29" fmla="*/ 1224840 h 1272568"/>
                <a:gd name="connsiteX30" fmla="*/ 1581717 w 8148161"/>
                <a:gd name="connsiteY30" fmla="*/ 1224840 h 1272568"/>
                <a:gd name="connsiteX31" fmla="*/ 1144142 w 8148161"/>
                <a:gd name="connsiteY31" fmla="*/ 1224840 h 1272568"/>
                <a:gd name="connsiteX32" fmla="*/ 221686 w 8148161"/>
                <a:gd name="connsiteY32" fmla="*/ 1224840 h 1272568"/>
                <a:gd name="connsiteX33" fmla="*/ 220156 w 8148161"/>
                <a:gd name="connsiteY33" fmla="*/ 1143300 h 1272568"/>
                <a:gd name="connsiteX34" fmla="*/ 25846 w 8148161"/>
                <a:gd name="connsiteY34" fmla="*/ 637333 h 1272568"/>
                <a:gd name="connsiteX35" fmla="*/ 25846 w 8148161"/>
                <a:gd name="connsiteY35" fmla="*/ 245666 h 1272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8148161" h="1272568" fill="none" extrusionOk="0">
                  <a:moveTo>
                    <a:pt x="25846" y="245666"/>
                  </a:moveTo>
                  <a:cubicBezTo>
                    <a:pt x="12369" y="127195"/>
                    <a:pt x="136038" y="42941"/>
                    <a:pt x="221686" y="49826"/>
                  </a:cubicBezTo>
                  <a:cubicBezTo>
                    <a:pt x="380668" y="-18714"/>
                    <a:pt x="708822" y="93105"/>
                    <a:pt x="889875" y="49826"/>
                  </a:cubicBezTo>
                  <a:cubicBezTo>
                    <a:pt x="1066819" y="-43542"/>
                    <a:pt x="1280665" y="48523"/>
                    <a:pt x="1481193" y="49826"/>
                  </a:cubicBezTo>
                  <a:cubicBezTo>
                    <a:pt x="1674066" y="68553"/>
                    <a:pt x="1892775" y="104314"/>
                    <a:pt x="2149382" y="49826"/>
                  </a:cubicBezTo>
                  <a:cubicBezTo>
                    <a:pt x="2414300" y="39613"/>
                    <a:pt x="2472844" y="57221"/>
                    <a:pt x="2586957" y="49826"/>
                  </a:cubicBezTo>
                  <a:cubicBezTo>
                    <a:pt x="2657414" y="-58028"/>
                    <a:pt x="3032348" y="41554"/>
                    <a:pt x="3255146" y="49826"/>
                  </a:cubicBezTo>
                  <a:cubicBezTo>
                    <a:pt x="3491657" y="8939"/>
                    <a:pt x="3470677" y="58152"/>
                    <a:pt x="3692721" y="49826"/>
                  </a:cubicBezTo>
                  <a:cubicBezTo>
                    <a:pt x="3894970" y="83"/>
                    <a:pt x="4008349" y="97683"/>
                    <a:pt x="4284039" y="49826"/>
                  </a:cubicBezTo>
                  <a:cubicBezTo>
                    <a:pt x="4539536" y="79656"/>
                    <a:pt x="4724218" y="59695"/>
                    <a:pt x="4798486" y="49826"/>
                  </a:cubicBezTo>
                  <a:cubicBezTo>
                    <a:pt x="4944426" y="57494"/>
                    <a:pt x="5070815" y="130410"/>
                    <a:pt x="5236061" y="49826"/>
                  </a:cubicBezTo>
                  <a:cubicBezTo>
                    <a:pt x="5400803" y="51087"/>
                    <a:pt x="5517141" y="69538"/>
                    <a:pt x="5827378" y="49826"/>
                  </a:cubicBezTo>
                  <a:cubicBezTo>
                    <a:pt x="6081894" y="42482"/>
                    <a:pt x="6218681" y="91048"/>
                    <a:pt x="6495568" y="49826"/>
                  </a:cubicBezTo>
                  <a:cubicBezTo>
                    <a:pt x="6741464" y="42494"/>
                    <a:pt x="6718833" y="50921"/>
                    <a:pt x="6856271" y="49826"/>
                  </a:cubicBezTo>
                  <a:cubicBezTo>
                    <a:pt x="7073438" y="-56368"/>
                    <a:pt x="7244517" y="141604"/>
                    <a:pt x="7908817" y="49826"/>
                  </a:cubicBezTo>
                  <a:cubicBezTo>
                    <a:pt x="8065095" y="97120"/>
                    <a:pt x="8086409" y="181176"/>
                    <a:pt x="8104657" y="245666"/>
                  </a:cubicBezTo>
                  <a:cubicBezTo>
                    <a:pt x="8134464" y="412178"/>
                    <a:pt x="8098969" y="459107"/>
                    <a:pt x="8104657" y="645166"/>
                  </a:cubicBezTo>
                  <a:cubicBezTo>
                    <a:pt x="8139304" y="783140"/>
                    <a:pt x="8109127" y="837088"/>
                    <a:pt x="8104657" y="1029000"/>
                  </a:cubicBezTo>
                  <a:cubicBezTo>
                    <a:pt x="8141219" y="1177858"/>
                    <a:pt x="8011943" y="1185926"/>
                    <a:pt x="7908817" y="1224840"/>
                  </a:cubicBezTo>
                  <a:cubicBezTo>
                    <a:pt x="7590997" y="1251493"/>
                    <a:pt x="7379271" y="1274529"/>
                    <a:pt x="7240628" y="1224840"/>
                  </a:cubicBezTo>
                  <a:cubicBezTo>
                    <a:pt x="7015806" y="1200597"/>
                    <a:pt x="6951126" y="1221657"/>
                    <a:pt x="6803053" y="1224840"/>
                  </a:cubicBezTo>
                  <a:cubicBezTo>
                    <a:pt x="6636135" y="1322583"/>
                    <a:pt x="6402193" y="1027730"/>
                    <a:pt x="6057992" y="1224840"/>
                  </a:cubicBezTo>
                  <a:cubicBezTo>
                    <a:pt x="5764203" y="1269025"/>
                    <a:pt x="5791163" y="1184854"/>
                    <a:pt x="5620417" y="1224840"/>
                  </a:cubicBezTo>
                  <a:cubicBezTo>
                    <a:pt x="5512115" y="1236438"/>
                    <a:pt x="5191202" y="1116984"/>
                    <a:pt x="5029099" y="1224840"/>
                  </a:cubicBezTo>
                  <a:cubicBezTo>
                    <a:pt x="4818129" y="1275172"/>
                    <a:pt x="4767092" y="1184466"/>
                    <a:pt x="4668396" y="1224840"/>
                  </a:cubicBezTo>
                  <a:cubicBezTo>
                    <a:pt x="4611403" y="1226376"/>
                    <a:pt x="4314687" y="1311769"/>
                    <a:pt x="4000207" y="1224840"/>
                  </a:cubicBezTo>
                  <a:cubicBezTo>
                    <a:pt x="3658150" y="1252031"/>
                    <a:pt x="3563640" y="1167143"/>
                    <a:pt x="3408889" y="1224840"/>
                  </a:cubicBezTo>
                  <a:cubicBezTo>
                    <a:pt x="3225713" y="1243507"/>
                    <a:pt x="3168641" y="1248456"/>
                    <a:pt x="3048185" y="1224840"/>
                  </a:cubicBezTo>
                  <a:cubicBezTo>
                    <a:pt x="2946490" y="1246358"/>
                    <a:pt x="2681015" y="1238998"/>
                    <a:pt x="2610610" y="1224840"/>
                  </a:cubicBezTo>
                  <a:cubicBezTo>
                    <a:pt x="2419742" y="1333358"/>
                    <a:pt x="2296852" y="1059589"/>
                    <a:pt x="2019292" y="1224840"/>
                  </a:cubicBezTo>
                  <a:cubicBezTo>
                    <a:pt x="1805005" y="1270238"/>
                    <a:pt x="1728220" y="1198928"/>
                    <a:pt x="1581717" y="1224840"/>
                  </a:cubicBezTo>
                  <a:cubicBezTo>
                    <a:pt x="1424899" y="1220367"/>
                    <a:pt x="1275228" y="1165441"/>
                    <a:pt x="1144142" y="1224840"/>
                  </a:cubicBezTo>
                  <a:cubicBezTo>
                    <a:pt x="1130188" y="1146805"/>
                    <a:pt x="579645" y="1331628"/>
                    <a:pt x="221686" y="1224840"/>
                  </a:cubicBezTo>
                  <a:cubicBezTo>
                    <a:pt x="107665" y="1244983"/>
                    <a:pt x="11320" y="1113945"/>
                    <a:pt x="25846" y="1029000"/>
                  </a:cubicBezTo>
                  <a:cubicBezTo>
                    <a:pt x="-1834" y="870069"/>
                    <a:pt x="52896" y="754149"/>
                    <a:pt x="25846" y="637333"/>
                  </a:cubicBezTo>
                  <a:cubicBezTo>
                    <a:pt x="-29131" y="486409"/>
                    <a:pt x="56821" y="372563"/>
                    <a:pt x="25846" y="245666"/>
                  </a:cubicBezTo>
                  <a:close/>
                </a:path>
                <a:path w="8148161" h="1272568" stroke="0" extrusionOk="0">
                  <a:moveTo>
                    <a:pt x="14416" y="348536"/>
                  </a:moveTo>
                  <a:cubicBezTo>
                    <a:pt x="-15438" y="259489"/>
                    <a:pt x="94946" y="-204"/>
                    <a:pt x="221686" y="49826"/>
                  </a:cubicBezTo>
                  <a:cubicBezTo>
                    <a:pt x="437330" y="-23336"/>
                    <a:pt x="499622" y="101564"/>
                    <a:pt x="736132" y="49826"/>
                  </a:cubicBezTo>
                  <a:cubicBezTo>
                    <a:pt x="967445" y="52132"/>
                    <a:pt x="1001658" y="84241"/>
                    <a:pt x="1173708" y="49826"/>
                  </a:cubicBezTo>
                  <a:cubicBezTo>
                    <a:pt x="1326213" y="5915"/>
                    <a:pt x="1441968" y="87775"/>
                    <a:pt x="1611283" y="49826"/>
                  </a:cubicBezTo>
                  <a:cubicBezTo>
                    <a:pt x="1810435" y="-3932"/>
                    <a:pt x="2070414" y="90570"/>
                    <a:pt x="2202601" y="49826"/>
                  </a:cubicBezTo>
                  <a:cubicBezTo>
                    <a:pt x="2286843" y="-25668"/>
                    <a:pt x="2747192" y="82946"/>
                    <a:pt x="2947661" y="49826"/>
                  </a:cubicBezTo>
                  <a:cubicBezTo>
                    <a:pt x="3237428" y="-13651"/>
                    <a:pt x="3238056" y="70774"/>
                    <a:pt x="3462107" y="49826"/>
                  </a:cubicBezTo>
                  <a:cubicBezTo>
                    <a:pt x="3695519" y="107516"/>
                    <a:pt x="3881160" y="105464"/>
                    <a:pt x="4053425" y="49826"/>
                  </a:cubicBezTo>
                  <a:cubicBezTo>
                    <a:pt x="4238769" y="39643"/>
                    <a:pt x="4305066" y="56521"/>
                    <a:pt x="4414129" y="49826"/>
                  </a:cubicBezTo>
                  <a:cubicBezTo>
                    <a:pt x="4528338" y="-20806"/>
                    <a:pt x="4670445" y="66662"/>
                    <a:pt x="5005447" y="49826"/>
                  </a:cubicBezTo>
                  <a:cubicBezTo>
                    <a:pt x="5325256" y="25125"/>
                    <a:pt x="5360779" y="80076"/>
                    <a:pt x="5596765" y="49826"/>
                  </a:cubicBezTo>
                  <a:cubicBezTo>
                    <a:pt x="5821619" y="13468"/>
                    <a:pt x="5897518" y="56776"/>
                    <a:pt x="6188082" y="49826"/>
                  </a:cubicBezTo>
                  <a:cubicBezTo>
                    <a:pt x="6413223" y="-37631"/>
                    <a:pt x="6670698" y="211449"/>
                    <a:pt x="6856271" y="49826"/>
                  </a:cubicBezTo>
                  <a:cubicBezTo>
                    <a:pt x="7033941" y="27210"/>
                    <a:pt x="7173128" y="77518"/>
                    <a:pt x="7293847" y="49826"/>
                  </a:cubicBezTo>
                  <a:cubicBezTo>
                    <a:pt x="7460454" y="88352"/>
                    <a:pt x="7736504" y="148196"/>
                    <a:pt x="7908817" y="49826"/>
                  </a:cubicBezTo>
                  <a:cubicBezTo>
                    <a:pt x="8033593" y="16951"/>
                    <a:pt x="8093156" y="148862"/>
                    <a:pt x="8104657" y="245666"/>
                  </a:cubicBezTo>
                  <a:cubicBezTo>
                    <a:pt x="8121441" y="424432"/>
                    <a:pt x="8115729" y="521361"/>
                    <a:pt x="8104657" y="645166"/>
                  </a:cubicBezTo>
                  <a:cubicBezTo>
                    <a:pt x="8203240" y="747799"/>
                    <a:pt x="8103255" y="886834"/>
                    <a:pt x="8104657" y="1029000"/>
                  </a:cubicBezTo>
                  <a:cubicBezTo>
                    <a:pt x="8089410" y="1169400"/>
                    <a:pt x="8000928" y="1236946"/>
                    <a:pt x="7908817" y="1224840"/>
                  </a:cubicBezTo>
                  <a:cubicBezTo>
                    <a:pt x="7691836" y="1272512"/>
                    <a:pt x="7625725" y="1248652"/>
                    <a:pt x="7394371" y="1224840"/>
                  </a:cubicBezTo>
                  <a:cubicBezTo>
                    <a:pt x="7129180" y="1221606"/>
                    <a:pt x="7055304" y="1238594"/>
                    <a:pt x="6956795" y="1224840"/>
                  </a:cubicBezTo>
                  <a:cubicBezTo>
                    <a:pt x="6889902" y="1228258"/>
                    <a:pt x="6667806" y="1152686"/>
                    <a:pt x="6519220" y="1224840"/>
                  </a:cubicBezTo>
                  <a:cubicBezTo>
                    <a:pt x="6311874" y="1324576"/>
                    <a:pt x="6203025" y="1239339"/>
                    <a:pt x="5927902" y="1224840"/>
                  </a:cubicBezTo>
                  <a:cubicBezTo>
                    <a:pt x="5652898" y="1205674"/>
                    <a:pt x="5620654" y="1165375"/>
                    <a:pt x="5413456" y="1224840"/>
                  </a:cubicBezTo>
                  <a:cubicBezTo>
                    <a:pt x="5217840" y="1245175"/>
                    <a:pt x="4946908" y="1249239"/>
                    <a:pt x="4822138" y="1224840"/>
                  </a:cubicBezTo>
                  <a:cubicBezTo>
                    <a:pt x="4628125" y="1221548"/>
                    <a:pt x="4472585" y="1167617"/>
                    <a:pt x="4384563" y="1224840"/>
                  </a:cubicBezTo>
                  <a:cubicBezTo>
                    <a:pt x="4216596" y="1286655"/>
                    <a:pt x="4097634" y="1202096"/>
                    <a:pt x="3870117" y="1224840"/>
                  </a:cubicBezTo>
                  <a:cubicBezTo>
                    <a:pt x="3704073" y="1275263"/>
                    <a:pt x="3445272" y="1150073"/>
                    <a:pt x="3201928" y="1224840"/>
                  </a:cubicBezTo>
                  <a:cubicBezTo>
                    <a:pt x="2996062" y="1204564"/>
                    <a:pt x="2666428" y="1232858"/>
                    <a:pt x="2533738" y="1224840"/>
                  </a:cubicBezTo>
                  <a:cubicBezTo>
                    <a:pt x="2321763" y="1281409"/>
                    <a:pt x="2212653" y="1231749"/>
                    <a:pt x="1942421" y="1224840"/>
                  </a:cubicBezTo>
                  <a:cubicBezTo>
                    <a:pt x="1691794" y="1226100"/>
                    <a:pt x="1691139" y="1222247"/>
                    <a:pt x="1504846" y="1224840"/>
                  </a:cubicBezTo>
                  <a:cubicBezTo>
                    <a:pt x="1334234" y="1220649"/>
                    <a:pt x="1286031" y="1184617"/>
                    <a:pt x="1067270" y="1224840"/>
                  </a:cubicBezTo>
                  <a:cubicBezTo>
                    <a:pt x="874655" y="1219551"/>
                    <a:pt x="604132" y="1294929"/>
                    <a:pt x="221686" y="1224840"/>
                  </a:cubicBezTo>
                  <a:cubicBezTo>
                    <a:pt x="138838" y="1243726"/>
                    <a:pt x="47773" y="1136407"/>
                    <a:pt x="25846" y="1029000"/>
                  </a:cubicBezTo>
                  <a:cubicBezTo>
                    <a:pt x="2453" y="886833"/>
                    <a:pt x="-18174" y="778989"/>
                    <a:pt x="25846" y="653000"/>
                  </a:cubicBezTo>
                  <a:cubicBezTo>
                    <a:pt x="24060" y="526274"/>
                    <a:pt x="454" y="467968"/>
                    <a:pt x="14416" y="348536"/>
                  </a:cubicBezTo>
                  <a:close/>
                </a:path>
                <a:path w="8148161" h="1272568" fill="none" stroke="0" extrusionOk="0">
                  <a:moveTo>
                    <a:pt x="25846" y="245666"/>
                  </a:moveTo>
                  <a:cubicBezTo>
                    <a:pt x="-2219" y="122418"/>
                    <a:pt x="126564" y="60876"/>
                    <a:pt x="221686" y="49826"/>
                  </a:cubicBezTo>
                  <a:cubicBezTo>
                    <a:pt x="400744" y="-10582"/>
                    <a:pt x="713846" y="75343"/>
                    <a:pt x="889875" y="49826"/>
                  </a:cubicBezTo>
                  <a:cubicBezTo>
                    <a:pt x="1057041" y="27100"/>
                    <a:pt x="1306601" y="127483"/>
                    <a:pt x="1481193" y="49826"/>
                  </a:cubicBezTo>
                  <a:cubicBezTo>
                    <a:pt x="1619473" y="18002"/>
                    <a:pt x="1882129" y="126738"/>
                    <a:pt x="2149382" y="49826"/>
                  </a:cubicBezTo>
                  <a:cubicBezTo>
                    <a:pt x="2402358" y="21230"/>
                    <a:pt x="2442720" y="84546"/>
                    <a:pt x="2586957" y="49826"/>
                  </a:cubicBezTo>
                  <a:cubicBezTo>
                    <a:pt x="2666590" y="42210"/>
                    <a:pt x="3073102" y="96434"/>
                    <a:pt x="3255146" y="49826"/>
                  </a:cubicBezTo>
                  <a:cubicBezTo>
                    <a:pt x="3465216" y="2878"/>
                    <a:pt x="3474598" y="82097"/>
                    <a:pt x="3692721" y="49826"/>
                  </a:cubicBezTo>
                  <a:cubicBezTo>
                    <a:pt x="3895452" y="23848"/>
                    <a:pt x="4014868" y="56974"/>
                    <a:pt x="4284039" y="49826"/>
                  </a:cubicBezTo>
                  <a:cubicBezTo>
                    <a:pt x="4508564" y="432"/>
                    <a:pt x="4707466" y="69030"/>
                    <a:pt x="4798486" y="49826"/>
                  </a:cubicBezTo>
                  <a:cubicBezTo>
                    <a:pt x="4891751" y="1940"/>
                    <a:pt x="5057247" y="82283"/>
                    <a:pt x="5236061" y="49826"/>
                  </a:cubicBezTo>
                  <a:cubicBezTo>
                    <a:pt x="5394602" y="37456"/>
                    <a:pt x="5569187" y="87810"/>
                    <a:pt x="5827378" y="49826"/>
                  </a:cubicBezTo>
                  <a:cubicBezTo>
                    <a:pt x="6145887" y="68600"/>
                    <a:pt x="6256074" y="68737"/>
                    <a:pt x="6495568" y="49826"/>
                  </a:cubicBezTo>
                  <a:cubicBezTo>
                    <a:pt x="6734872" y="41326"/>
                    <a:pt x="6723857" y="56386"/>
                    <a:pt x="6856271" y="49826"/>
                  </a:cubicBezTo>
                  <a:cubicBezTo>
                    <a:pt x="7034538" y="-5095"/>
                    <a:pt x="7420890" y="171004"/>
                    <a:pt x="7908817" y="49826"/>
                  </a:cubicBezTo>
                  <a:cubicBezTo>
                    <a:pt x="8049944" y="46184"/>
                    <a:pt x="8113203" y="131685"/>
                    <a:pt x="8104657" y="245666"/>
                  </a:cubicBezTo>
                  <a:cubicBezTo>
                    <a:pt x="8090812" y="397374"/>
                    <a:pt x="8055422" y="506644"/>
                    <a:pt x="8104657" y="645166"/>
                  </a:cubicBezTo>
                  <a:cubicBezTo>
                    <a:pt x="8133640" y="807308"/>
                    <a:pt x="8097040" y="862037"/>
                    <a:pt x="8104657" y="1029000"/>
                  </a:cubicBezTo>
                  <a:cubicBezTo>
                    <a:pt x="8109913" y="1156492"/>
                    <a:pt x="8012094" y="1221951"/>
                    <a:pt x="7908817" y="1224840"/>
                  </a:cubicBezTo>
                  <a:cubicBezTo>
                    <a:pt x="7641141" y="1294805"/>
                    <a:pt x="7444461" y="1214259"/>
                    <a:pt x="7240628" y="1224840"/>
                  </a:cubicBezTo>
                  <a:cubicBezTo>
                    <a:pt x="7037652" y="1244753"/>
                    <a:pt x="6945615" y="1208368"/>
                    <a:pt x="6803053" y="1224840"/>
                  </a:cubicBezTo>
                  <a:cubicBezTo>
                    <a:pt x="6749629" y="1251504"/>
                    <a:pt x="6314645" y="1146649"/>
                    <a:pt x="6057992" y="1224840"/>
                  </a:cubicBezTo>
                  <a:cubicBezTo>
                    <a:pt x="5759708" y="1272657"/>
                    <a:pt x="5778263" y="1228422"/>
                    <a:pt x="5620417" y="1224840"/>
                  </a:cubicBezTo>
                  <a:cubicBezTo>
                    <a:pt x="5509389" y="1198098"/>
                    <a:pt x="5220608" y="1127123"/>
                    <a:pt x="5029099" y="1224840"/>
                  </a:cubicBezTo>
                  <a:cubicBezTo>
                    <a:pt x="4836755" y="1279000"/>
                    <a:pt x="4738909" y="1210692"/>
                    <a:pt x="4668396" y="1224840"/>
                  </a:cubicBezTo>
                  <a:cubicBezTo>
                    <a:pt x="4641915" y="1260637"/>
                    <a:pt x="4269381" y="1191689"/>
                    <a:pt x="4000207" y="1224840"/>
                  </a:cubicBezTo>
                  <a:cubicBezTo>
                    <a:pt x="3650776" y="1287155"/>
                    <a:pt x="3594655" y="1189952"/>
                    <a:pt x="3408889" y="1224840"/>
                  </a:cubicBezTo>
                  <a:cubicBezTo>
                    <a:pt x="3233713" y="1285199"/>
                    <a:pt x="3157153" y="1200378"/>
                    <a:pt x="3048185" y="1224840"/>
                  </a:cubicBezTo>
                  <a:cubicBezTo>
                    <a:pt x="2908129" y="1274651"/>
                    <a:pt x="2740619" y="1230752"/>
                    <a:pt x="2610610" y="1224840"/>
                  </a:cubicBezTo>
                  <a:cubicBezTo>
                    <a:pt x="2521073" y="1240857"/>
                    <a:pt x="2258010" y="1123152"/>
                    <a:pt x="2019292" y="1224840"/>
                  </a:cubicBezTo>
                  <a:cubicBezTo>
                    <a:pt x="1804460" y="1290951"/>
                    <a:pt x="1790856" y="1179820"/>
                    <a:pt x="1581717" y="1224840"/>
                  </a:cubicBezTo>
                  <a:cubicBezTo>
                    <a:pt x="1402833" y="1230064"/>
                    <a:pt x="1273511" y="1197004"/>
                    <a:pt x="1144142" y="1224840"/>
                  </a:cubicBezTo>
                  <a:cubicBezTo>
                    <a:pt x="1064160" y="1200765"/>
                    <a:pt x="616470" y="1293341"/>
                    <a:pt x="221686" y="1224840"/>
                  </a:cubicBezTo>
                  <a:cubicBezTo>
                    <a:pt x="118662" y="1175026"/>
                    <a:pt x="32545" y="1146893"/>
                    <a:pt x="25846" y="1029000"/>
                  </a:cubicBezTo>
                  <a:cubicBezTo>
                    <a:pt x="-22936" y="837661"/>
                    <a:pt x="326453" y="711257"/>
                    <a:pt x="288736" y="545893"/>
                  </a:cubicBezTo>
                  <a:cubicBezTo>
                    <a:pt x="203242" y="372983"/>
                    <a:pt x="37655" y="350388"/>
                    <a:pt x="25846" y="245666"/>
                  </a:cubicBezTo>
                  <a:close/>
                </a:path>
                <a:path w="8148161" h="1272568" fill="none" stroke="0" extrusionOk="0">
                  <a:moveTo>
                    <a:pt x="25846" y="245666"/>
                  </a:moveTo>
                  <a:cubicBezTo>
                    <a:pt x="-1639" y="147862"/>
                    <a:pt x="117270" y="11108"/>
                    <a:pt x="221686" y="49826"/>
                  </a:cubicBezTo>
                  <a:cubicBezTo>
                    <a:pt x="367402" y="35320"/>
                    <a:pt x="695179" y="64279"/>
                    <a:pt x="889875" y="49826"/>
                  </a:cubicBezTo>
                  <a:cubicBezTo>
                    <a:pt x="1092493" y="-21157"/>
                    <a:pt x="1272039" y="121796"/>
                    <a:pt x="1481193" y="49826"/>
                  </a:cubicBezTo>
                  <a:cubicBezTo>
                    <a:pt x="1608183" y="60291"/>
                    <a:pt x="1920166" y="98837"/>
                    <a:pt x="2149382" y="49826"/>
                  </a:cubicBezTo>
                  <a:cubicBezTo>
                    <a:pt x="2394511" y="33990"/>
                    <a:pt x="2460462" y="63187"/>
                    <a:pt x="2586957" y="49826"/>
                  </a:cubicBezTo>
                  <a:cubicBezTo>
                    <a:pt x="2675597" y="-36627"/>
                    <a:pt x="3093819" y="82490"/>
                    <a:pt x="3255146" y="49826"/>
                  </a:cubicBezTo>
                  <a:cubicBezTo>
                    <a:pt x="3489839" y="8129"/>
                    <a:pt x="3477051" y="77237"/>
                    <a:pt x="3692721" y="49826"/>
                  </a:cubicBezTo>
                  <a:cubicBezTo>
                    <a:pt x="3900989" y="13086"/>
                    <a:pt x="4018143" y="114430"/>
                    <a:pt x="4284039" y="49826"/>
                  </a:cubicBezTo>
                  <a:cubicBezTo>
                    <a:pt x="4532973" y="46122"/>
                    <a:pt x="4700945" y="83859"/>
                    <a:pt x="4798486" y="49826"/>
                  </a:cubicBezTo>
                  <a:cubicBezTo>
                    <a:pt x="4955719" y="63126"/>
                    <a:pt x="5061530" y="122285"/>
                    <a:pt x="5236061" y="49826"/>
                  </a:cubicBezTo>
                  <a:cubicBezTo>
                    <a:pt x="5384877" y="53782"/>
                    <a:pt x="5534408" y="82534"/>
                    <a:pt x="5827378" y="49826"/>
                  </a:cubicBezTo>
                  <a:cubicBezTo>
                    <a:pt x="6103881" y="56434"/>
                    <a:pt x="6265351" y="95197"/>
                    <a:pt x="6495568" y="49826"/>
                  </a:cubicBezTo>
                  <a:cubicBezTo>
                    <a:pt x="6740082" y="47144"/>
                    <a:pt x="6721883" y="53943"/>
                    <a:pt x="6856271" y="49826"/>
                  </a:cubicBezTo>
                  <a:cubicBezTo>
                    <a:pt x="7128360" y="-46623"/>
                    <a:pt x="7345260" y="143982"/>
                    <a:pt x="7908817" y="49826"/>
                  </a:cubicBezTo>
                  <a:cubicBezTo>
                    <a:pt x="8056693" y="78667"/>
                    <a:pt x="8093634" y="167827"/>
                    <a:pt x="8104657" y="245666"/>
                  </a:cubicBezTo>
                  <a:cubicBezTo>
                    <a:pt x="8103220" y="401932"/>
                    <a:pt x="8076823" y="477218"/>
                    <a:pt x="8104657" y="645166"/>
                  </a:cubicBezTo>
                  <a:cubicBezTo>
                    <a:pt x="8138676" y="803118"/>
                    <a:pt x="8100889" y="850227"/>
                    <a:pt x="8104657" y="1029000"/>
                  </a:cubicBezTo>
                  <a:cubicBezTo>
                    <a:pt x="8114623" y="1153909"/>
                    <a:pt x="8009224" y="1165353"/>
                    <a:pt x="7908817" y="1224840"/>
                  </a:cubicBezTo>
                  <a:cubicBezTo>
                    <a:pt x="7625061" y="1232813"/>
                    <a:pt x="7420011" y="1259251"/>
                    <a:pt x="7240628" y="1224840"/>
                  </a:cubicBezTo>
                  <a:cubicBezTo>
                    <a:pt x="7017376" y="1236711"/>
                    <a:pt x="6964229" y="1207396"/>
                    <a:pt x="6803053" y="1224840"/>
                  </a:cubicBezTo>
                  <a:cubicBezTo>
                    <a:pt x="6694961" y="1313687"/>
                    <a:pt x="6305361" y="1083439"/>
                    <a:pt x="6057992" y="1224840"/>
                  </a:cubicBezTo>
                  <a:cubicBezTo>
                    <a:pt x="5768104" y="1255518"/>
                    <a:pt x="5793649" y="1205332"/>
                    <a:pt x="5620417" y="1224840"/>
                  </a:cubicBezTo>
                  <a:cubicBezTo>
                    <a:pt x="5504163" y="1219788"/>
                    <a:pt x="5181000" y="1089571"/>
                    <a:pt x="5029099" y="1224840"/>
                  </a:cubicBezTo>
                  <a:cubicBezTo>
                    <a:pt x="4808480" y="1281108"/>
                    <a:pt x="4746552" y="1232930"/>
                    <a:pt x="4668396" y="1224840"/>
                  </a:cubicBezTo>
                  <a:cubicBezTo>
                    <a:pt x="4587471" y="1221984"/>
                    <a:pt x="4282624" y="1232274"/>
                    <a:pt x="4000207" y="1224840"/>
                  </a:cubicBezTo>
                  <a:cubicBezTo>
                    <a:pt x="3635721" y="1269457"/>
                    <a:pt x="3578347" y="1171115"/>
                    <a:pt x="3408889" y="1224840"/>
                  </a:cubicBezTo>
                  <a:cubicBezTo>
                    <a:pt x="3230448" y="1262524"/>
                    <a:pt x="3160585" y="1226191"/>
                    <a:pt x="3048185" y="1224840"/>
                  </a:cubicBezTo>
                  <a:cubicBezTo>
                    <a:pt x="2940649" y="1247657"/>
                    <a:pt x="2719000" y="1233204"/>
                    <a:pt x="2610610" y="1224840"/>
                  </a:cubicBezTo>
                  <a:cubicBezTo>
                    <a:pt x="2550837" y="1275467"/>
                    <a:pt x="2302386" y="1134005"/>
                    <a:pt x="2019292" y="1224840"/>
                  </a:cubicBezTo>
                  <a:cubicBezTo>
                    <a:pt x="1802927" y="1281495"/>
                    <a:pt x="1771034" y="1188489"/>
                    <a:pt x="1581717" y="1224840"/>
                  </a:cubicBezTo>
                  <a:cubicBezTo>
                    <a:pt x="1410847" y="1231266"/>
                    <a:pt x="1264901" y="1178355"/>
                    <a:pt x="1144142" y="1224840"/>
                  </a:cubicBezTo>
                  <a:cubicBezTo>
                    <a:pt x="1057113" y="1222389"/>
                    <a:pt x="567260" y="1289013"/>
                    <a:pt x="221686" y="1224840"/>
                  </a:cubicBezTo>
                  <a:cubicBezTo>
                    <a:pt x="117339" y="1224144"/>
                    <a:pt x="230896" y="1247700"/>
                    <a:pt x="220156" y="1143300"/>
                  </a:cubicBezTo>
                  <a:cubicBezTo>
                    <a:pt x="189280" y="987405"/>
                    <a:pt x="72160" y="791592"/>
                    <a:pt x="25846" y="637333"/>
                  </a:cubicBezTo>
                  <a:cubicBezTo>
                    <a:pt x="-24657" y="477722"/>
                    <a:pt x="41271" y="382985"/>
                    <a:pt x="25846" y="245666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noFill/>
              <a:extLst>
                <a:ext uri="{C807C97D-BFC1-408E-A445-0C87EB9F89A2}">
                  <ask:lineSketchStyleProps xmlns:ask="http://schemas.microsoft.com/office/drawing/2018/sketchyshapes" sd="974754452">
                    <a:custGeom>
                      <a:avLst/>
                      <a:gdLst>
                        <a:gd name="connsiteX0" fmla="*/ 25846 w 8148161"/>
                        <a:gd name="connsiteY0" fmla="*/ 245666 h 1272568"/>
                        <a:gd name="connsiteX1" fmla="*/ 221686 w 8148161"/>
                        <a:gd name="connsiteY1" fmla="*/ 49826 h 1272568"/>
                        <a:gd name="connsiteX2" fmla="*/ 889875 w 8148161"/>
                        <a:gd name="connsiteY2" fmla="*/ 49826 h 1272568"/>
                        <a:gd name="connsiteX3" fmla="*/ 1481193 w 8148161"/>
                        <a:gd name="connsiteY3" fmla="*/ 49826 h 1272568"/>
                        <a:gd name="connsiteX4" fmla="*/ 2149382 w 8148161"/>
                        <a:gd name="connsiteY4" fmla="*/ 49826 h 1272568"/>
                        <a:gd name="connsiteX5" fmla="*/ 2586957 w 8148161"/>
                        <a:gd name="connsiteY5" fmla="*/ 49826 h 1272568"/>
                        <a:gd name="connsiteX6" fmla="*/ 3255146 w 8148161"/>
                        <a:gd name="connsiteY6" fmla="*/ 49826 h 1272568"/>
                        <a:gd name="connsiteX7" fmla="*/ 3692721 w 8148161"/>
                        <a:gd name="connsiteY7" fmla="*/ 49826 h 1272568"/>
                        <a:gd name="connsiteX8" fmla="*/ 4284039 w 8148161"/>
                        <a:gd name="connsiteY8" fmla="*/ 49826 h 1272568"/>
                        <a:gd name="connsiteX9" fmla="*/ 4798486 w 8148161"/>
                        <a:gd name="connsiteY9" fmla="*/ 49826 h 1272568"/>
                        <a:gd name="connsiteX10" fmla="*/ 5236061 w 8148161"/>
                        <a:gd name="connsiteY10" fmla="*/ 49826 h 1272568"/>
                        <a:gd name="connsiteX11" fmla="*/ 5827378 w 8148161"/>
                        <a:gd name="connsiteY11" fmla="*/ 49826 h 1272568"/>
                        <a:gd name="connsiteX12" fmla="*/ 6495568 w 8148161"/>
                        <a:gd name="connsiteY12" fmla="*/ 49826 h 1272568"/>
                        <a:gd name="connsiteX13" fmla="*/ 6856271 w 8148161"/>
                        <a:gd name="connsiteY13" fmla="*/ 49826 h 1272568"/>
                        <a:gd name="connsiteX14" fmla="*/ 7908817 w 8148161"/>
                        <a:gd name="connsiteY14" fmla="*/ 49826 h 1272568"/>
                        <a:gd name="connsiteX15" fmla="*/ 8104657 w 8148161"/>
                        <a:gd name="connsiteY15" fmla="*/ 245666 h 1272568"/>
                        <a:gd name="connsiteX16" fmla="*/ 8104657 w 8148161"/>
                        <a:gd name="connsiteY16" fmla="*/ 645166 h 1272568"/>
                        <a:gd name="connsiteX17" fmla="*/ 8104657 w 8148161"/>
                        <a:gd name="connsiteY17" fmla="*/ 1029000 h 1272568"/>
                        <a:gd name="connsiteX18" fmla="*/ 7908817 w 8148161"/>
                        <a:gd name="connsiteY18" fmla="*/ 1224840 h 1272568"/>
                        <a:gd name="connsiteX19" fmla="*/ 7240628 w 8148161"/>
                        <a:gd name="connsiteY19" fmla="*/ 1224840 h 1272568"/>
                        <a:gd name="connsiteX20" fmla="*/ 6803053 w 8148161"/>
                        <a:gd name="connsiteY20" fmla="*/ 1224840 h 1272568"/>
                        <a:gd name="connsiteX21" fmla="*/ 6057992 w 8148161"/>
                        <a:gd name="connsiteY21" fmla="*/ 1224840 h 1272568"/>
                        <a:gd name="connsiteX22" fmla="*/ 5620417 w 8148161"/>
                        <a:gd name="connsiteY22" fmla="*/ 1224840 h 1272568"/>
                        <a:gd name="connsiteX23" fmla="*/ 5029099 w 8148161"/>
                        <a:gd name="connsiteY23" fmla="*/ 1224840 h 1272568"/>
                        <a:gd name="connsiteX24" fmla="*/ 4668396 w 8148161"/>
                        <a:gd name="connsiteY24" fmla="*/ 1224840 h 1272568"/>
                        <a:gd name="connsiteX25" fmla="*/ 4000207 w 8148161"/>
                        <a:gd name="connsiteY25" fmla="*/ 1224840 h 1272568"/>
                        <a:gd name="connsiteX26" fmla="*/ 3408889 w 8148161"/>
                        <a:gd name="connsiteY26" fmla="*/ 1224840 h 1272568"/>
                        <a:gd name="connsiteX27" fmla="*/ 3048185 w 8148161"/>
                        <a:gd name="connsiteY27" fmla="*/ 1224840 h 1272568"/>
                        <a:gd name="connsiteX28" fmla="*/ 2610610 w 8148161"/>
                        <a:gd name="connsiteY28" fmla="*/ 1224840 h 1272568"/>
                        <a:gd name="connsiteX29" fmla="*/ 2019292 w 8148161"/>
                        <a:gd name="connsiteY29" fmla="*/ 1224840 h 1272568"/>
                        <a:gd name="connsiteX30" fmla="*/ 1581717 w 8148161"/>
                        <a:gd name="connsiteY30" fmla="*/ 1224840 h 1272568"/>
                        <a:gd name="connsiteX31" fmla="*/ 1144142 w 8148161"/>
                        <a:gd name="connsiteY31" fmla="*/ 1224840 h 1272568"/>
                        <a:gd name="connsiteX32" fmla="*/ 221686 w 8148161"/>
                        <a:gd name="connsiteY32" fmla="*/ 1224840 h 1272568"/>
                        <a:gd name="connsiteX33" fmla="*/ 25846 w 8148161"/>
                        <a:gd name="connsiteY33" fmla="*/ 1029000 h 1272568"/>
                        <a:gd name="connsiteX34" fmla="*/ 25846 w 8148161"/>
                        <a:gd name="connsiteY34" fmla="*/ 637333 h 1272568"/>
                        <a:gd name="connsiteX35" fmla="*/ 25846 w 8148161"/>
                        <a:gd name="connsiteY35" fmla="*/ 245666 h 1272568"/>
                        <a:gd name="connsiteX0" fmla="*/ 14416 w 8148161"/>
                        <a:gd name="connsiteY0" fmla="*/ 348536 h 1272568"/>
                        <a:gd name="connsiteX1" fmla="*/ 221686 w 8148161"/>
                        <a:gd name="connsiteY1" fmla="*/ 49826 h 1272568"/>
                        <a:gd name="connsiteX2" fmla="*/ 736132 w 8148161"/>
                        <a:gd name="connsiteY2" fmla="*/ 49826 h 1272568"/>
                        <a:gd name="connsiteX3" fmla="*/ 1173708 w 8148161"/>
                        <a:gd name="connsiteY3" fmla="*/ 49826 h 1272568"/>
                        <a:gd name="connsiteX4" fmla="*/ 1611283 w 8148161"/>
                        <a:gd name="connsiteY4" fmla="*/ 49826 h 1272568"/>
                        <a:gd name="connsiteX5" fmla="*/ 2202601 w 8148161"/>
                        <a:gd name="connsiteY5" fmla="*/ 49826 h 1272568"/>
                        <a:gd name="connsiteX6" fmla="*/ 2947661 w 8148161"/>
                        <a:gd name="connsiteY6" fmla="*/ 49826 h 1272568"/>
                        <a:gd name="connsiteX7" fmla="*/ 3462107 w 8148161"/>
                        <a:gd name="connsiteY7" fmla="*/ 49826 h 1272568"/>
                        <a:gd name="connsiteX8" fmla="*/ 4053425 w 8148161"/>
                        <a:gd name="connsiteY8" fmla="*/ 49826 h 1272568"/>
                        <a:gd name="connsiteX9" fmla="*/ 4414129 w 8148161"/>
                        <a:gd name="connsiteY9" fmla="*/ 49826 h 1272568"/>
                        <a:gd name="connsiteX10" fmla="*/ 5005447 w 8148161"/>
                        <a:gd name="connsiteY10" fmla="*/ 49826 h 1272568"/>
                        <a:gd name="connsiteX11" fmla="*/ 5596765 w 8148161"/>
                        <a:gd name="connsiteY11" fmla="*/ 49826 h 1272568"/>
                        <a:gd name="connsiteX12" fmla="*/ 6188082 w 8148161"/>
                        <a:gd name="connsiteY12" fmla="*/ 49826 h 1272568"/>
                        <a:gd name="connsiteX13" fmla="*/ 6856271 w 8148161"/>
                        <a:gd name="connsiteY13" fmla="*/ 49826 h 1272568"/>
                        <a:gd name="connsiteX14" fmla="*/ 7293847 w 8148161"/>
                        <a:gd name="connsiteY14" fmla="*/ 49826 h 1272568"/>
                        <a:gd name="connsiteX15" fmla="*/ 7908817 w 8148161"/>
                        <a:gd name="connsiteY15" fmla="*/ 49826 h 1272568"/>
                        <a:gd name="connsiteX16" fmla="*/ 8104657 w 8148161"/>
                        <a:gd name="connsiteY16" fmla="*/ 245666 h 1272568"/>
                        <a:gd name="connsiteX17" fmla="*/ 8104657 w 8148161"/>
                        <a:gd name="connsiteY17" fmla="*/ 645166 h 1272568"/>
                        <a:gd name="connsiteX18" fmla="*/ 8104657 w 8148161"/>
                        <a:gd name="connsiteY18" fmla="*/ 1029000 h 1272568"/>
                        <a:gd name="connsiteX19" fmla="*/ 7908817 w 8148161"/>
                        <a:gd name="connsiteY19" fmla="*/ 1224840 h 1272568"/>
                        <a:gd name="connsiteX20" fmla="*/ 7394371 w 8148161"/>
                        <a:gd name="connsiteY20" fmla="*/ 1224840 h 1272568"/>
                        <a:gd name="connsiteX21" fmla="*/ 6956795 w 8148161"/>
                        <a:gd name="connsiteY21" fmla="*/ 1224840 h 1272568"/>
                        <a:gd name="connsiteX22" fmla="*/ 6519220 w 8148161"/>
                        <a:gd name="connsiteY22" fmla="*/ 1224840 h 1272568"/>
                        <a:gd name="connsiteX23" fmla="*/ 5927902 w 8148161"/>
                        <a:gd name="connsiteY23" fmla="*/ 1224840 h 1272568"/>
                        <a:gd name="connsiteX24" fmla="*/ 5413456 w 8148161"/>
                        <a:gd name="connsiteY24" fmla="*/ 1224840 h 1272568"/>
                        <a:gd name="connsiteX25" fmla="*/ 4822138 w 8148161"/>
                        <a:gd name="connsiteY25" fmla="*/ 1224840 h 1272568"/>
                        <a:gd name="connsiteX26" fmla="*/ 4384563 w 8148161"/>
                        <a:gd name="connsiteY26" fmla="*/ 1224840 h 1272568"/>
                        <a:gd name="connsiteX27" fmla="*/ 3870117 w 8148161"/>
                        <a:gd name="connsiteY27" fmla="*/ 1224840 h 1272568"/>
                        <a:gd name="connsiteX28" fmla="*/ 3201928 w 8148161"/>
                        <a:gd name="connsiteY28" fmla="*/ 1224840 h 1272568"/>
                        <a:gd name="connsiteX29" fmla="*/ 2533738 w 8148161"/>
                        <a:gd name="connsiteY29" fmla="*/ 1224840 h 1272568"/>
                        <a:gd name="connsiteX30" fmla="*/ 1942421 w 8148161"/>
                        <a:gd name="connsiteY30" fmla="*/ 1224840 h 1272568"/>
                        <a:gd name="connsiteX31" fmla="*/ 1504846 w 8148161"/>
                        <a:gd name="connsiteY31" fmla="*/ 1224840 h 1272568"/>
                        <a:gd name="connsiteX32" fmla="*/ 1067270 w 8148161"/>
                        <a:gd name="connsiteY32" fmla="*/ 1224840 h 1272568"/>
                        <a:gd name="connsiteX33" fmla="*/ 221686 w 8148161"/>
                        <a:gd name="connsiteY33" fmla="*/ 1224840 h 1272568"/>
                        <a:gd name="connsiteX34" fmla="*/ 25846 w 8148161"/>
                        <a:gd name="connsiteY34" fmla="*/ 1029000 h 1272568"/>
                        <a:gd name="connsiteX35" fmla="*/ 25846 w 8148161"/>
                        <a:gd name="connsiteY35" fmla="*/ 653000 h 1272568"/>
                        <a:gd name="connsiteX36" fmla="*/ 14416 w 8148161"/>
                        <a:gd name="connsiteY36" fmla="*/ 348536 h 1272568"/>
                        <a:gd name="connsiteX0" fmla="*/ 25846 w 8148161"/>
                        <a:gd name="connsiteY0" fmla="*/ 245666 h 1272568"/>
                        <a:gd name="connsiteX1" fmla="*/ 221686 w 8148161"/>
                        <a:gd name="connsiteY1" fmla="*/ 49826 h 1272568"/>
                        <a:gd name="connsiteX2" fmla="*/ 889875 w 8148161"/>
                        <a:gd name="connsiteY2" fmla="*/ 49826 h 1272568"/>
                        <a:gd name="connsiteX3" fmla="*/ 1481193 w 8148161"/>
                        <a:gd name="connsiteY3" fmla="*/ 49826 h 1272568"/>
                        <a:gd name="connsiteX4" fmla="*/ 2149382 w 8148161"/>
                        <a:gd name="connsiteY4" fmla="*/ 49826 h 1272568"/>
                        <a:gd name="connsiteX5" fmla="*/ 2586957 w 8148161"/>
                        <a:gd name="connsiteY5" fmla="*/ 49826 h 1272568"/>
                        <a:gd name="connsiteX6" fmla="*/ 3255146 w 8148161"/>
                        <a:gd name="connsiteY6" fmla="*/ 49826 h 1272568"/>
                        <a:gd name="connsiteX7" fmla="*/ 3692721 w 8148161"/>
                        <a:gd name="connsiteY7" fmla="*/ 49826 h 1272568"/>
                        <a:gd name="connsiteX8" fmla="*/ 4284039 w 8148161"/>
                        <a:gd name="connsiteY8" fmla="*/ 49826 h 1272568"/>
                        <a:gd name="connsiteX9" fmla="*/ 4798486 w 8148161"/>
                        <a:gd name="connsiteY9" fmla="*/ 49826 h 1272568"/>
                        <a:gd name="connsiteX10" fmla="*/ 5236061 w 8148161"/>
                        <a:gd name="connsiteY10" fmla="*/ 49826 h 1272568"/>
                        <a:gd name="connsiteX11" fmla="*/ 5827378 w 8148161"/>
                        <a:gd name="connsiteY11" fmla="*/ 49826 h 1272568"/>
                        <a:gd name="connsiteX12" fmla="*/ 6495568 w 8148161"/>
                        <a:gd name="connsiteY12" fmla="*/ 49826 h 1272568"/>
                        <a:gd name="connsiteX13" fmla="*/ 6856271 w 8148161"/>
                        <a:gd name="connsiteY13" fmla="*/ 49826 h 1272568"/>
                        <a:gd name="connsiteX14" fmla="*/ 7908817 w 8148161"/>
                        <a:gd name="connsiteY14" fmla="*/ 49826 h 1272568"/>
                        <a:gd name="connsiteX15" fmla="*/ 8104657 w 8148161"/>
                        <a:gd name="connsiteY15" fmla="*/ 245666 h 1272568"/>
                        <a:gd name="connsiteX16" fmla="*/ 8104657 w 8148161"/>
                        <a:gd name="connsiteY16" fmla="*/ 645166 h 1272568"/>
                        <a:gd name="connsiteX17" fmla="*/ 8104657 w 8148161"/>
                        <a:gd name="connsiteY17" fmla="*/ 1029000 h 1272568"/>
                        <a:gd name="connsiteX18" fmla="*/ 7908817 w 8148161"/>
                        <a:gd name="connsiteY18" fmla="*/ 1224840 h 1272568"/>
                        <a:gd name="connsiteX19" fmla="*/ 7240628 w 8148161"/>
                        <a:gd name="connsiteY19" fmla="*/ 1224840 h 1272568"/>
                        <a:gd name="connsiteX20" fmla="*/ 6803053 w 8148161"/>
                        <a:gd name="connsiteY20" fmla="*/ 1224840 h 1272568"/>
                        <a:gd name="connsiteX21" fmla="*/ 6057992 w 8148161"/>
                        <a:gd name="connsiteY21" fmla="*/ 1224840 h 1272568"/>
                        <a:gd name="connsiteX22" fmla="*/ 5620417 w 8148161"/>
                        <a:gd name="connsiteY22" fmla="*/ 1224840 h 1272568"/>
                        <a:gd name="connsiteX23" fmla="*/ 5029099 w 8148161"/>
                        <a:gd name="connsiteY23" fmla="*/ 1224840 h 1272568"/>
                        <a:gd name="connsiteX24" fmla="*/ 4668396 w 8148161"/>
                        <a:gd name="connsiteY24" fmla="*/ 1224840 h 1272568"/>
                        <a:gd name="connsiteX25" fmla="*/ 4000207 w 8148161"/>
                        <a:gd name="connsiteY25" fmla="*/ 1224840 h 1272568"/>
                        <a:gd name="connsiteX26" fmla="*/ 3408889 w 8148161"/>
                        <a:gd name="connsiteY26" fmla="*/ 1224840 h 1272568"/>
                        <a:gd name="connsiteX27" fmla="*/ 3048185 w 8148161"/>
                        <a:gd name="connsiteY27" fmla="*/ 1224840 h 1272568"/>
                        <a:gd name="connsiteX28" fmla="*/ 2610610 w 8148161"/>
                        <a:gd name="connsiteY28" fmla="*/ 1224840 h 1272568"/>
                        <a:gd name="connsiteX29" fmla="*/ 2019292 w 8148161"/>
                        <a:gd name="connsiteY29" fmla="*/ 1224840 h 1272568"/>
                        <a:gd name="connsiteX30" fmla="*/ 1581717 w 8148161"/>
                        <a:gd name="connsiteY30" fmla="*/ 1224840 h 1272568"/>
                        <a:gd name="connsiteX31" fmla="*/ 1144142 w 8148161"/>
                        <a:gd name="connsiteY31" fmla="*/ 1224840 h 1272568"/>
                        <a:gd name="connsiteX32" fmla="*/ 221686 w 8148161"/>
                        <a:gd name="connsiteY32" fmla="*/ 1224840 h 1272568"/>
                        <a:gd name="connsiteX33" fmla="*/ 25846 w 8148161"/>
                        <a:gd name="connsiteY33" fmla="*/ 1029000 h 1272568"/>
                        <a:gd name="connsiteX34" fmla="*/ 288736 w 8148161"/>
                        <a:gd name="connsiteY34" fmla="*/ 545893 h 1272568"/>
                        <a:gd name="connsiteX35" fmla="*/ 25846 w 8148161"/>
                        <a:gd name="connsiteY35" fmla="*/ 245666 h 1272568"/>
                        <a:gd name="connsiteX0" fmla="*/ 25846 w 8148161"/>
                        <a:gd name="connsiteY0" fmla="*/ 245666 h 1272568"/>
                        <a:gd name="connsiteX1" fmla="*/ 221686 w 8148161"/>
                        <a:gd name="connsiteY1" fmla="*/ 49826 h 1272568"/>
                        <a:gd name="connsiteX2" fmla="*/ 889875 w 8148161"/>
                        <a:gd name="connsiteY2" fmla="*/ 49826 h 1272568"/>
                        <a:gd name="connsiteX3" fmla="*/ 1481193 w 8148161"/>
                        <a:gd name="connsiteY3" fmla="*/ 49826 h 1272568"/>
                        <a:gd name="connsiteX4" fmla="*/ 2149382 w 8148161"/>
                        <a:gd name="connsiteY4" fmla="*/ 49826 h 1272568"/>
                        <a:gd name="connsiteX5" fmla="*/ 2586957 w 8148161"/>
                        <a:gd name="connsiteY5" fmla="*/ 49826 h 1272568"/>
                        <a:gd name="connsiteX6" fmla="*/ 3255146 w 8148161"/>
                        <a:gd name="connsiteY6" fmla="*/ 49826 h 1272568"/>
                        <a:gd name="connsiteX7" fmla="*/ 3692721 w 8148161"/>
                        <a:gd name="connsiteY7" fmla="*/ 49826 h 1272568"/>
                        <a:gd name="connsiteX8" fmla="*/ 4284039 w 8148161"/>
                        <a:gd name="connsiteY8" fmla="*/ 49826 h 1272568"/>
                        <a:gd name="connsiteX9" fmla="*/ 4798486 w 8148161"/>
                        <a:gd name="connsiteY9" fmla="*/ 49826 h 1272568"/>
                        <a:gd name="connsiteX10" fmla="*/ 5236061 w 8148161"/>
                        <a:gd name="connsiteY10" fmla="*/ 49826 h 1272568"/>
                        <a:gd name="connsiteX11" fmla="*/ 5827378 w 8148161"/>
                        <a:gd name="connsiteY11" fmla="*/ 49826 h 1272568"/>
                        <a:gd name="connsiteX12" fmla="*/ 6495568 w 8148161"/>
                        <a:gd name="connsiteY12" fmla="*/ 49826 h 1272568"/>
                        <a:gd name="connsiteX13" fmla="*/ 6856271 w 8148161"/>
                        <a:gd name="connsiteY13" fmla="*/ 49826 h 1272568"/>
                        <a:gd name="connsiteX14" fmla="*/ 7908817 w 8148161"/>
                        <a:gd name="connsiteY14" fmla="*/ 49826 h 1272568"/>
                        <a:gd name="connsiteX15" fmla="*/ 8104657 w 8148161"/>
                        <a:gd name="connsiteY15" fmla="*/ 245666 h 1272568"/>
                        <a:gd name="connsiteX16" fmla="*/ 8104657 w 8148161"/>
                        <a:gd name="connsiteY16" fmla="*/ 645166 h 1272568"/>
                        <a:gd name="connsiteX17" fmla="*/ 8104657 w 8148161"/>
                        <a:gd name="connsiteY17" fmla="*/ 1029000 h 1272568"/>
                        <a:gd name="connsiteX18" fmla="*/ 7908817 w 8148161"/>
                        <a:gd name="connsiteY18" fmla="*/ 1224840 h 1272568"/>
                        <a:gd name="connsiteX19" fmla="*/ 7240628 w 8148161"/>
                        <a:gd name="connsiteY19" fmla="*/ 1224840 h 1272568"/>
                        <a:gd name="connsiteX20" fmla="*/ 6803053 w 8148161"/>
                        <a:gd name="connsiteY20" fmla="*/ 1224840 h 1272568"/>
                        <a:gd name="connsiteX21" fmla="*/ 6057992 w 8148161"/>
                        <a:gd name="connsiteY21" fmla="*/ 1224840 h 1272568"/>
                        <a:gd name="connsiteX22" fmla="*/ 5620417 w 8148161"/>
                        <a:gd name="connsiteY22" fmla="*/ 1224840 h 1272568"/>
                        <a:gd name="connsiteX23" fmla="*/ 5029099 w 8148161"/>
                        <a:gd name="connsiteY23" fmla="*/ 1224840 h 1272568"/>
                        <a:gd name="connsiteX24" fmla="*/ 4668396 w 8148161"/>
                        <a:gd name="connsiteY24" fmla="*/ 1224840 h 1272568"/>
                        <a:gd name="connsiteX25" fmla="*/ 4000207 w 8148161"/>
                        <a:gd name="connsiteY25" fmla="*/ 1224840 h 1272568"/>
                        <a:gd name="connsiteX26" fmla="*/ 3408889 w 8148161"/>
                        <a:gd name="connsiteY26" fmla="*/ 1224840 h 1272568"/>
                        <a:gd name="connsiteX27" fmla="*/ 3048185 w 8148161"/>
                        <a:gd name="connsiteY27" fmla="*/ 1224840 h 1272568"/>
                        <a:gd name="connsiteX28" fmla="*/ 2610610 w 8148161"/>
                        <a:gd name="connsiteY28" fmla="*/ 1224840 h 1272568"/>
                        <a:gd name="connsiteX29" fmla="*/ 2019292 w 8148161"/>
                        <a:gd name="connsiteY29" fmla="*/ 1224840 h 1272568"/>
                        <a:gd name="connsiteX30" fmla="*/ 1581717 w 8148161"/>
                        <a:gd name="connsiteY30" fmla="*/ 1224840 h 1272568"/>
                        <a:gd name="connsiteX31" fmla="*/ 1144142 w 8148161"/>
                        <a:gd name="connsiteY31" fmla="*/ 1224840 h 1272568"/>
                        <a:gd name="connsiteX32" fmla="*/ 221686 w 8148161"/>
                        <a:gd name="connsiteY32" fmla="*/ 1224840 h 1272568"/>
                        <a:gd name="connsiteX33" fmla="*/ 220156 w 8148161"/>
                        <a:gd name="connsiteY33" fmla="*/ 1143300 h 1272568"/>
                        <a:gd name="connsiteX34" fmla="*/ 25846 w 8148161"/>
                        <a:gd name="connsiteY34" fmla="*/ 637333 h 1272568"/>
                        <a:gd name="connsiteX35" fmla="*/ 25846 w 8148161"/>
                        <a:gd name="connsiteY35" fmla="*/ 245666 h 12725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</a:cxnLst>
                      <a:rect l="l" t="t" r="r" b="b"/>
                      <a:pathLst>
                        <a:path w="8148161" h="1272568" fill="none" extrusionOk="0">
                          <a:moveTo>
                            <a:pt x="25846" y="245666"/>
                          </a:moveTo>
                          <a:cubicBezTo>
                            <a:pt x="22115" y="113755"/>
                            <a:pt x="150176" y="47717"/>
                            <a:pt x="221686" y="49826"/>
                          </a:cubicBezTo>
                          <a:cubicBezTo>
                            <a:pt x="358448" y="-32152"/>
                            <a:pt x="671500" y="100580"/>
                            <a:pt x="889875" y="49826"/>
                          </a:cubicBezTo>
                          <a:cubicBezTo>
                            <a:pt x="1068752" y="-49839"/>
                            <a:pt x="1275533" y="16016"/>
                            <a:pt x="1481193" y="49826"/>
                          </a:cubicBezTo>
                          <a:cubicBezTo>
                            <a:pt x="1674167" y="97247"/>
                            <a:pt x="1887529" y="166408"/>
                            <a:pt x="2149382" y="49826"/>
                          </a:cubicBezTo>
                          <a:cubicBezTo>
                            <a:pt x="2419772" y="47652"/>
                            <a:pt x="2487474" y="52872"/>
                            <a:pt x="2586957" y="49826"/>
                          </a:cubicBezTo>
                          <a:cubicBezTo>
                            <a:pt x="2631541" y="-98288"/>
                            <a:pt x="3033949" y="28159"/>
                            <a:pt x="3255146" y="49826"/>
                          </a:cubicBezTo>
                          <a:cubicBezTo>
                            <a:pt x="3492101" y="11237"/>
                            <a:pt x="3465890" y="44365"/>
                            <a:pt x="3692721" y="49826"/>
                          </a:cubicBezTo>
                          <a:cubicBezTo>
                            <a:pt x="3877209" y="-29976"/>
                            <a:pt x="3997833" y="125617"/>
                            <a:pt x="4284039" y="49826"/>
                          </a:cubicBezTo>
                          <a:cubicBezTo>
                            <a:pt x="4538665" y="87298"/>
                            <a:pt x="4740658" y="47673"/>
                            <a:pt x="4798486" y="49826"/>
                          </a:cubicBezTo>
                          <a:cubicBezTo>
                            <a:pt x="4948285" y="61766"/>
                            <a:pt x="5080139" y="170703"/>
                            <a:pt x="5236061" y="49826"/>
                          </a:cubicBezTo>
                          <a:cubicBezTo>
                            <a:pt x="5397042" y="59689"/>
                            <a:pt x="5483087" y="75409"/>
                            <a:pt x="5827378" y="49826"/>
                          </a:cubicBezTo>
                          <a:cubicBezTo>
                            <a:pt x="6070405" y="45516"/>
                            <a:pt x="6211601" y="97226"/>
                            <a:pt x="6495568" y="49826"/>
                          </a:cubicBezTo>
                          <a:cubicBezTo>
                            <a:pt x="6743895" y="42839"/>
                            <a:pt x="6718543" y="49430"/>
                            <a:pt x="6856271" y="49826"/>
                          </a:cubicBezTo>
                          <a:cubicBezTo>
                            <a:pt x="7093400" y="-81051"/>
                            <a:pt x="7188833" y="154856"/>
                            <a:pt x="7908817" y="49826"/>
                          </a:cubicBezTo>
                          <a:cubicBezTo>
                            <a:pt x="8073807" y="108184"/>
                            <a:pt x="8084079" y="186861"/>
                            <a:pt x="8104657" y="245666"/>
                          </a:cubicBezTo>
                          <a:cubicBezTo>
                            <a:pt x="8144428" y="413604"/>
                            <a:pt x="8103580" y="454844"/>
                            <a:pt x="8104657" y="645166"/>
                          </a:cubicBezTo>
                          <a:cubicBezTo>
                            <a:pt x="8138272" y="771012"/>
                            <a:pt x="8110393" y="835362"/>
                            <a:pt x="8104657" y="1029000"/>
                          </a:cubicBezTo>
                          <a:cubicBezTo>
                            <a:pt x="8155832" y="1196050"/>
                            <a:pt x="8007147" y="1156944"/>
                            <a:pt x="7908817" y="1224840"/>
                          </a:cubicBezTo>
                          <a:cubicBezTo>
                            <a:pt x="7588237" y="1247321"/>
                            <a:pt x="7350151" y="1301865"/>
                            <a:pt x="7240628" y="1224840"/>
                          </a:cubicBezTo>
                          <a:cubicBezTo>
                            <a:pt x="7009093" y="1191234"/>
                            <a:pt x="6955265" y="1222747"/>
                            <a:pt x="6803053" y="1224840"/>
                          </a:cubicBezTo>
                          <a:cubicBezTo>
                            <a:pt x="6609794" y="1388402"/>
                            <a:pt x="6426033" y="946085"/>
                            <a:pt x="6057992" y="1224840"/>
                          </a:cubicBezTo>
                          <a:cubicBezTo>
                            <a:pt x="5771047" y="1263809"/>
                            <a:pt x="5798360" y="1173402"/>
                            <a:pt x="5620417" y="1224840"/>
                          </a:cubicBezTo>
                          <a:cubicBezTo>
                            <a:pt x="5532500" y="1237666"/>
                            <a:pt x="5185040" y="1105386"/>
                            <a:pt x="5029099" y="1224840"/>
                          </a:cubicBezTo>
                          <a:cubicBezTo>
                            <a:pt x="4798270" y="1271715"/>
                            <a:pt x="4777967" y="1157209"/>
                            <a:pt x="4668396" y="1224840"/>
                          </a:cubicBezTo>
                          <a:cubicBezTo>
                            <a:pt x="4678956" y="1218340"/>
                            <a:pt x="4310818" y="1356654"/>
                            <a:pt x="4000207" y="1224840"/>
                          </a:cubicBezTo>
                          <a:cubicBezTo>
                            <a:pt x="3641214" y="1232270"/>
                            <a:pt x="3547040" y="1150836"/>
                            <a:pt x="3408889" y="1224840"/>
                          </a:cubicBezTo>
                          <a:cubicBezTo>
                            <a:pt x="3224300" y="1239651"/>
                            <a:pt x="3168432" y="1251049"/>
                            <a:pt x="3048185" y="1224840"/>
                          </a:cubicBezTo>
                          <a:cubicBezTo>
                            <a:pt x="2964918" y="1254255"/>
                            <a:pt x="2679402" y="1240499"/>
                            <a:pt x="2610610" y="1224840"/>
                          </a:cubicBezTo>
                          <a:cubicBezTo>
                            <a:pt x="2393991" y="1360791"/>
                            <a:pt x="2338558" y="1001782"/>
                            <a:pt x="2019292" y="1224840"/>
                          </a:cubicBezTo>
                          <a:cubicBezTo>
                            <a:pt x="1799825" y="1251786"/>
                            <a:pt x="1700131" y="1204600"/>
                            <a:pt x="1581717" y="1224840"/>
                          </a:cubicBezTo>
                          <a:cubicBezTo>
                            <a:pt x="1432228" y="1200867"/>
                            <a:pt x="1283750" y="1146686"/>
                            <a:pt x="1144142" y="1224840"/>
                          </a:cubicBezTo>
                          <a:cubicBezTo>
                            <a:pt x="1180392" y="1100353"/>
                            <a:pt x="584554" y="1355760"/>
                            <a:pt x="221686" y="1224840"/>
                          </a:cubicBezTo>
                          <a:cubicBezTo>
                            <a:pt x="99225" y="1262059"/>
                            <a:pt x="-11508" y="1102138"/>
                            <a:pt x="25846" y="1029000"/>
                          </a:cubicBezTo>
                          <a:cubicBezTo>
                            <a:pt x="-13952" y="870933"/>
                            <a:pt x="46998" y="723530"/>
                            <a:pt x="25846" y="637333"/>
                          </a:cubicBezTo>
                          <a:cubicBezTo>
                            <a:pt x="-45166" y="493695"/>
                            <a:pt x="80378" y="347498"/>
                            <a:pt x="25846" y="245666"/>
                          </a:cubicBezTo>
                          <a:close/>
                        </a:path>
                        <a:path w="8148161" h="1272568" stroke="0" extrusionOk="0">
                          <a:moveTo>
                            <a:pt x="14416" y="348536"/>
                          </a:moveTo>
                          <a:cubicBezTo>
                            <a:pt x="-49402" y="275907"/>
                            <a:pt x="90878" y="-8392"/>
                            <a:pt x="221686" y="49826"/>
                          </a:cubicBezTo>
                          <a:cubicBezTo>
                            <a:pt x="451434" y="-32669"/>
                            <a:pt x="507092" y="135429"/>
                            <a:pt x="736132" y="49826"/>
                          </a:cubicBezTo>
                          <a:cubicBezTo>
                            <a:pt x="958953" y="55762"/>
                            <a:pt x="992888" y="84602"/>
                            <a:pt x="1173708" y="49826"/>
                          </a:cubicBezTo>
                          <a:cubicBezTo>
                            <a:pt x="1324703" y="-26875"/>
                            <a:pt x="1475759" y="113601"/>
                            <a:pt x="1611283" y="49826"/>
                          </a:cubicBezTo>
                          <a:cubicBezTo>
                            <a:pt x="1808542" y="-21349"/>
                            <a:pt x="2067707" y="98808"/>
                            <a:pt x="2202601" y="49826"/>
                          </a:cubicBezTo>
                          <a:cubicBezTo>
                            <a:pt x="2255122" y="-69489"/>
                            <a:pt x="2787574" y="68327"/>
                            <a:pt x="2947661" y="49826"/>
                          </a:cubicBezTo>
                          <a:cubicBezTo>
                            <a:pt x="3230903" y="-10255"/>
                            <a:pt x="3232019" y="74058"/>
                            <a:pt x="3462107" y="49826"/>
                          </a:cubicBezTo>
                          <a:cubicBezTo>
                            <a:pt x="3706238" y="131828"/>
                            <a:pt x="3922718" y="135623"/>
                            <a:pt x="4053425" y="49826"/>
                          </a:cubicBezTo>
                          <a:cubicBezTo>
                            <a:pt x="4234564" y="43193"/>
                            <a:pt x="4290278" y="46583"/>
                            <a:pt x="4414129" y="49826"/>
                          </a:cubicBezTo>
                          <a:cubicBezTo>
                            <a:pt x="4535967" y="-27914"/>
                            <a:pt x="4628537" y="47245"/>
                            <a:pt x="5005447" y="49826"/>
                          </a:cubicBezTo>
                          <a:cubicBezTo>
                            <a:pt x="5333041" y="28562"/>
                            <a:pt x="5355108" y="68408"/>
                            <a:pt x="5596765" y="49826"/>
                          </a:cubicBezTo>
                          <a:cubicBezTo>
                            <a:pt x="5822273" y="17127"/>
                            <a:pt x="5890910" y="45557"/>
                            <a:pt x="6188082" y="49826"/>
                          </a:cubicBezTo>
                          <a:cubicBezTo>
                            <a:pt x="6372977" y="-70624"/>
                            <a:pt x="6675534" y="278806"/>
                            <a:pt x="6856271" y="49826"/>
                          </a:cubicBezTo>
                          <a:cubicBezTo>
                            <a:pt x="7025863" y="56702"/>
                            <a:pt x="7204003" y="92692"/>
                            <a:pt x="7293847" y="49826"/>
                          </a:cubicBezTo>
                          <a:cubicBezTo>
                            <a:pt x="7458354" y="100845"/>
                            <a:pt x="7730128" y="152573"/>
                            <a:pt x="7908817" y="49826"/>
                          </a:cubicBezTo>
                          <a:cubicBezTo>
                            <a:pt x="8040938" y="-11093"/>
                            <a:pt x="8090120" y="149507"/>
                            <a:pt x="8104657" y="245666"/>
                          </a:cubicBezTo>
                          <a:cubicBezTo>
                            <a:pt x="8111601" y="430841"/>
                            <a:pt x="8132696" y="505632"/>
                            <a:pt x="8104657" y="645166"/>
                          </a:cubicBezTo>
                          <a:cubicBezTo>
                            <a:pt x="8213385" y="749640"/>
                            <a:pt x="8104421" y="902048"/>
                            <a:pt x="8104657" y="1029000"/>
                          </a:cubicBezTo>
                          <a:cubicBezTo>
                            <a:pt x="8089446" y="1173356"/>
                            <a:pt x="7998268" y="1239057"/>
                            <a:pt x="7908817" y="1224840"/>
                          </a:cubicBezTo>
                          <a:cubicBezTo>
                            <a:pt x="7679909" y="1288309"/>
                            <a:pt x="7619040" y="1259975"/>
                            <a:pt x="7394371" y="1224840"/>
                          </a:cubicBezTo>
                          <a:cubicBezTo>
                            <a:pt x="7124868" y="1219990"/>
                            <a:pt x="7053075" y="1255431"/>
                            <a:pt x="6956795" y="1224840"/>
                          </a:cubicBezTo>
                          <a:cubicBezTo>
                            <a:pt x="6926785" y="1224351"/>
                            <a:pt x="6631119" y="1131380"/>
                            <a:pt x="6519220" y="1224840"/>
                          </a:cubicBezTo>
                          <a:cubicBezTo>
                            <a:pt x="6311743" y="1362818"/>
                            <a:pt x="6224624" y="1252142"/>
                            <a:pt x="5927902" y="1224840"/>
                          </a:cubicBezTo>
                          <a:cubicBezTo>
                            <a:pt x="5647748" y="1201780"/>
                            <a:pt x="5626841" y="1165626"/>
                            <a:pt x="5413456" y="1224840"/>
                          </a:cubicBezTo>
                          <a:cubicBezTo>
                            <a:pt x="5215108" y="1240202"/>
                            <a:pt x="4933880" y="1266836"/>
                            <a:pt x="4822138" y="1224840"/>
                          </a:cubicBezTo>
                          <a:cubicBezTo>
                            <a:pt x="4620335" y="1211865"/>
                            <a:pt x="4463114" y="1162183"/>
                            <a:pt x="4384563" y="1224840"/>
                          </a:cubicBezTo>
                          <a:cubicBezTo>
                            <a:pt x="4199343" y="1300997"/>
                            <a:pt x="4060825" y="1206419"/>
                            <a:pt x="3870117" y="1224840"/>
                          </a:cubicBezTo>
                          <a:cubicBezTo>
                            <a:pt x="3748692" y="1287999"/>
                            <a:pt x="3446956" y="1144693"/>
                            <a:pt x="3201928" y="1224840"/>
                          </a:cubicBezTo>
                          <a:cubicBezTo>
                            <a:pt x="3000264" y="1194997"/>
                            <a:pt x="2651550" y="1236377"/>
                            <a:pt x="2533738" y="1224840"/>
                          </a:cubicBezTo>
                          <a:cubicBezTo>
                            <a:pt x="2320904" y="1291781"/>
                            <a:pt x="2230388" y="1240566"/>
                            <a:pt x="1942421" y="1224840"/>
                          </a:cubicBezTo>
                          <a:cubicBezTo>
                            <a:pt x="1692178" y="1225748"/>
                            <a:pt x="1690464" y="1222708"/>
                            <a:pt x="1504846" y="1224840"/>
                          </a:cubicBezTo>
                          <a:cubicBezTo>
                            <a:pt x="1350202" y="1213472"/>
                            <a:pt x="1290684" y="1168840"/>
                            <a:pt x="1067270" y="1224840"/>
                          </a:cubicBezTo>
                          <a:cubicBezTo>
                            <a:pt x="908704" y="1172024"/>
                            <a:pt x="593965" y="1337977"/>
                            <a:pt x="221686" y="1224840"/>
                          </a:cubicBezTo>
                          <a:cubicBezTo>
                            <a:pt x="152556" y="1251969"/>
                            <a:pt x="44885" y="1113059"/>
                            <a:pt x="25846" y="1029000"/>
                          </a:cubicBezTo>
                          <a:cubicBezTo>
                            <a:pt x="-942" y="874326"/>
                            <a:pt x="-31388" y="782608"/>
                            <a:pt x="25846" y="653000"/>
                          </a:cubicBezTo>
                          <a:cubicBezTo>
                            <a:pt x="24114" y="520275"/>
                            <a:pt x="-14532" y="460366"/>
                            <a:pt x="14416" y="348536"/>
                          </a:cubicBezTo>
                          <a:close/>
                        </a:path>
                        <a:path w="8148161" h="1272568" fill="none" stroke="0" extrusionOk="0">
                          <a:moveTo>
                            <a:pt x="25846" y="245666"/>
                          </a:moveTo>
                          <a:cubicBezTo>
                            <a:pt x="-2279" y="116008"/>
                            <a:pt x="135411" y="79368"/>
                            <a:pt x="221686" y="49826"/>
                          </a:cubicBezTo>
                          <a:cubicBezTo>
                            <a:pt x="415185" y="-58776"/>
                            <a:pt x="710301" y="86072"/>
                            <a:pt x="889875" y="49826"/>
                          </a:cubicBezTo>
                          <a:cubicBezTo>
                            <a:pt x="1056078" y="49699"/>
                            <a:pt x="1354251" y="107152"/>
                            <a:pt x="1481193" y="49826"/>
                          </a:cubicBezTo>
                          <a:cubicBezTo>
                            <a:pt x="1622963" y="70698"/>
                            <a:pt x="1863766" y="170367"/>
                            <a:pt x="2149382" y="49826"/>
                          </a:cubicBezTo>
                          <a:cubicBezTo>
                            <a:pt x="2419522" y="12034"/>
                            <a:pt x="2436969" y="100568"/>
                            <a:pt x="2586957" y="49826"/>
                          </a:cubicBezTo>
                          <a:cubicBezTo>
                            <a:pt x="2648116" y="49564"/>
                            <a:pt x="3040885" y="69913"/>
                            <a:pt x="3255146" y="49826"/>
                          </a:cubicBezTo>
                          <a:cubicBezTo>
                            <a:pt x="3470361" y="25726"/>
                            <a:pt x="3464443" y="63697"/>
                            <a:pt x="3692721" y="49826"/>
                          </a:cubicBezTo>
                          <a:cubicBezTo>
                            <a:pt x="3889626" y="27764"/>
                            <a:pt x="4003939" y="54626"/>
                            <a:pt x="4284039" y="49826"/>
                          </a:cubicBezTo>
                          <a:cubicBezTo>
                            <a:pt x="4507262" y="-1133"/>
                            <a:pt x="4716649" y="59725"/>
                            <a:pt x="4798486" y="49826"/>
                          </a:cubicBezTo>
                          <a:cubicBezTo>
                            <a:pt x="4875306" y="-11737"/>
                            <a:pt x="5064195" y="46997"/>
                            <a:pt x="5236061" y="49826"/>
                          </a:cubicBezTo>
                          <a:cubicBezTo>
                            <a:pt x="5445501" y="29223"/>
                            <a:pt x="5603133" y="111076"/>
                            <a:pt x="5827378" y="49826"/>
                          </a:cubicBezTo>
                          <a:cubicBezTo>
                            <a:pt x="6174395" y="78638"/>
                            <a:pt x="6242113" y="90561"/>
                            <a:pt x="6495568" y="49826"/>
                          </a:cubicBezTo>
                          <a:cubicBezTo>
                            <a:pt x="6734106" y="38909"/>
                            <a:pt x="6727657" y="56334"/>
                            <a:pt x="6856271" y="49826"/>
                          </a:cubicBezTo>
                          <a:cubicBezTo>
                            <a:pt x="7001442" y="-29005"/>
                            <a:pt x="7367826" y="222778"/>
                            <a:pt x="7908817" y="49826"/>
                          </a:cubicBezTo>
                          <a:cubicBezTo>
                            <a:pt x="8048031" y="29179"/>
                            <a:pt x="8105337" y="135415"/>
                            <a:pt x="8104657" y="245666"/>
                          </a:cubicBezTo>
                          <a:cubicBezTo>
                            <a:pt x="8068695" y="382701"/>
                            <a:pt x="8041838" y="531902"/>
                            <a:pt x="8104657" y="645166"/>
                          </a:cubicBezTo>
                          <a:cubicBezTo>
                            <a:pt x="8129220" y="808856"/>
                            <a:pt x="8110378" y="856524"/>
                            <a:pt x="8104657" y="1029000"/>
                          </a:cubicBezTo>
                          <a:cubicBezTo>
                            <a:pt x="8122909" y="1181786"/>
                            <a:pt x="8009615" y="1230834"/>
                            <a:pt x="7908817" y="1224840"/>
                          </a:cubicBezTo>
                          <a:cubicBezTo>
                            <a:pt x="7674684" y="1331384"/>
                            <a:pt x="7424297" y="1197083"/>
                            <a:pt x="7240628" y="1224840"/>
                          </a:cubicBezTo>
                          <a:cubicBezTo>
                            <a:pt x="7056616" y="1232927"/>
                            <a:pt x="6940908" y="1216105"/>
                            <a:pt x="6803053" y="1224840"/>
                          </a:cubicBezTo>
                          <a:cubicBezTo>
                            <a:pt x="6786474" y="1223756"/>
                            <a:pt x="6319457" y="1091603"/>
                            <a:pt x="6057992" y="1224840"/>
                          </a:cubicBezTo>
                          <a:cubicBezTo>
                            <a:pt x="5765434" y="1284428"/>
                            <a:pt x="5775015" y="1240877"/>
                            <a:pt x="5620417" y="1224840"/>
                          </a:cubicBezTo>
                          <a:cubicBezTo>
                            <a:pt x="5516657" y="1197652"/>
                            <a:pt x="5239306" y="1076401"/>
                            <a:pt x="5029099" y="1224840"/>
                          </a:cubicBezTo>
                          <a:cubicBezTo>
                            <a:pt x="4856174" y="1271250"/>
                            <a:pt x="4728176" y="1196418"/>
                            <a:pt x="4668396" y="1224840"/>
                          </a:cubicBezTo>
                          <a:cubicBezTo>
                            <a:pt x="4698410" y="1300468"/>
                            <a:pt x="4219549" y="1220839"/>
                            <a:pt x="4000207" y="1224840"/>
                          </a:cubicBezTo>
                          <a:cubicBezTo>
                            <a:pt x="3646860" y="1290865"/>
                            <a:pt x="3573900" y="1189204"/>
                            <a:pt x="3408889" y="1224840"/>
                          </a:cubicBezTo>
                          <a:cubicBezTo>
                            <a:pt x="3240882" y="1308479"/>
                            <a:pt x="3152699" y="1197842"/>
                            <a:pt x="3048185" y="1224840"/>
                          </a:cubicBezTo>
                          <a:cubicBezTo>
                            <a:pt x="2905327" y="1278420"/>
                            <a:pt x="2737447" y="1241410"/>
                            <a:pt x="2610610" y="1224840"/>
                          </a:cubicBezTo>
                          <a:cubicBezTo>
                            <a:pt x="2495547" y="1236261"/>
                            <a:pt x="2291548" y="1063956"/>
                            <a:pt x="2019292" y="1224840"/>
                          </a:cubicBezTo>
                          <a:cubicBezTo>
                            <a:pt x="1793228" y="1264158"/>
                            <a:pt x="1810170" y="1171835"/>
                            <a:pt x="1581717" y="1224840"/>
                          </a:cubicBezTo>
                          <a:cubicBezTo>
                            <a:pt x="1419755" y="1194676"/>
                            <a:pt x="1305643" y="1190081"/>
                            <a:pt x="1144142" y="1224840"/>
                          </a:cubicBezTo>
                          <a:cubicBezTo>
                            <a:pt x="1070289" y="1193589"/>
                            <a:pt x="681706" y="1368925"/>
                            <a:pt x="221686" y="1224840"/>
                          </a:cubicBezTo>
                          <a:cubicBezTo>
                            <a:pt x="108517" y="1159731"/>
                            <a:pt x="26206" y="1172448"/>
                            <a:pt x="25846" y="1029000"/>
                          </a:cubicBezTo>
                          <a:cubicBezTo>
                            <a:pt x="-50602" y="807135"/>
                            <a:pt x="319622" y="705793"/>
                            <a:pt x="288736" y="545893"/>
                          </a:cubicBezTo>
                          <a:cubicBezTo>
                            <a:pt x="192394" y="373223"/>
                            <a:pt x="39164" y="328516"/>
                            <a:pt x="25846" y="245666"/>
                          </a:cubicBezTo>
                          <a:close/>
                        </a:path>
                        <a:path w="8148161" h="1272568" fill="none" stroke="0" extrusionOk="0">
                          <a:moveTo>
                            <a:pt x="25846" y="245666"/>
                          </a:moveTo>
                          <a:cubicBezTo>
                            <a:pt x="-34150" y="152199"/>
                            <a:pt x="144367" y="3517"/>
                            <a:pt x="221686" y="49826"/>
                          </a:cubicBezTo>
                          <a:cubicBezTo>
                            <a:pt x="372079" y="38883"/>
                            <a:pt x="724575" y="48116"/>
                            <a:pt x="889875" y="49826"/>
                          </a:cubicBezTo>
                          <a:cubicBezTo>
                            <a:pt x="1093201" y="-36606"/>
                            <a:pt x="1250371" y="183240"/>
                            <a:pt x="1481193" y="49826"/>
                          </a:cubicBezTo>
                          <a:cubicBezTo>
                            <a:pt x="1647549" y="78680"/>
                            <a:pt x="1889719" y="126396"/>
                            <a:pt x="2149382" y="49826"/>
                          </a:cubicBezTo>
                          <a:cubicBezTo>
                            <a:pt x="2405949" y="23347"/>
                            <a:pt x="2454082" y="72234"/>
                            <a:pt x="2586957" y="49826"/>
                          </a:cubicBezTo>
                          <a:cubicBezTo>
                            <a:pt x="2644832" y="-35433"/>
                            <a:pt x="3101553" y="76015"/>
                            <a:pt x="3255146" y="49826"/>
                          </a:cubicBezTo>
                          <a:cubicBezTo>
                            <a:pt x="3493506" y="16450"/>
                            <a:pt x="3459598" y="87640"/>
                            <a:pt x="3692721" y="49826"/>
                          </a:cubicBezTo>
                          <a:cubicBezTo>
                            <a:pt x="3944338" y="25476"/>
                            <a:pt x="4023974" y="90742"/>
                            <a:pt x="4284039" y="49826"/>
                          </a:cubicBezTo>
                          <a:cubicBezTo>
                            <a:pt x="4508653" y="51609"/>
                            <a:pt x="4715902" y="89385"/>
                            <a:pt x="4798486" y="49826"/>
                          </a:cubicBezTo>
                          <a:cubicBezTo>
                            <a:pt x="4977720" y="81902"/>
                            <a:pt x="5069404" y="98658"/>
                            <a:pt x="5236061" y="49826"/>
                          </a:cubicBezTo>
                          <a:cubicBezTo>
                            <a:pt x="5379723" y="44818"/>
                            <a:pt x="5504681" y="60510"/>
                            <a:pt x="5827378" y="49826"/>
                          </a:cubicBezTo>
                          <a:cubicBezTo>
                            <a:pt x="6081932" y="26648"/>
                            <a:pt x="6232523" y="80832"/>
                            <a:pt x="6495568" y="49826"/>
                          </a:cubicBezTo>
                          <a:cubicBezTo>
                            <a:pt x="6741173" y="46747"/>
                            <a:pt x="6724653" y="55257"/>
                            <a:pt x="6856271" y="49826"/>
                          </a:cubicBezTo>
                          <a:cubicBezTo>
                            <a:pt x="7113462" y="-19661"/>
                            <a:pt x="7402272" y="207401"/>
                            <a:pt x="7908817" y="49826"/>
                          </a:cubicBezTo>
                          <a:cubicBezTo>
                            <a:pt x="8047145" y="94518"/>
                            <a:pt x="8104981" y="160363"/>
                            <a:pt x="8104657" y="245666"/>
                          </a:cubicBezTo>
                          <a:cubicBezTo>
                            <a:pt x="8095880" y="395707"/>
                            <a:pt x="8063070" y="482244"/>
                            <a:pt x="8104657" y="645166"/>
                          </a:cubicBezTo>
                          <a:cubicBezTo>
                            <a:pt x="8138449" y="800856"/>
                            <a:pt x="8102681" y="841355"/>
                            <a:pt x="8104657" y="1029000"/>
                          </a:cubicBezTo>
                          <a:cubicBezTo>
                            <a:pt x="8118463" y="1157551"/>
                            <a:pt x="8007076" y="1142168"/>
                            <a:pt x="7908817" y="1224840"/>
                          </a:cubicBezTo>
                          <a:cubicBezTo>
                            <a:pt x="7629086" y="1233296"/>
                            <a:pt x="7411949" y="1233735"/>
                            <a:pt x="7240628" y="1224840"/>
                          </a:cubicBezTo>
                          <a:cubicBezTo>
                            <a:pt x="7014311" y="1221091"/>
                            <a:pt x="6979345" y="1203771"/>
                            <a:pt x="6803053" y="1224840"/>
                          </a:cubicBezTo>
                          <a:cubicBezTo>
                            <a:pt x="6765151" y="1288593"/>
                            <a:pt x="6244298" y="1141421"/>
                            <a:pt x="6057992" y="1224840"/>
                          </a:cubicBezTo>
                          <a:cubicBezTo>
                            <a:pt x="5773566" y="1259401"/>
                            <a:pt x="5781850" y="1199562"/>
                            <a:pt x="5620417" y="1224840"/>
                          </a:cubicBezTo>
                          <a:cubicBezTo>
                            <a:pt x="5504402" y="1224547"/>
                            <a:pt x="5192936" y="1082618"/>
                            <a:pt x="5029099" y="1224840"/>
                          </a:cubicBezTo>
                          <a:cubicBezTo>
                            <a:pt x="4809276" y="1278253"/>
                            <a:pt x="4743213" y="1241450"/>
                            <a:pt x="4668396" y="1224840"/>
                          </a:cubicBezTo>
                          <a:cubicBezTo>
                            <a:pt x="4568096" y="1185054"/>
                            <a:pt x="4283360" y="1275297"/>
                            <a:pt x="4000207" y="1224840"/>
                          </a:cubicBezTo>
                          <a:cubicBezTo>
                            <a:pt x="3638305" y="1260363"/>
                            <a:pt x="3587820" y="1182053"/>
                            <a:pt x="3408889" y="1224840"/>
                          </a:cubicBezTo>
                          <a:cubicBezTo>
                            <a:pt x="3230559" y="1259252"/>
                            <a:pt x="3173114" y="1229822"/>
                            <a:pt x="3048185" y="1224840"/>
                          </a:cubicBezTo>
                          <a:cubicBezTo>
                            <a:pt x="2936165" y="1270531"/>
                            <a:pt x="2727701" y="1211203"/>
                            <a:pt x="2610610" y="1224840"/>
                          </a:cubicBezTo>
                          <a:cubicBezTo>
                            <a:pt x="2516674" y="1257170"/>
                            <a:pt x="2253235" y="1157029"/>
                            <a:pt x="2019292" y="1224840"/>
                          </a:cubicBezTo>
                          <a:cubicBezTo>
                            <a:pt x="1814632" y="1281792"/>
                            <a:pt x="1772984" y="1186568"/>
                            <a:pt x="1581717" y="1224840"/>
                          </a:cubicBezTo>
                          <a:cubicBezTo>
                            <a:pt x="1413347" y="1268756"/>
                            <a:pt x="1270982" y="1158945"/>
                            <a:pt x="1144142" y="1224840"/>
                          </a:cubicBezTo>
                          <a:cubicBezTo>
                            <a:pt x="1038504" y="1207993"/>
                            <a:pt x="565961" y="1297056"/>
                            <a:pt x="221686" y="1224840"/>
                          </a:cubicBezTo>
                          <a:cubicBezTo>
                            <a:pt x="127029" y="1244095"/>
                            <a:pt x="211733" y="1259227"/>
                            <a:pt x="220156" y="1143300"/>
                          </a:cubicBezTo>
                          <a:cubicBezTo>
                            <a:pt x="228924" y="980067"/>
                            <a:pt x="90265" y="763222"/>
                            <a:pt x="25846" y="637333"/>
                          </a:cubicBezTo>
                          <a:cubicBezTo>
                            <a:pt x="-18190" y="486709"/>
                            <a:pt x="66495" y="377217"/>
                            <a:pt x="25846" y="245666"/>
                          </a:cubicBezTo>
                          <a:close/>
                        </a:path>
                        <a:path w="8148161" h="1272568" fill="none" stroke="0" extrusionOk="0">
                          <a:moveTo>
                            <a:pt x="25846" y="245666"/>
                          </a:moveTo>
                          <a:cubicBezTo>
                            <a:pt x="7408" y="135290"/>
                            <a:pt x="137087" y="22914"/>
                            <a:pt x="221686" y="49826"/>
                          </a:cubicBezTo>
                          <a:cubicBezTo>
                            <a:pt x="352975" y="25362"/>
                            <a:pt x="698720" y="80791"/>
                            <a:pt x="889875" y="49826"/>
                          </a:cubicBezTo>
                          <a:cubicBezTo>
                            <a:pt x="1099121" y="-27828"/>
                            <a:pt x="1273484" y="64307"/>
                            <a:pt x="1481193" y="49826"/>
                          </a:cubicBezTo>
                          <a:cubicBezTo>
                            <a:pt x="1621993" y="67691"/>
                            <a:pt x="1924315" y="104138"/>
                            <a:pt x="2149382" y="49826"/>
                          </a:cubicBezTo>
                          <a:cubicBezTo>
                            <a:pt x="2404750" y="39431"/>
                            <a:pt x="2472028" y="58390"/>
                            <a:pt x="2586957" y="49826"/>
                          </a:cubicBezTo>
                          <a:cubicBezTo>
                            <a:pt x="2646521" y="-80624"/>
                            <a:pt x="3041174" y="39816"/>
                            <a:pt x="3255146" y="49826"/>
                          </a:cubicBezTo>
                          <a:cubicBezTo>
                            <a:pt x="3490271" y="9984"/>
                            <a:pt x="3472122" y="63050"/>
                            <a:pt x="3692721" y="49826"/>
                          </a:cubicBezTo>
                          <a:cubicBezTo>
                            <a:pt x="3876441" y="-16066"/>
                            <a:pt x="4014306" y="129508"/>
                            <a:pt x="4284039" y="49826"/>
                          </a:cubicBezTo>
                          <a:cubicBezTo>
                            <a:pt x="4529583" y="65161"/>
                            <a:pt x="4720285" y="64427"/>
                            <a:pt x="4798486" y="49826"/>
                          </a:cubicBezTo>
                          <a:cubicBezTo>
                            <a:pt x="4975839" y="80907"/>
                            <a:pt x="5068025" y="143124"/>
                            <a:pt x="5236061" y="49826"/>
                          </a:cubicBezTo>
                          <a:cubicBezTo>
                            <a:pt x="5389917" y="58452"/>
                            <a:pt x="5536071" y="91065"/>
                            <a:pt x="5827378" y="49826"/>
                          </a:cubicBezTo>
                          <a:cubicBezTo>
                            <a:pt x="6089404" y="61801"/>
                            <a:pt x="6227377" y="115847"/>
                            <a:pt x="6495568" y="49826"/>
                          </a:cubicBezTo>
                          <a:cubicBezTo>
                            <a:pt x="6742234" y="44624"/>
                            <a:pt x="6719632" y="51357"/>
                            <a:pt x="6856271" y="49826"/>
                          </a:cubicBezTo>
                          <a:cubicBezTo>
                            <a:pt x="7086036" y="-56124"/>
                            <a:pt x="7257939" y="179047"/>
                            <a:pt x="7908817" y="49826"/>
                          </a:cubicBezTo>
                          <a:cubicBezTo>
                            <a:pt x="8075530" y="94598"/>
                            <a:pt x="8091282" y="175982"/>
                            <a:pt x="8104657" y="245666"/>
                          </a:cubicBezTo>
                          <a:cubicBezTo>
                            <a:pt x="8126984" y="408854"/>
                            <a:pt x="8089639" y="465239"/>
                            <a:pt x="8104657" y="645166"/>
                          </a:cubicBezTo>
                          <a:cubicBezTo>
                            <a:pt x="8131824" y="794206"/>
                            <a:pt x="8105519" y="845421"/>
                            <a:pt x="8104657" y="1029000"/>
                          </a:cubicBezTo>
                          <a:cubicBezTo>
                            <a:pt x="8113054" y="1174903"/>
                            <a:pt x="8010217" y="1173811"/>
                            <a:pt x="7908817" y="1224840"/>
                          </a:cubicBezTo>
                          <a:cubicBezTo>
                            <a:pt x="7614690" y="1230552"/>
                            <a:pt x="7404146" y="1281681"/>
                            <a:pt x="7240628" y="1224840"/>
                          </a:cubicBezTo>
                          <a:cubicBezTo>
                            <a:pt x="7010428" y="1207887"/>
                            <a:pt x="6955996" y="1217435"/>
                            <a:pt x="6803053" y="1224840"/>
                          </a:cubicBezTo>
                          <a:cubicBezTo>
                            <a:pt x="6672525" y="1394134"/>
                            <a:pt x="6373943" y="1020190"/>
                            <a:pt x="6057992" y="1224840"/>
                          </a:cubicBezTo>
                          <a:cubicBezTo>
                            <a:pt x="5771805" y="1254504"/>
                            <a:pt x="5802872" y="1187966"/>
                            <a:pt x="5620417" y="1224840"/>
                          </a:cubicBezTo>
                          <a:cubicBezTo>
                            <a:pt x="5516647" y="1212127"/>
                            <a:pt x="5172977" y="1075999"/>
                            <a:pt x="5029099" y="1224840"/>
                          </a:cubicBezTo>
                          <a:cubicBezTo>
                            <a:pt x="4810026" y="1277976"/>
                            <a:pt x="4759214" y="1201999"/>
                            <a:pt x="4668396" y="1224840"/>
                          </a:cubicBezTo>
                          <a:cubicBezTo>
                            <a:pt x="4589189" y="1180675"/>
                            <a:pt x="4243144" y="1304567"/>
                            <a:pt x="4000207" y="1224840"/>
                          </a:cubicBezTo>
                          <a:cubicBezTo>
                            <a:pt x="3649759" y="1253350"/>
                            <a:pt x="3597603" y="1169269"/>
                            <a:pt x="3408889" y="1224840"/>
                          </a:cubicBezTo>
                          <a:cubicBezTo>
                            <a:pt x="3223816" y="1257661"/>
                            <a:pt x="3161478" y="1241301"/>
                            <a:pt x="3048185" y="1224840"/>
                          </a:cubicBezTo>
                          <a:cubicBezTo>
                            <a:pt x="2960237" y="1262414"/>
                            <a:pt x="2692383" y="1244280"/>
                            <a:pt x="2610610" y="1224840"/>
                          </a:cubicBezTo>
                          <a:cubicBezTo>
                            <a:pt x="2462109" y="1331533"/>
                            <a:pt x="2326409" y="1079277"/>
                            <a:pt x="2019292" y="1224840"/>
                          </a:cubicBezTo>
                          <a:cubicBezTo>
                            <a:pt x="1796761" y="1272428"/>
                            <a:pt x="1737648" y="1196271"/>
                            <a:pt x="1581717" y="1224840"/>
                          </a:cubicBezTo>
                          <a:cubicBezTo>
                            <a:pt x="1404354" y="1224131"/>
                            <a:pt x="1274322" y="1146512"/>
                            <a:pt x="1144142" y="1224840"/>
                          </a:cubicBezTo>
                          <a:cubicBezTo>
                            <a:pt x="1060098" y="1227627"/>
                            <a:pt x="591145" y="1423338"/>
                            <a:pt x="221686" y="1224840"/>
                          </a:cubicBezTo>
                          <a:cubicBezTo>
                            <a:pt x="111492" y="1236308"/>
                            <a:pt x="23984" y="1128224"/>
                            <a:pt x="25846" y="1029000"/>
                          </a:cubicBezTo>
                          <a:cubicBezTo>
                            <a:pt x="-6147" y="872047"/>
                            <a:pt x="61988" y="763495"/>
                            <a:pt x="25846" y="637333"/>
                          </a:cubicBezTo>
                          <a:cubicBezTo>
                            <a:pt x="-50425" y="464812"/>
                            <a:pt x="57167" y="359267"/>
                            <a:pt x="25846" y="245666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75ADCC"/>
                </a:solidFill>
                <a:latin typeface="Calibri"/>
                <a:sym typeface="Arial"/>
              </a:endParaRPr>
            </a:p>
          </p:txBody>
        </p:sp>
        <p:sp>
          <p:nvSpPr>
            <p:cNvPr id="25" name="Hình chữ nhật: Góc Tròn 24">
              <a:extLst>
                <a:ext uri="{FF2B5EF4-FFF2-40B4-BE49-F238E27FC236}">
                  <a16:creationId xmlns:a16="http://schemas.microsoft.com/office/drawing/2014/main" id="{E20DB5A0-3575-5161-5EED-F269C58F465F}"/>
                </a:ext>
              </a:extLst>
            </p:cNvPr>
            <p:cNvSpPr/>
            <p:nvPr/>
          </p:nvSpPr>
          <p:spPr>
            <a:xfrm>
              <a:off x="961015" y="418899"/>
              <a:ext cx="7263267" cy="77004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75ADCC"/>
                </a:solidFill>
                <a:latin typeface="Calibri"/>
                <a:sym typeface="Arial"/>
              </a:endParaRPr>
            </a:p>
          </p:txBody>
        </p:sp>
        <p:sp>
          <p:nvSpPr>
            <p:cNvPr id="26" name="Rectangle 13">
              <a:extLst>
                <a:ext uri="{FF2B5EF4-FFF2-40B4-BE49-F238E27FC236}">
                  <a16:creationId xmlns:a16="http://schemas.microsoft.com/office/drawing/2014/main" id="{89A455D3-16AF-841F-CF82-B5EF2E763258}"/>
                </a:ext>
              </a:extLst>
            </p:cNvPr>
            <p:cNvSpPr/>
            <p:nvPr/>
          </p:nvSpPr>
          <p:spPr>
            <a:xfrm>
              <a:off x="961015" y="412469"/>
              <a:ext cx="7364095" cy="76174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nhỏ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điều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pic>
          <p:nvPicPr>
            <p:cNvPr id="27" name="Hình ảnh 26" descr="Ảnh có chứa tác phẩm nghệ thuật&#10;&#10;Mô tả được tạo tự động với mức tin cậy thấp">
              <a:extLst>
                <a:ext uri="{FF2B5EF4-FFF2-40B4-BE49-F238E27FC236}">
                  <a16:creationId xmlns:a16="http://schemas.microsoft.com/office/drawing/2014/main" id="{AFE5E4DF-E2B3-4DD2-F4EC-C9132C49A7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9652" r="53641" b="66586"/>
            <a:stretch/>
          </p:blipFill>
          <p:spPr>
            <a:xfrm>
              <a:off x="337651" y="122474"/>
              <a:ext cx="533187" cy="1066375"/>
            </a:xfrm>
            <a:prstGeom prst="rect">
              <a:avLst/>
            </a:prstGeom>
          </p:spPr>
        </p:pic>
      </p:grpSp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4359A600-7E34-AF15-C2AD-E73AE427A32C}"/>
              </a:ext>
            </a:extLst>
          </p:cNvPr>
          <p:cNvSpPr/>
          <p:nvPr/>
        </p:nvSpPr>
        <p:spPr>
          <a:xfrm>
            <a:off x="9685421" y="2189747"/>
            <a:ext cx="2406316" cy="2310064"/>
          </a:xfrm>
          <a:prstGeom prst="wedgeEllipseCallout">
            <a:avLst>
              <a:gd name="adj1" fmla="val -2333"/>
              <a:gd name="adj2" fmla="val 64583"/>
            </a:avLst>
          </a:prstGeom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vi-V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ọc nhẩm lại khổ thơ 1</a:t>
            </a:r>
            <a:endParaRPr lang="en-US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Nhóm 20">
            <a:extLst>
              <a:ext uri="{FF2B5EF4-FFF2-40B4-BE49-F238E27FC236}">
                <a16:creationId xmlns:a16="http://schemas.microsoft.com/office/drawing/2014/main" id="{EDA0E040-8B3D-8D5D-F2B1-E6B0525C1B60}"/>
              </a:ext>
            </a:extLst>
          </p:cNvPr>
          <p:cNvGrpSpPr/>
          <p:nvPr/>
        </p:nvGrpSpPr>
        <p:grpSpPr>
          <a:xfrm>
            <a:off x="270514" y="3004789"/>
            <a:ext cx="9090600" cy="2866622"/>
            <a:chOff x="242370" y="1607649"/>
            <a:chExt cx="6817950" cy="2149966"/>
          </a:xfrm>
        </p:grpSpPr>
        <p:grpSp>
          <p:nvGrpSpPr>
            <p:cNvPr id="4" name="Nhóm 12">
              <a:extLst>
                <a:ext uri="{FF2B5EF4-FFF2-40B4-BE49-F238E27FC236}">
                  <a16:creationId xmlns:a16="http://schemas.microsoft.com/office/drawing/2014/main" id="{2A3AACB2-B387-F83A-9DBE-81696839F4FB}"/>
                </a:ext>
              </a:extLst>
            </p:cNvPr>
            <p:cNvGrpSpPr/>
            <p:nvPr/>
          </p:nvGrpSpPr>
          <p:grpSpPr>
            <a:xfrm>
              <a:off x="470142" y="2215309"/>
              <a:ext cx="6590178" cy="1542306"/>
              <a:chOff x="304491" y="1980730"/>
              <a:chExt cx="7923279" cy="1092839"/>
            </a:xfrm>
          </p:grpSpPr>
          <p:sp>
            <p:nvSpPr>
              <p:cNvPr id="3265" name="Hình chữ nhật: Góc Tròn 13">
                <a:extLst>
                  <a:ext uri="{FF2B5EF4-FFF2-40B4-BE49-F238E27FC236}">
                    <a16:creationId xmlns:a16="http://schemas.microsoft.com/office/drawing/2014/main" id="{62D93C94-A026-BC2F-1B97-76DEBF31E2D3}"/>
                  </a:ext>
                </a:extLst>
              </p:cNvPr>
              <p:cNvSpPr/>
              <p:nvPr/>
            </p:nvSpPr>
            <p:spPr>
              <a:xfrm>
                <a:off x="304491" y="1980730"/>
                <a:ext cx="7923279" cy="1092839"/>
              </a:xfrm>
              <a:prstGeom prst="roundRect">
                <a:avLst/>
              </a:prstGeom>
              <a:solidFill>
                <a:srgbClr val="FFEBFF"/>
              </a:solidFill>
              <a:ln>
                <a:solidFill>
                  <a:srgbClr val="F799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75ADC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3266" name="Hộp Văn bản 14">
                <a:extLst>
                  <a:ext uri="{FF2B5EF4-FFF2-40B4-BE49-F238E27FC236}">
                    <a16:creationId xmlns:a16="http://schemas.microsoft.com/office/drawing/2014/main" id="{2F51A633-E17F-A918-81AC-27074BFDF8BE}"/>
                  </a:ext>
                </a:extLst>
              </p:cNvPr>
              <p:cNvSpPr txBox="1"/>
              <p:nvPr/>
            </p:nvSpPr>
            <p:spPr>
              <a:xfrm>
                <a:off x="468113" y="1994893"/>
                <a:ext cx="7596036" cy="9323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defTabSz="1219170">
                  <a:buClr>
                    <a:srgbClr val="000000"/>
                  </a:buClr>
                  <a:defRPr/>
                </a:pPr>
                <a:r>
                  <a:rPr lang="en-US" sz="5400" b="1" kern="0" dirty="0" err="1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Bạn</a:t>
                </a:r>
                <a:r>
                  <a:rPr lang="en-US" sz="5400" b="1" kern="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 nhỏ </a:t>
                </a:r>
                <a:r>
                  <a:rPr lang="en-US" sz="5400" b="1" kern="0" dirty="0" err="1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đã</a:t>
                </a:r>
                <a:r>
                  <a:rPr lang="en-US" sz="5400" b="1" kern="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 </a:t>
                </a:r>
                <a:r>
                  <a:rPr lang="en-US" sz="5400" b="1" kern="0" dirty="0" err="1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hỏi</a:t>
                </a:r>
                <a:r>
                  <a:rPr lang="en-US" sz="5400" b="1" kern="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 </a:t>
                </a:r>
                <a:r>
                  <a:rPr lang="en-US" sz="5400" b="1" kern="0" dirty="0" err="1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bố</a:t>
                </a:r>
                <a:r>
                  <a:rPr lang="en-US" sz="5400" b="1" kern="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 </a:t>
                </a:r>
                <a:r>
                  <a:rPr lang="en-US" sz="5400" b="1" kern="0" dirty="0" err="1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ngày</a:t>
                </a:r>
                <a:r>
                  <a:rPr lang="en-US" sz="5400" b="1" kern="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 </a:t>
                </a:r>
                <a:r>
                  <a:rPr lang="en-US" sz="5400" b="1" kern="0" dirty="0" err="1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hôm</a:t>
                </a:r>
                <a:r>
                  <a:rPr lang="en-US" sz="5400" b="1" kern="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 qua </a:t>
                </a:r>
                <a:r>
                  <a:rPr lang="en-US" sz="5400" b="1" kern="0" dirty="0" err="1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đâu</a:t>
                </a:r>
                <a:r>
                  <a:rPr lang="en-US" sz="5400" b="1" kern="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 </a:t>
                </a:r>
                <a:r>
                  <a:rPr lang="en-US" sz="5400" b="1" kern="0" dirty="0" err="1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rồi</a:t>
                </a:r>
                <a:r>
                  <a:rPr lang="en-US" sz="5400" b="1" kern="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?</a:t>
                </a:r>
                <a:endParaRPr lang="en-US" sz="5400" i="1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  <p:grpSp>
          <p:nvGrpSpPr>
            <p:cNvPr id="5" name="Nhóm 19">
              <a:extLst>
                <a:ext uri="{FF2B5EF4-FFF2-40B4-BE49-F238E27FC236}">
                  <a16:creationId xmlns:a16="http://schemas.microsoft.com/office/drawing/2014/main" id="{95D4539A-48C5-FF96-4463-2323E07C69B2}"/>
                </a:ext>
              </a:extLst>
            </p:cNvPr>
            <p:cNvGrpSpPr/>
            <p:nvPr/>
          </p:nvGrpSpPr>
          <p:grpSpPr>
            <a:xfrm>
              <a:off x="242370" y="1607649"/>
              <a:ext cx="1572338" cy="839508"/>
              <a:chOff x="78995" y="1760653"/>
              <a:chExt cx="1572338" cy="839508"/>
            </a:xfrm>
          </p:grpSpPr>
          <p:grpSp>
            <p:nvGrpSpPr>
              <p:cNvPr id="6" name="Google Shape;3283;p48">
                <a:extLst>
                  <a:ext uri="{FF2B5EF4-FFF2-40B4-BE49-F238E27FC236}">
                    <a16:creationId xmlns:a16="http://schemas.microsoft.com/office/drawing/2014/main" id="{19CFDD86-2353-825B-7078-E85DD6359D27}"/>
                  </a:ext>
                </a:extLst>
              </p:cNvPr>
              <p:cNvGrpSpPr/>
              <p:nvPr/>
            </p:nvGrpSpPr>
            <p:grpSpPr>
              <a:xfrm>
                <a:off x="232874" y="1760653"/>
                <a:ext cx="1254571" cy="625931"/>
                <a:chOff x="3928210" y="1337178"/>
                <a:chExt cx="913545" cy="455852"/>
              </a:xfrm>
            </p:grpSpPr>
            <p:sp>
              <p:nvSpPr>
                <p:cNvPr id="9" name="Google Shape;3284;p48">
                  <a:extLst>
                    <a:ext uri="{FF2B5EF4-FFF2-40B4-BE49-F238E27FC236}">
                      <a16:creationId xmlns:a16="http://schemas.microsoft.com/office/drawing/2014/main" id="{F4D8F883-46FA-D6DB-CE0A-08FD5D96B2CC}"/>
                    </a:ext>
                  </a:extLst>
                </p:cNvPr>
                <p:cNvSpPr/>
                <p:nvPr/>
              </p:nvSpPr>
              <p:spPr>
                <a:xfrm>
                  <a:off x="3928210" y="1337178"/>
                  <a:ext cx="913545" cy="455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61" h="15251" extrusionOk="0">
                      <a:moveTo>
                        <a:pt x="15519" y="1"/>
                      </a:moveTo>
                      <a:cubicBezTo>
                        <a:pt x="15210" y="1"/>
                        <a:pt x="14892" y="8"/>
                        <a:pt x="14574" y="22"/>
                      </a:cubicBezTo>
                      <a:cubicBezTo>
                        <a:pt x="8213" y="300"/>
                        <a:pt x="4413" y="3690"/>
                        <a:pt x="2345" y="6482"/>
                      </a:cubicBezTo>
                      <a:cubicBezTo>
                        <a:pt x="1567" y="7534"/>
                        <a:pt x="890" y="8689"/>
                        <a:pt x="337" y="9912"/>
                      </a:cubicBezTo>
                      <a:cubicBezTo>
                        <a:pt x="1" y="10653"/>
                        <a:pt x="270" y="11528"/>
                        <a:pt x="965" y="11952"/>
                      </a:cubicBezTo>
                      <a:cubicBezTo>
                        <a:pt x="965" y="11952"/>
                        <a:pt x="1277" y="12142"/>
                        <a:pt x="1385" y="12210"/>
                      </a:cubicBezTo>
                      <a:cubicBezTo>
                        <a:pt x="1566" y="12322"/>
                        <a:pt x="1744" y="12438"/>
                        <a:pt x="1926" y="12559"/>
                      </a:cubicBezTo>
                      <a:cubicBezTo>
                        <a:pt x="2293" y="12803"/>
                        <a:pt x="2681" y="13078"/>
                        <a:pt x="3119" y="13403"/>
                      </a:cubicBezTo>
                      <a:cubicBezTo>
                        <a:pt x="3449" y="13649"/>
                        <a:pt x="3778" y="13897"/>
                        <a:pt x="4105" y="14151"/>
                      </a:cubicBezTo>
                      <a:lnTo>
                        <a:pt x="4136" y="14175"/>
                      </a:lnTo>
                      <a:cubicBezTo>
                        <a:pt x="4448" y="14418"/>
                        <a:pt x="4759" y="14661"/>
                        <a:pt x="5069" y="14906"/>
                      </a:cubicBezTo>
                      <a:cubicBezTo>
                        <a:pt x="5368" y="15140"/>
                        <a:pt x="5717" y="15250"/>
                        <a:pt x="6060" y="15250"/>
                      </a:cubicBezTo>
                      <a:cubicBezTo>
                        <a:pt x="6694" y="15250"/>
                        <a:pt x="7310" y="14877"/>
                        <a:pt x="7565" y="14224"/>
                      </a:cubicBezTo>
                      <a:cubicBezTo>
                        <a:pt x="7820" y="13568"/>
                        <a:pt x="8122" y="12954"/>
                        <a:pt x="8460" y="12404"/>
                      </a:cubicBezTo>
                      <a:cubicBezTo>
                        <a:pt x="9936" y="9994"/>
                        <a:pt x="11981" y="8824"/>
                        <a:pt x="14710" y="8824"/>
                      </a:cubicBezTo>
                      <a:cubicBezTo>
                        <a:pt x="14793" y="8824"/>
                        <a:pt x="14875" y="8825"/>
                        <a:pt x="14960" y="8828"/>
                      </a:cubicBezTo>
                      <a:cubicBezTo>
                        <a:pt x="18484" y="8917"/>
                        <a:pt x="21046" y="10494"/>
                        <a:pt x="23264" y="13939"/>
                      </a:cubicBezTo>
                      <a:cubicBezTo>
                        <a:pt x="23570" y="14416"/>
                        <a:pt x="24087" y="14678"/>
                        <a:pt x="24617" y="14678"/>
                      </a:cubicBezTo>
                      <a:cubicBezTo>
                        <a:pt x="24890" y="14678"/>
                        <a:pt x="25166" y="14608"/>
                        <a:pt x="25419" y="14463"/>
                      </a:cubicBezTo>
                      <a:cubicBezTo>
                        <a:pt x="25710" y="14295"/>
                        <a:pt x="25981" y="14126"/>
                        <a:pt x="26233" y="13968"/>
                      </a:cubicBezTo>
                      <a:cubicBezTo>
                        <a:pt x="26233" y="13968"/>
                        <a:pt x="26537" y="13771"/>
                        <a:pt x="26630" y="13709"/>
                      </a:cubicBezTo>
                      <a:cubicBezTo>
                        <a:pt x="26856" y="13564"/>
                        <a:pt x="27080" y="13416"/>
                        <a:pt x="27305" y="13263"/>
                      </a:cubicBezTo>
                      <a:lnTo>
                        <a:pt x="27331" y="13246"/>
                      </a:lnTo>
                      <a:cubicBezTo>
                        <a:pt x="27727" y="12980"/>
                        <a:pt x="28122" y="12714"/>
                        <a:pt x="28519" y="12453"/>
                      </a:cubicBezTo>
                      <a:lnTo>
                        <a:pt x="28630" y="12381"/>
                      </a:lnTo>
                      <a:cubicBezTo>
                        <a:pt x="28719" y="12323"/>
                        <a:pt x="28809" y="12262"/>
                        <a:pt x="28900" y="12206"/>
                      </a:cubicBezTo>
                      <a:cubicBezTo>
                        <a:pt x="29077" y="12095"/>
                        <a:pt x="29268" y="11984"/>
                        <a:pt x="29485" y="11867"/>
                      </a:cubicBezTo>
                      <a:cubicBezTo>
                        <a:pt x="30269" y="11447"/>
                        <a:pt x="30561" y="10470"/>
                        <a:pt x="30140" y="9686"/>
                      </a:cubicBezTo>
                      <a:cubicBezTo>
                        <a:pt x="27566" y="4894"/>
                        <a:pt x="23813" y="1"/>
                        <a:pt x="155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1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" name="Google Shape;3285;p48">
                  <a:extLst>
                    <a:ext uri="{FF2B5EF4-FFF2-40B4-BE49-F238E27FC236}">
                      <a16:creationId xmlns:a16="http://schemas.microsoft.com/office/drawing/2014/main" id="{2AC427AA-63B8-629E-251C-E8A56AF39D30}"/>
                    </a:ext>
                  </a:extLst>
                </p:cNvPr>
                <p:cNvSpPr/>
                <p:nvPr/>
              </p:nvSpPr>
              <p:spPr>
                <a:xfrm>
                  <a:off x="3982017" y="1385301"/>
                  <a:ext cx="804856" cy="294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25" h="9855" extrusionOk="0">
                      <a:moveTo>
                        <a:pt x="13720" y="0"/>
                      </a:moveTo>
                      <a:cubicBezTo>
                        <a:pt x="13434" y="0"/>
                        <a:pt x="13142" y="7"/>
                        <a:pt x="12844" y="20"/>
                      </a:cubicBezTo>
                      <a:cubicBezTo>
                        <a:pt x="7116" y="271"/>
                        <a:pt x="3697" y="3318"/>
                        <a:pt x="1840" y="5829"/>
                      </a:cubicBezTo>
                      <a:cubicBezTo>
                        <a:pt x="1014" y="6946"/>
                        <a:pt x="417" y="8048"/>
                        <a:pt x="0" y="8966"/>
                      </a:cubicBezTo>
                      <a:cubicBezTo>
                        <a:pt x="143" y="9055"/>
                        <a:pt x="288" y="9141"/>
                        <a:pt x="431" y="9230"/>
                      </a:cubicBezTo>
                      <a:cubicBezTo>
                        <a:pt x="754" y="9429"/>
                        <a:pt x="1067" y="9640"/>
                        <a:pt x="1381" y="9855"/>
                      </a:cubicBezTo>
                      <a:cubicBezTo>
                        <a:pt x="1765" y="8973"/>
                        <a:pt x="2342" y="7861"/>
                        <a:pt x="3175" y="6747"/>
                      </a:cubicBezTo>
                      <a:cubicBezTo>
                        <a:pt x="5573" y="3536"/>
                        <a:pt x="8849" y="1815"/>
                        <a:pt x="12914" y="1637"/>
                      </a:cubicBezTo>
                      <a:cubicBezTo>
                        <a:pt x="13182" y="1625"/>
                        <a:pt x="13444" y="1620"/>
                        <a:pt x="13701" y="1620"/>
                      </a:cubicBezTo>
                      <a:cubicBezTo>
                        <a:pt x="20608" y="1620"/>
                        <a:pt x="23463" y="5806"/>
                        <a:pt x="25543" y="9686"/>
                      </a:cubicBezTo>
                      <a:cubicBezTo>
                        <a:pt x="25774" y="9533"/>
                        <a:pt x="26009" y="9379"/>
                        <a:pt x="26244" y="9231"/>
                      </a:cubicBezTo>
                      <a:cubicBezTo>
                        <a:pt x="26466" y="9090"/>
                        <a:pt x="26693" y="8962"/>
                        <a:pt x="26925" y="8836"/>
                      </a:cubicBezTo>
                      <a:cubicBezTo>
                        <a:pt x="24718" y="4737"/>
                        <a:pt x="21470" y="0"/>
                        <a:pt x="137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" name="Google Shape;3286;p48">
                  <a:extLst>
                    <a:ext uri="{FF2B5EF4-FFF2-40B4-BE49-F238E27FC236}">
                      <a16:creationId xmlns:a16="http://schemas.microsoft.com/office/drawing/2014/main" id="{94C092BF-4678-28EC-29C3-7B471F5F7E10}"/>
                    </a:ext>
                  </a:extLst>
                </p:cNvPr>
                <p:cNvSpPr/>
                <p:nvPr/>
              </p:nvSpPr>
              <p:spPr>
                <a:xfrm>
                  <a:off x="4012447" y="1420690"/>
                  <a:ext cx="742739" cy="2795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47" h="9353" extrusionOk="0">
                      <a:moveTo>
                        <a:pt x="12167" y="1"/>
                      </a:moveTo>
                      <a:cubicBezTo>
                        <a:pt x="12049" y="1"/>
                        <a:pt x="11930" y="2"/>
                        <a:pt x="11810" y="4"/>
                      </a:cubicBezTo>
                      <a:cubicBezTo>
                        <a:pt x="6428" y="113"/>
                        <a:pt x="3287" y="3043"/>
                        <a:pt x="1602" y="5481"/>
                      </a:cubicBezTo>
                      <a:cubicBezTo>
                        <a:pt x="885" y="6521"/>
                        <a:pt x="366" y="7552"/>
                        <a:pt x="0" y="8424"/>
                      </a:cubicBezTo>
                      <a:cubicBezTo>
                        <a:pt x="447" y="8720"/>
                        <a:pt x="882" y="9034"/>
                        <a:pt x="1311" y="9353"/>
                      </a:cubicBezTo>
                      <a:cubicBezTo>
                        <a:pt x="1650" y="8506"/>
                        <a:pt x="2157" y="7461"/>
                        <a:pt x="2882" y="6422"/>
                      </a:cubicBezTo>
                      <a:cubicBezTo>
                        <a:pt x="5057" y="3303"/>
                        <a:pt x="8098" y="1683"/>
                        <a:pt x="11917" y="1606"/>
                      </a:cubicBezTo>
                      <a:cubicBezTo>
                        <a:pt x="12026" y="1604"/>
                        <a:pt x="12133" y="1603"/>
                        <a:pt x="12240" y="1603"/>
                      </a:cubicBezTo>
                      <a:cubicBezTo>
                        <a:pt x="18607" y="1603"/>
                        <a:pt x="21523" y="5386"/>
                        <a:pt x="23588" y="9133"/>
                      </a:cubicBezTo>
                      <a:cubicBezTo>
                        <a:pt x="24007" y="8850"/>
                        <a:pt x="24425" y="8568"/>
                        <a:pt x="24847" y="8293"/>
                      </a:cubicBezTo>
                      <a:cubicBezTo>
                        <a:pt x="22630" y="4295"/>
                        <a:pt x="19317" y="1"/>
                        <a:pt x="121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" name="Google Shape;3287;p48">
                  <a:extLst>
                    <a:ext uri="{FF2B5EF4-FFF2-40B4-BE49-F238E27FC236}">
                      <a16:creationId xmlns:a16="http://schemas.microsoft.com/office/drawing/2014/main" id="{36913A0D-9AD2-AD8A-3DC0-AB5E823F1926}"/>
                    </a:ext>
                  </a:extLst>
                </p:cNvPr>
                <p:cNvSpPr/>
                <p:nvPr/>
              </p:nvSpPr>
              <p:spPr>
                <a:xfrm>
                  <a:off x="4060556" y="1409033"/>
                  <a:ext cx="680891" cy="2637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78" h="8825" extrusionOk="0">
                      <a:moveTo>
                        <a:pt x="10698" y="1"/>
                      </a:moveTo>
                      <a:cubicBezTo>
                        <a:pt x="5717" y="1"/>
                        <a:pt x="2877" y="2795"/>
                        <a:pt x="1372" y="5150"/>
                      </a:cubicBezTo>
                      <a:cubicBezTo>
                        <a:pt x="761" y="6103"/>
                        <a:pt x="318" y="7056"/>
                        <a:pt x="0" y="7879"/>
                      </a:cubicBezTo>
                      <a:cubicBezTo>
                        <a:pt x="424" y="8188"/>
                        <a:pt x="840" y="8505"/>
                        <a:pt x="1255" y="8824"/>
                      </a:cubicBezTo>
                      <a:cubicBezTo>
                        <a:pt x="1550" y="8024"/>
                        <a:pt x="1982" y="7064"/>
                        <a:pt x="2596" y="6113"/>
                      </a:cubicBezTo>
                      <a:cubicBezTo>
                        <a:pt x="4536" y="3109"/>
                        <a:pt x="7315" y="1589"/>
                        <a:pt x="10852" y="1589"/>
                      </a:cubicBezTo>
                      <a:cubicBezTo>
                        <a:pt x="10880" y="1589"/>
                        <a:pt x="10907" y="1589"/>
                        <a:pt x="10935" y="1589"/>
                      </a:cubicBezTo>
                      <a:cubicBezTo>
                        <a:pt x="16662" y="1630"/>
                        <a:pt x="19564" y="4975"/>
                        <a:pt x="21607" y="8511"/>
                      </a:cubicBezTo>
                      <a:cubicBezTo>
                        <a:pt x="22003" y="8260"/>
                        <a:pt x="22389" y="8002"/>
                        <a:pt x="22778" y="7740"/>
                      </a:cubicBezTo>
                      <a:cubicBezTo>
                        <a:pt x="20559" y="3904"/>
                        <a:pt x="17266" y="48"/>
                        <a:pt x="10791" y="1"/>
                      </a:cubicBezTo>
                      <a:cubicBezTo>
                        <a:pt x="10760" y="1"/>
                        <a:pt x="10729" y="1"/>
                        <a:pt x="1069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64" name="Google Shape;3288;p48">
                  <a:extLst>
                    <a:ext uri="{FF2B5EF4-FFF2-40B4-BE49-F238E27FC236}">
                      <a16:creationId xmlns:a16="http://schemas.microsoft.com/office/drawing/2014/main" id="{95C7DFF9-EEBF-E73F-54DD-B4BCACC698E8}"/>
                    </a:ext>
                  </a:extLst>
                </p:cNvPr>
                <p:cNvSpPr/>
                <p:nvPr/>
              </p:nvSpPr>
              <p:spPr>
                <a:xfrm>
                  <a:off x="4073159" y="1505578"/>
                  <a:ext cx="624843" cy="239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03" h="8005" extrusionOk="0">
                      <a:moveTo>
                        <a:pt x="9672" y="0"/>
                      </a:moveTo>
                      <a:cubicBezTo>
                        <a:pt x="5039" y="0"/>
                        <a:pt x="2429" y="2676"/>
                        <a:pt x="1049" y="4949"/>
                      </a:cubicBezTo>
                      <a:cubicBezTo>
                        <a:pt x="611" y="5671"/>
                        <a:pt x="267" y="6394"/>
                        <a:pt x="0" y="7059"/>
                      </a:cubicBezTo>
                      <a:cubicBezTo>
                        <a:pt x="91" y="7128"/>
                        <a:pt x="182" y="7199"/>
                        <a:pt x="273" y="7268"/>
                      </a:cubicBezTo>
                      <a:cubicBezTo>
                        <a:pt x="586" y="7511"/>
                        <a:pt x="901" y="7758"/>
                        <a:pt x="1214" y="8005"/>
                      </a:cubicBezTo>
                      <a:cubicBezTo>
                        <a:pt x="1468" y="7354"/>
                        <a:pt x="1801" y="6638"/>
                        <a:pt x="2237" y="5927"/>
                      </a:cubicBezTo>
                      <a:cubicBezTo>
                        <a:pt x="4008" y="3038"/>
                        <a:pt x="6573" y="1577"/>
                        <a:pt x="9864" y="1577"/>
                      </a:cubicBezTo>
                      <a:cubicBezTo>
                        <a:pt x="9959" y="1577"/>
                        <a:pt x="10053" y="1579"/>
                        <a:pt x="10149" y="1581"/>
                      </a:cubicBezTo>
                      <a:cubicBezTo>
                        <a:pt x="15007" y="1705"/>
                        <a:pt x="17791" y="4362"/>
                        <a:pt x="19767" y="7430"/>
                      </a:cubicBezTo>
                      <a:cubicBezTo>
                        <a:pt x="20028" y="7281"/>
                        <a:pt x="20282" y="7121"/>
                        <a:pt x="20528" y="6967"/>
                      </a:cubicBezTo>
                      <a:cubicBezTo>
                        <a:pt x="20655" y="6888"/>
                        <a:pt x="20777" y="6805"/>
                        <a:pt x="20903" y="6724"/>
                      </a:cubicBezTo>
                      <a:cubicBezTo>
                        <a:pt x="18731" y="3297"/>
                        <a:pt x="15562" y="145"/>
                        <a:pt x="9987" y="4"/>
                      </a:cubicBezTo>
                      <a:cubicBezTo>
                        <a:pt x="9881" y="2"/>
                        <a:pt x="9776" y="0"/>
                        <a:pt x="96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7" name="Đám mây 17">
                <a:extLst>
                  <a:ext uri="{FF2B5EF4-FFF2-40B4-BE49-F238E27FC236}">
                    <a16:creationId xmlns:a16="http://schemas.microsoft.com/office/drawing/2014/main" id="{D2A3F55E-0F3B-4958-C17D-0AC419C33C9A}"/>
                  </a:ext>
                </a:extLst>
              </p:cNvPr>
              <p:cNvSpPr/>
              <p:nvPr/>
            </p:nvSpPr>
            <p:spPr>
              <a:xfrm rot="894399">
                <a:off x="78995" y="2136463"/>
                <a:ext cx="568669" cy="463698"/>
              </a:xfrm>
              <a:prstGeom prst="cloud">
                <a:avLst/>
              </a:prstGeom>
              <a:solidFill>
                <a:schemeClr val="tx2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75ADC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8" name="Đám mây 18">
                <a:extLst>
                  <a:ext uri="{FF2B5EF4-FFF2-40B4-BE49-F238E27FC236}">
                    <a16:creationId xmlns:a16="http://schemas.microsoft.com/office/drawing/2014/main" id="{C0D3E27C-97FB-C53D-354E-9EEA25CFDE0E}"/>
                  </a:ext>
                </a:extLst>
              </p:cNvPr>
              <p:cNvSpPr/>
              <p:nvPr/>
            </p:nvSpPr>
            <p:spPr>
              <a:xfrm rot="21350140">
                <a:off x="1082664" y="2053673"/>
                <a:ext cx="568669" cy="463698"/>
              </a:xfrm>
              <a:prstGeom prst="cloud">
                <a:avLst/>
              </a:prstGeom>
              <a:solidFill>
                <a:schemeClr val="tx2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75ADCC"/>
                  </a:solidFill>
                  <a:latin typeface="Calibri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3762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fun-happy-50s-pop-113298">
            <a:hlinkClick r:id="" action="ppaction://media"/>
            <a:extLst>
              <a:ext uri="{FF2B5EF4-FFF2-40B4-BE49-F238E27FC236}">
                <a16:creationId xmlns:a16="http://schemas.microsoft.com/office/drawing/2014/main" id="{89BA8042-ADAE-6FED-0ACD-3976D14737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82768" y="-893486"/>
            <a:ext cx="649817" cy="6498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07E468-2190-2BA7-75A9-1B1E3D1CCD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00" y="95535"/>
            <a:ext cx="12192000" cy="3657030"/>
          </a:xfrm>
          <a:prstGeom prst="rect">
            <a:avLst/>
          </a:prstGeom>
        </p:spPr>
      </p:pic>
      <p:pic>
        <p:nvPicPr>
          <p:cNvPr id="13" name="Picture 12" descr="A cartoon of a child&#10;&#10;Description automatically generated">
            <a:extLst>
              <a:ext uri="{FF2B5EF4-FFF2-40B4-BE49-F238E27FC236}">
                <a16:creationId xmlns:a16="http://schemas.microsoft.com/office/drawing/2014/main" id="{B32A1BBD-7D74-DDCC-B7E1-3C976C6541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31" b="92079" l="9430" r="91009">
                        <a14:foregroundMark x1="41447" y1="8119" x2="63596" y2="8515"/>
                        <a14:foregroundMark x1="63596" y1="8515" x2="64035" y2="8713"/>
                        <a14:foregroundMark x1="47149" y1="84158" x2="48026" y2="92475"/>
                        <a14:foregroundMark x1="54605" y1="81386" x2="54605" y2="92079"/>
                        <a14:foregroundMark x1="56798" y1="81782" x2="59868" y2="91287"/>
                        <a14:foregroundMark x1="69737" y1="53465" x2="86842" y2="51485"/>
                        <a14:foregroundMark x1="46491" y1="58218" x2="63158" y2="55050"/>
                        <a14:foregroundMark x1="63158" y1="55050" x2="66667" y2="55248"/>
                        <a14:foregroundMark x1="87500" y1="47723" x2="91009" y2="52277"/>
                        <a14:foregroundMark x1="87061" y1="47921" x2="89693" y2="51683"/>
                        <a14:foregroundMark x1="46053" y1="6931" x2="64035" y2="69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174" y="3339933"/>
            <a:ext cx="3429075" cy="3797550"/>
          </a:xfrm>
          <a:prstGeom prst="rect">
            <a:avLst/>
          </a:prstGeom>
        </p:spPr>
      </p:pic>
      <p:pic>
        <p:nvPicPr>
          <p:cNvPr id="14" name="Picture 3">
            <a:hlinkClick r:id="rId9" action="ppaction://hlinksldjump"/>
            <a:extLst>
              <a:ext uri="{FF2B5EF4-FFF2-40B4-BE49-F238E27FC236}">
                <a16:creationId xmlns:a16="http://schemas.microsoft.com/office/drawing/2014/main" id="{063F0BCA-495E-AB04-D9F1-90F8A79A4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03718">
            <a:off x="1467923" y="3117047"/>
            <a:ext cx="1129205" cy="1129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>
            <a:hlinkClick r:id="rId11" action="ppaction://hlinksldjump"/>
            <a:extLst>
              <a:ext uri="{FF2B5EF4-FFF2-40B4-BE49-F238E27FC236}">
                <a16:creationId xmlns:a16="http://schemas.microsoft.com/office/drawing/2014/main" id="{60D47A5F-770A-EBF0-6D16-8DDA0B8A4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145" y="5151877"/>
            <a:ext cx="2136892" cy="1706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6">
            <a:hlinkClick r:id="rId13" action="ppaction://hlinksldjump"/>
            <a:extLst>
              <a:ext uri="{FF2B5EF4-FFF2-40B4-BE49-F238E27FC236}">
                <a16:creationId xmlns:a16="http://schemas.microsoft.com/office/drawing/2014/main" id="{B8EAD198-6D09-1EAF-66A7-C4E3E8B53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68522">
            <a:off x="7955797" y="5042065"/>
            <a:ext cx="1926350" cy="1705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944C5EE-DD47-D0B7-00AA-371F20CBE70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6975" y="202825"/>
            <a:ext cx="1746999" cy="174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6406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2" name="Google Shape;3282;p48"/>
          <p:cNvSpPr/>
          <p:nvPr/>
        </p:nvSpPr>
        <p:spPr>
          <a:xfrm>
            <a:off x="8354917" y="54668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7CD30100-C450-FBFD-239A-67F580AFDED5}"/>
              </a:ext>
            </a:extLst>
          </p:cNvPr>
          <p:cNvGrpSpPr/>
          <p:nvPr/>
        </p:nvGrpSpPr>
        <p:grpSpPr>
          <a:xfrm>
            <a:off x="1171764" y="152537"/>
            <a:ext cx="10703404" cy="1749291"/>
            <a:chOff x="330506" y="18229"/>
            <a:chExt cx="8027553" cy="1311968"/>
          </a:xfrm>
        </p:grpSpPr>
        <p:grpSp>
          <p:nvGrpSpPr>
            <p:cNvPr id="3" name="Google Shape;3956;p55">
              <a:extLst>
                <a:ext uri="{FF2B5EF4-FFF2-40B4-BE49-F238E27FC236}">
                  <a16:creationId xmlns:a16="http://schemas.microsoft.com/office/drawing/2014/main" id="{4C0AE23A-77A6-0F90-5336-B30700FA75C3}"/>
                </a:ext>
              </a:extLst>
            </p:cNvPr>
            <p:cNvGrpSpPr/>
            <p:nvPr/>
          </p:nvGrpSpPr>
          <p:grpSpPr>
            <a:xfrm>
              <a:off x="5818883" y="1098878"/>
              <a:ext cx="246464" cy="231319"/>
              <a:chOff x="5946283" y="1650903"/>
              <a:chExt cx="246464" cy="231319"/>
            </a:xfrm>
          </p:grpSpPr>
          <p:sp>
            <p:nvSpPr>
              <p:cNvPr id="11" name="Google Shape;3957;p55">
                <a:extLst>
                  <a:ext uri="{FF2B5EF4-FFF2-40B4-BE49-F238E27FC236}">
                    <a16:creationId xmlns:a16="http://schemas.microsoft.com/office/drawing/2014/main" id="{91133F11-ADF9-81FC-E39C-807DEFDD70D3}"/>
                  </a:ext>
                </a:extLst>
              </p:cNvPr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3958;p55">
                <a:extLst>
                  <a:ext uri="{FF2B5EF4-FFF2-40B4-BE49-F238E27FC236}">
                    <a16:creationId xmlns:a16="http://schemas.microsoft.com/office/drawing/2014/main" id="{B4556849-B660-7DFE-C078-86CA2CC09A01}"/>
                  </a:ext>
                </a:extLst>
              </p:cNvPr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" name="Google Shape;3960;p55">
              <a:extLst>
                <a:ext uri="{FF2B5EF4-FFF2-40B4-BE49-F238E27FC236}">
                  <a16:creationId xmlns:a16="http://schemas.microsoft.com/office/drawing/2014/main" id="{33A29151-8B5B-0CE1-35BB-6AA421214DF6}"/>
                </a:ext>
              </a:extLst>
            </p:cNvPr>
            <p:cNvGrpSpPr/>
            <p:nvPr/>
          </p:nvGrpSpPr>
          <p:grpSpPr>
            <a:xfrm>
              <a:off x="2251858" y="540003"/>
              <a:ext cx="246464" cy="231319"/>
              <a:chOff x="5946283" y="1650903"/>
              <a:chExt cx="246464" cy="231319"/>
            </a:xfrm>
          </p:grpSpPr>
          <p:sp>
            <p:nvSpPr>
              <p:cNvPr id="9" name="Google Shape;3961;p55">
                <a:extLst>
                  <a:ext uri="{FF2B5EF4-FFF2-40B4-BE49-F238E27FC236}">
                    <a16:creationId xmlns:a16="http://schemas.microsoft.com/office/drawing/2014/main" id="{3C1520CC-022D-CEE9-0E7E-1E2EF42A97ED}"/>
                  </a:ext>
                </a:extLst>
              </p:cNvPr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3962;p55">
                <a:extLst>
                  <a:ext uri="{FF2B5EF4-FFF2-40B4-BE49-F238E27FC236}">
                    <a16:creationId xmlns:a16="http://schemas.microsoft.com/office/drawing/2014/main" id="{DB46F6B5-725C-BF20-C43D-9C253A68B6E8}"/>
                  </a:ext>
                </a:extLst>
              </p:cNvPr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" name="Hình chữ nhật: Góc Tròn 2">
              <a:extLst>
                <a:ext uri="{FF2B5EF4-FFF2-40B4-BE49-F238E27FC236}">
                  <a16:creationId xmlns:a16="http://schemas.microsoft.com/office/drawing/2014/main" id="{0C214B61-1D1B-316B-0865-8A214D18D103}"/>
                </a:ext>
              </a:extLst>
            </p:cNvPr>
            <p:cNvSpPr/>
            <p:nvPr/>
          </p:nvSpPr>
          <p:spPr>
            <a:xfrm>
              <a:off x="330506" y="135036"/>
              <a:ext cx="8027553" cy="980751"/>
            </a:xfrm>
            <a:custGeom>
              <a:avLst/>
              <a:gdLst>
                <a:gd name="connsiteX0" fmla="*/ 17435 w 8122863"/>
                <a:gd name="connsiteY0" fmla="*/ 227276 h 1239095"/>
                <a:gd name="connsiteX1" fmla="*/ 213275 w 8122863"/>
                <a:gd name="connsiteY1" fmla="*/ 31436 h 1239095"/>
                <a:gd name="connsiteX2" fmla="*/ 881464 w 8122863"/>
                <a:gd name="connsiteY2" fmla="*/ 31436 h 1239095"/>
                <a:gd name="connsiteX3" fmla="*/ 1472782 w 8122863"/>
                <a:gd name="connsiteY3" fmla="*/ 31436 h 1239095"/>
                <a:gd name="connsiteX4" fmla="*/ 2140971 w 8122863"/>
                <a:gd name="connsiteY4" fmla="*/ 31436 h 1239095"/>
                <a:gd name="connsiteX5" fmla="*/ 2578546 w 8122863"/>
                <a:gd name="connsiteY5" fmla="*/ 31436 h 1239095"/>
                <a:gd name="connsiteX6" fmla="*/ 3246735 w 8122863"/>
                <a:gd name="connsiteY6" fmla="*/ 31436 h 1239095"/>
                <a:gd name="connsiteX7" fmla="*/ 3684310 w 8122863"/>
                <a:gd name="connsiteY7" fmla="*/ 31436 h 1239095"/>
                <a:gd name="connsiteX8" fmla="*/ 4275628 w 8122863"/>
                <a:gd name="connsiteY8" fmla="*/ 31436 h 1239095"/>
                <a:gd name="connsiteX9" fmla="*/ 4790075 w 8122863"/>
                <a:gd name="connsiteY9" fmla="*/ 31436 h 1239095"/>
                <a:gd name="connsiteX10" fmla="*/ 5227650 w 8122863"/>
                <a:gd name="connsiteY10" fmla="*/ 31436 h 1239095"/>
                <a:gd name="connsiteX11" fmla="*/ 5818967 w 8122863"/>
                <a:gd name="connsiteY11" fmla="*/ 31436 h 1239095"/>
                <a:gd name="connsiteX12" fmla="*/ 6487157 w 8122863"/>
                <a:gd name="connsiteY12" fmla="*/ 31436 h 1239095"/>
                <a:gd name="connsiteX13" fmla="*/ 6847860 w 8122863"/>
                <a:gd name="connsiteY13" fmla="*/ 31436 h 1239095"/>
                <a:gd name="connsiteX14" fmla="*/ 7900406 w 8122863"/>
                <a:gd name="connsiteY14" fmla="*/ 31436 h 1239095"/>
                <a:gd name="connsiteX15" fmla="*/ 8096246 w 8122863"/>
                <a:gd name="connsiteY15" fmla="*/ 227276 h 1239095"/>
                <a:gd name="connsiteX16" fmla="*/ 8096246 w 8122863"/>
                <a:gd name="connsiteY16" fmla="*/ 626776 h 1239095"/>
                <a:gd name="connsiteX17" fmla="*/ 8096246 w 8122863"/>
                <a:gd name="connsiteY17" fmla="*/ 1010610 h 1239095"/>
                <a:gd name="connsiteX18" fmla="*/ 7900406 w 8122863"/>
                <a:gd name="connsiteY18" fmla="*/ 1206450 h 1239095"/>
                <a:gd name="connsiteX19" fmla="*/ 7232217 w 8122863"/>
                <a:gd name="connsiteY19" fmla="*/ 1206450 h 1239095"/>
                <a:gd name="connsiteX20" fmla="*/ 6794642 w 8122863"/>
                <a:gd name="connsiteY20" fmla="*/ 1206450 h 1239095"/>
                <a:gd name="connsiteX21" fmla="*/ 6049581 w 8122863"/>
                <a:gd name="connsiteY21" fmla="*/ 1206450 h 1239095"/>
                <a:gd name="connsiteX22" fmla="*/ 5612006 w 8122863"/>
                <a:gd name="connsiteY22" fmla="*/ 1206450 h 1239095"/>
                <a:gd name="connsiteX23" fmla="*/ 5020688 w 8122863"/>
                <a:gd name="connsiteY23" fmla="*/ 1206450 h 1239095"/>
                <a:gd name="connsiteX24" fmla="*/ 4659985 w 8122863"/>
                <a:gd name="connsiteY24" fmla="*/ 1206450 h 1239095"/>
                <a:gd name="connsiteX25" fmla="*/ 3991796 w 8122863"/>
                <a:gd name="connsiteY25" fmla="*/ 1206450 h 1239095"/>
                <a:gd name="connsiteX26" fmla="*/ 3400478 w 8122863"/>
                <a:gd name="connsiteY26" fmla="*/ 1206450 h 1239095"/>
                <a:gd name="connsiteX27" fmla="*/ 3039774 w 8122863"/>
                <a:gd name="connsiteY27" fmla="*/ 1206450 h 1239095"/>
                <a:gd name="connsiteX28" fmla="*/ 2602199 w 8122863"/>
                <a:gd name="connsiteY28" fmla="*/ 1206450 h 1239095"/>
                <a:gd name="connsiteX29" fmla="*/ 2010881 w 8122863"/>
                <a:gd name="connsiteY29" fmla="*/ 1206450 h 1239095"/>
                <a:gd name="connsiteX30" fmla="*/ 1573306 w 8122863"/>
                <a:gd name="connsiteY30" fmla="*/ 1206450 h 1239095"/>
                <a:gd name="connsiteX31" fmla="*/ 1135731 w 8122863"/>
                <a:gd name="connsiteY31" fmla="*/ 1206450 h 1239095"/>
                <a:gd name="connsiteX32" fmla="*/ 213275 w 8122863"/>
                <a:gd name="connsiteY32" fmla="*/ 1206450 h 1239095"/>
                <a:gd name="connsiteX33" fmla="*/ 17435 w 8122863"/>
                <a:gd name="connsiteY33" fmla="*/ 1010610 h 1239095"/>
                <a:gd name="connsiteX34" fmla="*/ 17435 w 8122863"/>
                <a:gd name="connsiteY34" fmla="*/ 618943 h 1239095"/>
                <a:gd name="connsiteX35" fmla="*/ 17435 w 8122863"/>
                <a:gd name="connsiteY35" fmla="*/ 227276 h 1239095"/>
                <a:gd name="connsiteX0" fmla="*/ 6005 w 8122863"/>
                <a:gd name="connsiteY0" fmla="*/ 330146 h 1239095"/>
                <a:gd name="connsiteX1" fmla="*/ 213275 w 8122863"/>
                <a:gd name="connsiteY1" fmla="*/ 31436 h 1239095"/>
                <a:gd name="connsiteX2" fmla="*/ 727721 w 8122863"/>
                <a:gd name="connsiteY2" fmla="*/ 31436 h 1239095"/>
                <a:gd name="connsiteX3" fmla="*/ 1165297 w 8122863"/>
                <a:gd name="connsiteY3" fmla="*/ 31436 h 1239095"/>
                <a:gd name="connsiteX4" fmla="*/ 1602872 w 8122863"/>
                <a:gd name="connsiteY4" fmla="*/ 31436 h 1239095"/>
                <a:gd name="connsiteX5" fmla="*/ 2194190 w 8122863"/>
                <a:gd name="connsiteY5" fmla="*/ 31436 h 1239095"/>
                <a:gd name="connsiteX6" fmla="*/ 2939250 w 8122863"/>
                <a:gd name="connsiteY6" fmla="*/ 31436 h 1239095"/>
                <a:gd name="connsiteX7" fmla="*/ 3453696 w 8122863"/>
                <a:gd name="connsiteY7" fmla="*/ 31436 h 1239095"/>
                <a:gd name="connsiteX8" fmla="*/ 4045014 w 8122863"/>
                <a:gd name="connsiteY8" fmla="*/ 31436 h 1239095"/>
                <a:gd name="connsiteX9" fmla="*/ 4405718 w 8122863"/>
                <a:gd name="connsiteY9" fmla="*/ 31436 h 1239095"/>
                <a:gd name="connsiteX10" fmla="*/ 4997036 w 8122863"/>
                <a:gd name="connsiteY10" fmla="*/ 31436 h 1239095"/>
                <a:gd name="connsiteX11" fmla="*/ 5588354 w 8122863"/>
                <a:gd name="connsiteY11" fmla="*/ 31436 h 1239095"/>
                <a:gd name="connsiteX12" fmla="*/ 6179671 w 8122863"/>
                <a:gd name="connsiteY12" fmla="*/ 31436 h 1239095"/>
                <a:gd name="connsiteX13" fmla="*/ 6847860 w 8122863"/>
                <a:gd name="connsiteY13" fmla="*/ 31436 h 1239095"/>
                <a:gd name="connsiteX14" fmla="*/ 7285436 w 8122863"/>
                <a:gd name="connsiteY14" fmla="*/ 31436 h 1239095"/>
                <a:gd name="connsiteX15" fmla="*/ 7900406 w 8122863"/>
                <a:gd name="connsiteY15" fmla="*/ 31436 h 1239095"/>
                <a:gd name="connsiteX16" fmla="*/ 8096246 w 8122863"/>
                <a:gd name="connsiteY16" fmla="*/ 227276 h 1239095"/>
                <a:gd name="connsiteX17" fmla="*/ 8096246 w 8122863"/>
                <a:gd name="connsiteY17" fmla="*/ 626776 h 1239095"/>
                <a:gd name="connsiteX18" fmla="*/ 8096246 w 8122863"/>
                <a:gd name="connsiteY18" fmla="*/ 1010610 h 1239095"/>
                <a:gd name="connsiteX19" fmla="*/ 7900406 w 8122863"/>
                <a:gd name="connsiteY19" fmla="*/ 1206450 h 1239095"/>
                <a:gd name="connsiteX20" fmla="*/ 7385960 w 8122863"/>
                <a:gd name="connsiteY20" fmla="*/ 1206450 h 1239095"/>
                <a:gd name="connsiteX21" fmla="*/ 6948384 w 8122863"/>
                <a:gd name="connsiteY21" fmla="*/ 1206450 h 1239095"/>
                <a:gd name="connsiteX22" fmla="*/ 6510809 w 8122863"/>
                <a:gd name="connsiteY22" fmla="*/ 1206450 h 1239095"/>
                <a:gd name="connsiteX23" fmla="*/ 5919491 w 8122863"/>
                <a:gd name="connsiteY23" fmla="*/ 1206450 h 1239095"/>
                <a:gd name="connsiteX24" fmla="*/ 5405045 w 8122863"/>
                <a:gd name="connsiteY24" fmla="*/ 1206450 h 1239095"/>
                <a:gd name="connsiteX25" fmla="*/ 4813727 w 8122863"/>
                <a:gd name="connsiteY25" fmla="*/ 1206450 h 1239095"/>
                <a:gd name="connsiteX26" fmla="*/ 4376152 w 8122863"/>
                <a:gd name="connsiteY26" fmla="*/ 1206450 h 1239095"/>
                <a:gd name="connsiteX27" fmla="*/ 3861706 w 8122863"/>
                <a:gd name="connsiteY27" fmla="*/ 1206450 h 1239095"/>
                <a:gd name="connsiteX28" fmla="*/ 3193517 w 8122863"/>
                <a:gd name="connsiteY28" fmla="*/ 1206450 h 1239095"/>
                <a:gd name="connsiteX29" fmla="*/ 2525327 w 8122863"/>
                <a:gd name="connsiteY29" fmla="*/ 1206450 h 1239095"/>
                <a:gd name="connsiteX30" fmla="*/ 1934010 w 8122863"/>
                <a:gd name="connsiteY30" fmla="*/ 1206450 h 1239095"/>
                <a:gd name="connsiteX31" fmla="*/ 1496435 w 8122863"/>
                <a:gd name="connsiteY31" fmla="*/ 1206450 h 1239095"/>
                <a:gd name="connsiteX32" fmla="*/ 1058859 w 8122863"/>
                <a:gd name="connsiteY32" fmla="*/ 1206450 h 1239095"/>
                <a:gd name="connsiteX33" fmla="*/ 213275 w 8122863"/>
                <a:gd name="connsiteY33" fmla="*/ 1206450 h 1239095"/>
                <a:gd name="connsiteX34" fmla="*/ 17435 w 8122863"/>
                <a:gd name="connsiteY34" fmla="*/ 1010610 h 1239095"/>
                <a:gd name="connsiteX35" fmla="*/ 17435 w 8122863"/>
                <a:gd name="connsiteY35" fmla="*/ 634610 h 1239095"/>
                <a:gd name="connsiteX36" fmla="*/ 6005 w 8122863"/>
                <a:gd name="connsiteY36" fmla="*/ 330146 h 1239095"/>
                <a:gd name="connsiteX0" fmla="*/ 17435 w 8122863"/>
                <a:gd name="connsiteY0" fmla="*/ 227276 h 1239095"/>
                <a:gd name="connsiteX1" fmla="*/ 213275 w 8122863"/>
                <a:gd name="connsiteY1" fmla="*/ 31436 h 1239095"/>
                <a:gd name="connsiteX2" fmla="*/ 881464 w 8122863"/>
                <a:gd name="connsiteY2" fmla="*/ 31436 h 1239095"/>
                <a:gd name="connsiteX3" fmla="*/ 1472782 w 8122863"/>
                <a:gd name="connsiteY3" fmla="*/ 31436 h 1239095"/>
                <a:gd name="connsiteX4" fmla="*/ 2140971 w 8122863"/>
                <a:gd name="connsiteY4" fmla="*/ 31436 h 1239095"/>
                <a:gd name="connsiteX5" fmla="*/ 2578546 w 8122863"/>
                <a:gd name="connsiteY5" fmla="*/ 31436 h 1239095"/>
                <a:gd name="connsiteX6" fmla="*/ 3246735 w 8122863"/>
                <a:gd name="connsiteY6" fmla="*/ 31436 h 1239095"/>
                <a:gd name="connsiteX7" fmla="*/ 3684310 w 8122863"/>
                <a:gd name="connsiteY7" fmla="*/ 31436 h 1239095"/>
                <a:gd name="connsiteX8" fmla="*/ 4275628 w 8122863"/>
                <a:gd name="connsiteY8" fmla="*/ 31436 h 1239095"/>
                <a:gd name="connsiteX9" fmla="*/ 4790075 w 8122863"/>
                <a:gd name="connsiteY9" fmla="*/ 31436 h 1239095"/>
                <a:gd name="connsiteX10" fmla="*/ 5227650 w 8122863"/>
                <a:gd name="connsiteY10" fmla="*/ 31436 h 1239095"/>
                <a:gd name="connsiteX11" fmla="*/ 5818967 w 8122863"/>
                <a:gd name="connsiteY11" fmla="*/ 31436 h 1239095"/>
                <a:gd name="connsiteX12" fmla="*/ 6487157 w 8122863"/>
                <a:gd name="connsiteY12" fmla="*/ 31436 h 1239095"/>
                <a:gd name="connsiteX13" fmla="*/ 6847860 w 8122863"/>
                <a:gd name="connsiteY13" fmla="*/ 31436 h 1239095"/>
                <a:gd name="connsiteX14" fmla="*/ 7900406 w 8122863"/>
                <a:gd name="connsiteY14" fmla="*/ 31436 h 1239095"/>
                <a:gd name="connsiteX15" fmla="*/ 8096246 w 8122863"/>
                <a:gd name="connsiteY15" fmla="*/ 227276 h 1239095"/>
                <a:gd name="connsiteX16" fmla="*/ 8096246 w 8122863"/>
                <a:gd name="connsiteY16" fmla="*/ 626776 h 1239095"/>
                <a:gd name="connsiteX17" fmla="*/ 8096246 w 8122863"/>
                <a:gd name="connsiteY17" fmla="*/ 1010610 h 1239095"/>
                <a:gd name="connsiteX18" fmla="*/ 7900406 w 8122863"/>
                <a:gd name="connsiteY18" fmla="*/ 1206450 h 1239095"/>
                <a:gd name="connsiteX19" fmla="*/ 7232217 w 8122863"/>
                <a:gd name="connsiteY19" fmla="*/ 1206450 h 1239095"/>
                <a:gd name="connsiteX20" fmla="*/ 6794642 w 8122863"/>
                <a:gd name="connsiteY20" fmla="*/ 1206450 h 1239095"/>
                <a:gd name="connsiteX21" fmla="*/ 6049581 w 8122863"/>
                <a:gd name="connsiteY21" fmla="*/ 1206450 h 1239095"/>
                <a:gd name="connsiteX22" fmla="*/ 5612006 w 8122863"/>
                <a:gd name="connsiteY22" fmla="*/ 1206450 h 1239095"/>
                <a:gd name="connsiteX23" fmla="*/ 5020688 w 8122863"/>
                <a:gd name="connsiteY23" fmla="*/ 1206450 h 1239095"/>
                <a:gd name="connsiteX24" fmla="*/ 4659985 w 8122863"/>
                <a:gd name="connsiteY24" fmla="*/ 1206450 h 1239095"/>
                <a:gd name="connsiteX25" fmla="*/ 3991796 w 8122863"/>
                <a:gd name="connsiteY25" fmla="*/ 1206450 h 1239095"/>
                <a:gd name="connsiteX26" fmla="*/ 3400478 w 8122863"/>
                <a:gd name="connsiteY26" fmla="*/ 1206450 h 1239095"/>
                <a:gd name="connsiteX27" fmla="*/ 3039774 w 8122863"/>
                <a:gd name="connsiteY27" fmla="*/ 1206450 h 1239095"/>
                <a:gd name="connsiteX28" fmla="*/ 2602199 w 8122863"/>
                <a:gd name="connsiteY28" fmla="*/ 1206450 h 1239095"/>
                <a:gd name="connsiteX29" fmla="*/ 2010881 w 8122863"/>
                <a:gd name="connsiteY29" fmla="*/ 1206450 h 1239095"/>
                <a:gd name="connsiteX30" fmla="*/ 1573306 w 8122863"/>
                <a:gd name="connsiteY30" fmla="*/ 1206450 h 1239095"/>
                <a:gd name="connsiteX31" fmla="*/ 1135731 w 8122863"/>
                <a:gd name="connsiteY31" fmla="*/ 1206450 h 1239095"/>
                <a:gd name="connsiteX32" fmla="*/ 213275 w 8122863"/>
                <a:gd name="connsiteY32" fmla="*/ 1206450 h 1239095"/>
                <a:gd name="connsiteX33" fmla="*/ 17435 w 8122863"/>
                <a:gd name="connsiteY33" fmla="*/ 1010610 h 1239095"/>
                <a:gd name="connsiteX34" fmla="*/ 280325 w 8122863"/>
                <a:gd name="connsiteY34" fmla="*/ 527503 h 1239095"/>
                <a:gd name="connsiteX35" fmla="*/ 17435 w 8122863"/>
                <a:gd name="connsiteY35" fmla="*/ 227276 h 1239095"/>
                <a:gd name="connsiteX0" fmla="*/ 25846 w 8148161"/>
                <a:gd name="connsiteY0" fmla="*/ 245666 h 1272568"/>
                <a:gd name="connsiteX1" fmla="*/ 221686 w 8148161"/>
                <a:gd name="connsiteY1" fmla="*/ 49826 h 1272568"/>
                <a:gd name="connsiteX2" fmla="*/ 889875 w 8148161"/>
                <a:gd name="connsiteY2" fmla="*/ 49826 h 1272568"/>
                <a:gd name="connsiteX3" fmla="*/ 1481193 w 8148161"/>
                <a:gd name="connsiteY3" fmla="*/ 49826 h 1272568"/>
                <a:gd name="connsiteX4" fmla="*/ 2149382 w 8148161"/>
                <a:gd name="connsiteY4" fmla="*/ 49826 h 1272568"/>
                <a:gd name="connsiteX5" fmla="*/ 2586957 w 8148161"/>
                <a:gd name="connsiteY5" fmla="*/ 49826 h 1272568"/>
                <a:gd name="connsiteX6" fmla="*/ 3255146 w 8148161"/>
                <a:gd name="connsiteY6" fmla="*/ 49826 h 1272568"/>
                <a:gd name="connsiteX7" fmla="*/ 3692721 w 8148161"/>
                <a:gd name="connsiteY7" fmla="*/ 49826 h 1272568"/>
                <a:gd name="connsiteX8" fmla="*/ 4284039 w 8148161"/>
                <a:gd name="connsiteY8" fmla="*/ 49826 h 1272568"/>
                <a:gd name="connsiteX9" fmla="*/ 4798486 w 8148161"/>
                <a:gd name="connsiteY9" fmla="*/ 49826 h 1272568"/>
                <a:gd name="connsiteX10" fmla="*/ 5236061 w 8148161"/>
                <a:gd name="connsiteY10" fmla="*/ 49826 h 1272568"/>
                <a:gd name="connsiteX11" fmla="*/ 5827378 w 8148161"/>
                <a:gd name="connsiteY11" fmla="*/ 49826 h 1272568"/>
                <a:gd name="connsiteX12" fmla="*/ 6495568 w 8148161"/>
                <a:gd name="connsiteY12" fmla="*/ 49826 h 1272568"/>
                <a:gd name="connsiteX13" fmla="*/ 6856271 w 8148161"/>
                <a:gd name="connsiteY13" fmla="*/ 49826 h 1272568"/>
                <a:gd name="connsiteX14" fmla="*/ 7908817 w 8148161"/>
                <a:gd name="connsiteY14" fmla="*/ 49826 h 1272568"/>
                <a:gd name="connsiteX15" fmla="*/ 8104657 w 8148161"/>
                <a:gd name="connsiteY15" fmla="*/ 245666 h 1272568"/>
                <a:gd name="connsiteX16" fmla="*/ 8104657 w 8148161"/>
                <a:gd name="connsiteY16" fmla="*/ 645166 h 1272568"/>
                <a:gd name="connsiteX17" fmla="*/ 8104657 w 8148161"/>
                <a:gd name="connsiteY17" fmla="*/ 1029000 h 1272568"/>
                <a:gd name="connsiteX18" fmla="*/ 7908817 w 8148161"/>
                <a:gd name="connsiteY18" fmla="*/ 1224840 h 1272568"/>
                <a:gd name="connsiteX19" fmla="*/ 7240628 w 8148161"/>
                <a:gd name="connsiteY19" fmla="*/ 1224840 h 1272568"/>
                <a:gd name="connsiteX20" fmla="*/ 6803053 w 8148161"/>
                <a:gd name="connsiteY20" fmla="*/ 1224840 h 1272568"/>
                <a:gd name="connsiteX21" fmla="*/ 6057992 w 8148161"/>
                <a:gd name="connsiteY21" fmla="*/ 1224840 h 1272568"/>
                <a:gd name="connsiteX22" fmla="*/ 5620417 w 8148161"/>
                <a:gd name="connsiteY22" fmla="*/ 1224840 h 1272568"/>
                <a:gd name="connsiteX23" fmla="*/ 5029099 w 8148161"/>
                <a:gd name="connsiteY23" fmla="*/ 1224840 h 1272568"/>
                <a:gd name="connsiteX24" fmla="*/ 4668396 w 8148161"/>
                <a:gd name="connsiteY24" fmla="*/ 1224840 h 1272568"/>
                <a:gd name="connsiteX25" fmla="*/ 4000207 w 8148161"/>
                <a:gd name="connsiteY25" fmla="*/ 1224840 h 1272568"/>
                <a:gd name="connsiteX26" fmla="*/ 3408889 w 8148161"/>
                <a:gd name="connsiteY26" fmla="*/ 1224840 h 1272568"/>
                <a:gd name="connsiteX27" fmla="*/ 3048185 w 8148161"/>
                <a:gd name="connsiteY27" fmla="*/ 1224840 h 1272568"/>
                <a:gd name="connsiteX28" fmla="*/ 2610610 w 8148161"/>
                <a:gd name="connsiteY28" fmla="*/ 1224840 h 1272568"/>
                <a:gd name="connsiteX29" fmla="*/ 2019292 w 8148161"/>
                <a:gd name="connsiteY29" fmla="*/ 1224840 h 1272568"/>
                <a:gd name="connsiteX30" fmla="*/ 1581717 w 8148161"/>
                <a:gd name="connsiteY30" fmla="*/ 1224840 h 1272568"/>
                <a:gd name="connsiteX31" fmla="*/ 1144142 w 8148161"/>
                <a:gd name="connsiteY31" fmla="*/ 1224840 h 1272568"/>
                <a:gd name="connsiteX32" fmla="*/ 221686 w 8148161"/>
                <a:gd name="connsiteY32" fmla="*/ 1224840 h 1272568"/>
                <a:gd name="connsiteX33" fmla="*/ 25846 w 8148161"/>
                <a:gd name="connsiteY33" fmla="*/ 1029000 h 1272568"/>
                <a:gd name="connsiteX34" fmla="*/ 25846 w 8148161"/>
                <a:gd name="connsiteY34" fmla="*/ 637333 h 1272568"/>
                <a:gd name="connsiteX35" fmla="*/ 25846 w 8148161"/>
                <a:gd name="connsiteY35" fmla="*/ 245666 h 1272568"/>
                <a:gd name="connsiteX0" fmla="*/ 14416 w 8148161"/>
                <a:gd name="connsiteY0" fmla="*/ 348536 h 1272568"/>
                <a:gd name="connsiteX1" fmla="*/ 221686 w 8148161"/>
                <a:gd name="connsiteY1" fmla="*/ 49826 h 1272568"/>
                <a:gd name="connsiteX2" fmla="*/ 736132 w 8148161"/>
                <a:gd name="connsiteY2" fmla="*/ 49826 h 1272568"/>
                <a:gd name="connsiteX3" fmla="*/ 1173708 w 8148161"/>
                <a:gd name="connsiteY3" fmla="*/ 49826 h 1272568"/>
                <a:gd name="connsiteX4" fmla="*/ 1611283 w 8148161"/>
                <a:gd name="connsiteY4" fmla="*/ 49826 h 1272568"/>
                <a:gd name="connsiteX5" fmla="*/ 2202601 w 8148161"/>
                <a:gd name="connsiteY5" fmla="*/ 49826 h 1272568"/>
                <a:gd name="connsiteX6" fmla="*/ 2947661 w 8148161"/>
                <a:gd name="connsiteY6" fmla="*/ 49826 h 1272568"/>
                <a:gd name="connsiteX7" fmla="*/ 3462107 w 8148161"/>
                <a:gd name="connsiteY7" fmla="*/ 49826 h 1272568"/>
                <a:gd name="connsiteX8" fmla="*/ 4053425 w 8148161"/>
                <a:gd name="connsiteY8" fmla="*/ 49826 h 1272568"/>
                <a:gd name="connsiteX9" fmla="*/ 4414129 w 8148161"/>
                <a:gd name="connsiteY9" fmla="*/ 49826 h 1272568"/>
                <a:gd name="connsiteX10" fmla="*/ 5005447 w 8148161"/>
                <a:gd name="connsiteY10" fmla="*/ 49826 h 1272568"/>
                <a:gd name="connsiteX11" fmla="*/ 5596765 w 8148161"/>
                <a:gd name="connsiteY11" fmla="*/ 49826 h 1272568"/>
                <a:gd name="connsiteX12" fmla="*/ 6188082 w 8148161"/>
                <a:gd name="connsiteY12" fmla="*/ 49826 h 1272568"/>
                <a:gd name="connsiteX13" fmla="*/ 6856271 w 8148161"/>
                <a:gd name="connsiteY13" fmla="*/ 49826 h 1272568"/>
                <a:gd name="connsiteX14" fmla="*/ 7293847 w 8148161"/>
                <a:gd name="connsiteY14" fmla="*/ 49826 h 1272568"/>
                <a:gd name="connsiteX15" fmla="*/ 7908817 w 8148161"/>
                <a:gd name="connsiteY15" fmla="*/ 49826 h 1272568"/>
                <a:gd name="connsiteX16" fmla="*/ 8104657 w 8148161"/>
                <a:gd name="connsiteY16" fmla="*/ 245666 h 1272568"/>
                <a:gd name="connsiteX17" fmla="*/ 8104657 w 8148161"/>
                <a:gd name="connsiteY17" fmla="*/ 645166 h 1272568"/>
                <a:gd name="connsiteX18" fmla="*/ 8104657 w 8148161"/>
                <a:gd name="connsiteY18" fmla="*/ 1029000 h 1272568"/>
                <a:gd name="connsiteX19" fmla="*/ 7908817 w 8148161"/>
                <a:gd name="connsiteY19" fmla="*/ 1224840 h 1272568"/>
                <a:gd name="connsiteX20" fmla="*/ 7394371 w 8148161"/>
                <a:gd name="connsiteY20" fmla="*/ 1224840 h 1272568"/>
                <a:gd name="connsiteX21" fmla="*/ 6956795 w 8148161"/>
                <a:gd name="connsiteY21" fmla="*/ 1224840 h 1272568"/>
                <a:gd name="connsiteX22" fmla="*/ 6519220 w 8148161"/>
                <a:gd name="connsiteY22" fmla="*/ 1224840 h 1272568"/>
                <a:gd name="connsiteX23" fmla="*/ 5927902 w 8148161"/>
                <a:gd name="connsiteY23" fmla="*/ 1224840 h 1272568"/>
                <a:gd name="connsiteX24" fmla="*/ 5413456 w 8148161"/>
                <a:gd name="connsiteY24" fmla="*/ 1224840 h 1272568"/>
                <a:gd name="connsiteX25" fmla="*/ 4822138 w 8148161"/>
                <a:gd name="connsiteY25" fmla="*/ 1224840 h 1272568"/>
                <a:gd name="connsiteX26" fmla="*/ 4384563 w 8148161"/>
                <a:gd name="connsiteY26" fmla="*/ 1224840 h 1272568"/>
                <a:gd name="connsiteX27" fmla="*/ 3870117 w 8148161"/>
                <a:gd name="connsiteY27" fmla="*/ 1224840 h 1272568"/>
                <a:gd name="connsiteX28" fmla="*/ 3201928 w 8148161"/>
                <a:gd name="connsiteY28" fmla="*/ 1224840 h 1272568"/>
                <a:gd name="connsiteX29" fmla="*/ 2533738 w 8148161"/>
                <a:gd name="connsiteY29" fmla="*/ 1224840 h 1272568"/>
                <a:gd name="connsiteX30" fmla="*/ 1942421 w 8148161"/>
                <a:gd name="connsiteY30" fmla="*/ 1224840 h 1272568"/>
                <a:gd name="connsiteX31" fmla="*/ 1504846 w 8148161"/>
                <a:gd name="connsiteY31" fmla="*/ 1224840 h 1272568"/>
                <a:gd name="connsiteX32" fmla="*/ 1067270 w 8148161"/>
                <a:gd name="connsiteY32" fmla="*/ 1224840 h 1272568"/>
                <a:gd name="connsiteX33" fmla="*/ 221686 w 8148161"/>
                <a:gd name="connsiteY33" fmla="*/ 1224840 h 1272568"/>
                <a:gd name="connsiteX34" fmla="*/ 25846 w 8148161"/>
                <a:gd name="connsiteY34" fmla="*/ 1029000 h 1272568"/>
                <a:gd name="connsiteX35" fmla="*/ 25846 w 8148161"/>
                <a:gd name="connsiteY35" fmla="*/ 653000 h 1272568"/>
                <a:gd name="connsiteX36" fmla="*/ 14416 w 8148161"/>
                <a:gd name="connsiteY36" fmla="*/ 348536 h 1272568"/>
                <a:gd name="connsiteX0" fmla="*/ 25846 w 8148161"/>
                <a:gd name="connsiteY0" fmla="*/ 245666 h 1272568"/>
                <a:gd name="connsiteX1" fmla="*/ 221686 w 8148161"/>
                <a:gd name="connsiteY1" fmla="*/ 49826 h 1272568"/>
                <a:gd name="connsiteX2" fmla="*/ 889875 w 8148161"/>
                <a:gd name="connsiteY2" fmla="*/ 49826 h 1272568"/>
                <a:gd name="connsiteX3" fmla="*/ 1481193 w 8148161"/>
                <a:gd name="connsiteY3" fmla="*/ 49826 h 1272568"/>
                <a:gd name="connsiteX4" fmla="*/ 2149382 w 8148161"/>
                <a:gd name="connsiteY4" fmla="*/ 49826 h 1272568"/>
                <a:gd name="connsiteX5" fmla="*/ 2586957 w 8148161"/>
                <a:gd name="connsiteY5" fmla="*/ 49826 h 1272568"/>
                <a:gd name="connsiteX6" fmla="*/ 3255146 w 8148161"/>
                <a:gd name="connsiteY6" fmla="*/ 49826 h 1272568"/>
                <a:gd name="connsiteX7" fmla="*/ 3692721 w 8148161"/>
                <a:gd name="connsiteY7" fmla="*/ 49826 h 1272568"/>
                <a:gd name="connsiteX8" fmla="*/ 4284039 w 8148161"/>
                <a:gd name="connsiteY8" fmla="*/ 49826 h 1272568"/>
                <a:gd name="connsiteX9" fmla="*/ 4798486 w 8148161"/>
                <a:gd name="connsiteY9" fmla="*/ 49826 h 1272568"/>
                <a:gd name="connsiteX10" fmla="*/ 5236061 w 8148161"/>
                <a:gd name="connsiteY10" fmla="*/ 49826 h 1272568"/>
                <a:gd name="connsiteX11" fmla="*/ 5827378 w 8148161"/>
                <a:gd name="connsiteY11" fmla="*/ 49826 h 1272568"/>
                <a:gd name="connsiteX12" fmla="*/ 6495568 w 8148161"/>
                <a:gd name="connsiteY12" fmla="*/ 49826 h 1272568"/>
                <a:gd name="connsiteX13" fmla="*/ 6856271 w 8148161"/>
                <a:gd name="connsiteY13" fmla="*/ 49826 h 1272568"/>
                <a:gd name="connsiteX14" fmla="*/ 7908817 w 8148161"/>
                <a:gd name="connsiteY14" fmla="*/ 49826 h 1272568"/>
                <a:gd name="connsiteX15" fmla="*/ 8104657 w 8148161"/>
                <a:gd name="connsiteY15" fmla="*/ 245666 h 1272568"/>
                <a:gd name="connsiteX16" fmla="*/ 8104657 w 8148161"/>
                <a:gd name="connsiteY16" fmla="*/ 645166 h 1272568"/>
                <a:gd name="connsiteX17" fmla="*/ 8104657 w 8148161"/>
                <a:gd name="connsiteY17" fmla="*/ 1029000 h 1272568"/>
                <a:gd name="connsiteX18" fmla="*/ 7908817 w 8148161"/>
                <a:gd name="connsiteY18" fmla="*/ 1224840 h 1272568"/>
                <a:gd name="connsiteX19" fmla="*/ 7240628 w 8148161"/>
                <a:gd name="connsiteY19" fmla="*/ 1224840 h 1272568"/>
                <a:gd name="connsiteX20" fmla="*/ 6803053 w 8148161"/>
                <a:gd name="connsiteY20" fmla="*/ 1224840 h 1272568"/>
                <a:gd name="connsiteX21" fmla="*/ 6057992 w 8148161"/>
                <a:gd name="connsiteY21" fmla="*/ 1224840 h 1272568"/>
                <a:gd name="connsiteX22" fmla="*/ 5620417 w 8148161"/>
                <a:gd name="connsiteY22" fmla="*/ 1224840 h 1272568"/>
                <a:gd name="connsiteX23" fmla="*/ 5029099 w 8148161"/>
                <a:gd name="connsiteY23" fmla="*/ 1224840 h 1272568"/>
                <a:gd name="connsiteX24" fmla="*/ 4668396 w 8148161"/>
                <a:gd name="connsiteY24" fmla="*/ 1224840 h 1272568"/>
                <a:gd name="connsiteX25" fmla="*/ 4000207 w 8148161"/>
                <a:gd name="connsiteY25" fmla="*/ 1224840 h 1272568"/>
                <a:gd name="connsiteX26" fmla="*/ 3408889 w 8148161"/>
                <a:gd name="connsiteY26" fmla="*/ 1224840 h 1272568"/>
                <a:gd name="connsiteX27" fmla="*/ 3048185 w 8148161"/>
                <a:gd name="connsiteY27" fmla="*/ 1224840 h 1272568"/>
                <a:gd name="connsiteX28" fmla="*/ 2610610 w 8148161"/>
                <a:gd name="connsiteY28" fmla="*/ 1224840 h 1272568"/>
                <a:gd name="connsiteX29" fmla="*/ 2019292 w 8148161"/>
                <a:gd name="connsiteY29" fmla="*/ 1224840 h 1272568"/>
                <a:gd name="connsiteX30" fmla="*/ 1581717 w 8148161"/>
                <a:gd name="connsiteY30" fmla="*/ 1224840 h 1272568"/>
                <a:gd name="connsiteX31" fmla="*/ 1144142 w 8148161"/>
                <a:gd name="connsiteY31" fmla="*/ 1224840 h 1272568"/>
                <a:gd name="connsiteX32" fmla="*/ 221686 w 8148161"/>
                <a:gd name="connsiteY32" fmla="*/ 1224840 h 1272568"/>
                <a:gd name="connsiteX33" fmla="*/ 25846 w 8148161"/>
                <a:gd name="connsiteY33" fmla="*/ 1029000 h 1272568"/>
                <a:gd name="connsiteX34" fmla="*/ 288736 w 8148161"/>
                <a:gd name="connsiteY34" fmla="*/ 545893 h 1272568"/>
                <a:gd name="connsiteX35" fmla="*/ 25846 w 8148161"/>
                <a:gd name="connsiteY35" fmla="*/ 245666 h 1272568"/>
                <a:gd name="connsiteX0" fmla="*/ 25846 w 8148161"/>
                <a:gd name="connsiteY0" fmla="*/ 245666 h 1272568"/>
                <a:gd name="connsiteX1" fmla="*/ 221686 w 8148161"/>
                <a:gd name="connsiteY1" fmla="*/ 49826 h 1272568"/>
                <a:gd name="connsiteX2" fmla="*/ 889875 w 8148161"/>
                <a:gd name="connsiteY2" fmla="*/ 49826 h 1272568"/>
                <a:gd name="connsiteX3" fmla="*/ 1481193 w 8148161"/>
                <a:gd name="connsiteY3" fmla="*/ 49826 h 1272568"/>
                <a:gd name="connsiteX4" fmla="*/ 2149382 w 8148161"/>
                <a:gd name="connsiteY4" fmla="*/ 49826 h 1272568"/>
                <a:gd name="connsiteX5" fmla="*/ 2586957 w 8148161"/>
                <a:gd name="connsiteY5" fmla="*/ 49826 h 1272568"/>
                <a:gd name="connsiteX6" fmla="*/ 3255146 w 8148161"/>
                <a:gd name="connsiteY6" fmla="*/ 49826 h 1272568"/>
                <a:gd name="connsiteX7" fmla="*/ 3692721 w 8148161"/>
                <a:gd name="connsiteY7" fmla="*/ 49826 h 1272568"/>
                <a:gd name="connsiteX8" fmla="*/ 4284039 w 8148161"/>
                <a:gd name="connsiteY8" fmla="*/ 49826 h 1272568"/>
                <a:gd name="connsiteX9" fmla="*/ 4798486 w 8148161"/>
                <a:gd name="connsiteY9" fmla="*/ 49826 h 1272568"/>
                <a:gd name="connsiteX10" fmla="*/ 5236061 w 8148161"/>
                <a:gd name="connsiteY10" fmla="*/ 49826 h 1272568"/>
                <a:gd name="connsiteX11" fmla="*/ 5827378 w 8148161"/>
                <a:gd name="connsiteY11" fmla="*/ 49826 h 1272568"/>
                <a:gd name="connsiteX12" fmla="*/ 6495568 w 8148161"/>
                <a:gd name="connsiteY12" fmla="*/ 49826 h 1272568"/>
                <a:gd name="connsiteX13" fmla="*/ 6856271 w 8148161"/>
                <a:gd name="connsiteY13" fmla="*/ 49826 h 1272568"/>
                <a:gd name="connsiteX14" fmla="*/ 7908817 w 8148161"/>
                <a:gd name="connsiteY14" fmla="*/ 49826 h 1272568"/>
                <a:gd name="connsiteX15" fmla="*/ 8104657 w 8148161"/>
                <a:gd name="connsiteY15" fmla="*/ 245666 h 1272568"/>
                <a:gd name="connsiteX16" fmla="*/ 8104657 w 8148161"/>
                <a:gd name="connsiteY16" fmla="*/ 645166 h 1272568"/>
                <a:gd name="connsiteX17" fmla="*/ 8104657 w 8148161"/>
                <a:gd name="connsiteY17" fmla="*/ 1029000 h 1272568"/>
                <a:gd name="connsiteX18" fmla="*/ 7908817 w 8148161"/>
                <a:gd name="connsiteY18" fmla="*/ 1224840 h 1272568"/>
                <a:gd name="connsiteX19" fmla="*/ 7240628 w 8148161"/>
                <a:gd name="connsiteY19" fmla="*/ 1224840 h 1272568"/>
                <a:gd name="connsiteX20" fmla="*/ 6803053 w 8148161"/>
                <a:gd name="connsiteY20" fmla="*/ 1224840 h 1272568"/>
                <a:gd name="connsiteX21" fmla="*/ 6057992 w 8148161"/>
                <a:gd name="connsiteY21" fmla="*/ 1224840 h 1272568"/>
                <a:gd name="connsiteX22" fmla="*/ 5620417 w 8148161"/>
                <a:gd name="connsiteY22" fmla="*/ 1224840 h 1272568"/>
                <a:gd name="connsiteX23" fmla="*/ 5029099 w 8148161"/>
                <a:gd name="connsiteY23" fmla="*/ 1224840 h 1272568"/>
                <a:gd name="connsiteX24" fmla="*/ 4668396 w 8148161"/>
                <a:gd name="connsiteY24" fmla="*/ 1224840 h 1272568"/>
                <a:gd name="connsiteX25" fmla="*/ 4000207 w 8148161"/>
                <a:gd name="connsiteY25" fmla="*/ 1224840 h 1272568"/>
                <a:gd name="connsiteX26" fmla="*/ 3408889 w 8148161"/>
                <a:gd name="connsiteY26" fmla="*/ 1224840 h 1272568"/>
                <a:gd name="connsiteX27" fmla="*/ 3048185 w 8148161"/>
                <a:gd name="connsiteY27" fmla="*/ 1224840 h 1272568"/>
                <a:gd name="connsiteX28" fmla="*/ 2610610 w 8148161"/>
                <a:gd name="connsiteY28" fmla="*/ 1224840 h 1272568"/>
                <a:gd name="connsiteX29" fmla="*/ 2019292 w 8148161"/>
                <a:gd name="connsiteY29" fmla="*/ 1224840 h 1272568"/>
                <a:gd name="connsiteX30" fmla="*/ 1581717 w 8148161"/>
                <a:gd name="connsiteY30" fmla="*/ 1224840 h 1272568"/>
                <a:gd name="connsiteX31" fmla="*/ 1144142 w 8148161"/>
                <a:gd name="connsiteY31" fmla="*/ 1224840 h 1272568"/>
                <a:gd name="connsiteX32" fmla="*/ 221686 w 8148161"/>
                <a:gd name="connsiteY32" fmla="*/ 1224840 h 1272568"/>
                <a:gd name="connsiteX33" fmla="*/ 220156 w 8148161"/>
                <a:gd name="connsiteY33" fmla="*/ 1143300 h 1272568"/>
                <a:gd name="connsiteX34" fmla="*/ 25846 w 8148161"/>
                <a:gd name="connsiteY34" fmla="*/ 637333 h 1272568"/>
                <a:gd name="connsiteX35" fmla="*/ 25846 w 8148161"/>
                <a:gd name="connsiteY35" fmla="*/ 245666 h 1272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8148161" h="1272568" fill="none" extrusionOk="0">
                  <a:moveTo>
                    <a:pt x="25846" y="245666"/>
                  </a:moveTo>
                  <a:cubicBezTo>
                    <a:pt x="12369" y="127195"/>
                    <a:pt x="136038" y="42941"/>
                    <a:pt x="221686" y="49826"/>
                  </a:cubicBezTo>
                  <a:cubicBezTo>
                    <a:pt x="380668" y="-18714"/>
                    <a:pt x="708822" y="93105"/>
                    <a:pt x="889875" y="49826"/>
                  </a:cubicBezTo>
                  <a:cubicBezTo>
                    <a:pt x="1066819" y="-43542"/>
                    <a:pt x="1280665" y="48523"/>
                    <a:pt x="1481193" y="49826"/>
                  </a:cubicBezTo>
                  <a:cubicBezTo>
                    <a:pt x="1674066" y="68553"/>
                    <a:pt x="1892775" y="104314"/>
                    <a:pt x="2149382" y="49826"/>
                  </a:cubicBezTo>
                  <a:cubicBezTo>
                    <a:pt x="2414300" y="39613"/>
                    <a:pt x="2472844" y="57221"/>
                    <a:pt x="2586957" y="49826"/>
                  </a:cubicBezTo>
                  <a:cubicBezTo>
                    <a:pt x="2657414" y="-58028"/>
                    <a:pt x="3032348" y="41554"/>
                    <a:pt x="3255146" y="49826"/>
                  </a:cubicBezTo>
                  <a:cubicBezTo>
                    <a:pt x="3491657" y="8939"/>
                    <a:pt x="3470677" y="58152"/>
                    <a:pt x="3692721" y="49826"/>
                  </a:cubicBezTo>
                  <a:cubicBezTo>
                    <a:pt x="3894970" y="83"/>
                    <a:pt x="4008349" y="97683"/>
                    <a:pt x="4284039" y="49826"/>
                  </a:cubicBezTo>
                  <a:cubicBezTo>
                    <a:pt x="4539536" y="79656"/>
                    <a:pt x="4724218" y="59695"/>
                    <a:pt x="4798486" y="49826"/>
                  </a:cubicBezTo>
                  <a:cubicBezTo>
                    <a:pt x="4944426" y="57494"/>
                    <a:pt x="5070815" y="130410"/>
                    <a:pt x="5236061" y="49826"/>
                  </a:cubicBezTo>
                  <a:cubicBezTo>
                    <a:pt x="5400803" y="51087"/>
                    <a:pt x="5517141" y="69538"/>
                    <a:pt x="5827378" y="49826"/>
                  </a:cubicBezTo>
                  <a:cubicBezTo>
                    <a:pt x="6081894" y="42482"/>
                    <a:pt x="6218681" y="91048"/>
                    <a:pt x="6495568" y="49826"/>
                  </a:cubicBezTo>
                  <a:cubicBezTo>
                    <a:pt x="6741464" y="42494"/>
                    <a:pt x="6718833" y="50921"/>
                    <a:pt x="6856271" y="49826"/>
                  </a:cubicBezTo>
                  <a:cubicBezTo>
                    <a:pt x="7073438" y="-56368"/>
                    <a:pt x="7244517" y="141604"/>
                    <a:pt x="7908817" y="49826"/>
                  </a:cubicBezTo>
                  <a:cubicBezTo>
                    <a:pt x="8065095" y="97120"/>
                    <a:pt x="8086409" y="181176"/>
                    <a:pt x="8104657" y="245666"/>
                  </a:cubicBezTo>
                  <a:cubicBezTo>
                    <a:pt x="8134464" y="412178"/>
                    <a:pt x="8098969" y="459107"/>
                    <a:pt x="8104657" y="645166"/>
                  </a:cubicBezTo>
                  <a:cubicBezTo>
                    <a:pt x="8139304" y="783140"/>
                    <a:pt x="8109127" y="837088"/>
                    <a:pt x="8104657" y="1029000"/>
                  </a:cubicBezTo>
                  <a:cubicBezTo>
                    <a:pt x="8141219" y="1177858"/>
                    <a:pt x="8011943" y="1185926"/>
                    <a:pt x="7908817" y="1224840"/>
                  </a:cubicBezTo>
                  <a:cubicBezTo>
                    <a:pt x="7590997" y="1251493"/>
                    <a:pt x="7379271" y="1274529"/>
                    <a:pt x="7240628" y="1224840"/>
                  </a:cubicBezTo>
                  <a:cubicBezTo>
                    <a:pt x="7015806" y="1200597"/>
                    <a:pt x="6951126" y="1221657"/>
                    <a:pt x="6803053" y="1224840"/>
                  </a:cubicBezTo>
                  <a:cubicBezTo>
                    <a:pt x="6636135" y="1322583"/>
                    <a:pt x="6402193" y="1027730"/>
                    <a:pt x="6057992" y="1224840"/>
                  </a:cubicBezTo>
                  <a:cubicBezTo>
                    <a:pt x="5764203" y="1269025"/>
                    <a:pt x="5791163" y="1184854"/>
                    <a:pt x="5620417" y="1224840"/>
                  </a:cubicBezTo>
                  <a:cubicBezTo>
                    <a:pt x="5512115" y="1236438"/>
                    <a:pt x="5191202" y="1116984"/>
                    <a:pt x="5029099" y="1224840"/>
                  </a:cubicBezTo>
                  <a:cubicBezTo>
                    <a:pt x="4818129" y="1275172"/>
                    <a:pt x="4767092" y="1184466"/>
                    <a:pt x="4668396" y="1224840"/>
                  </a:cubicBezTo>
                  <a:cubicBezTo>
                    <a:pt x="4611403" y="1226376"/>
                    <a:pt x="4314687" y="1311769"/>
                    <a:pt x="4000207" y="1224840"/>
                  </a:cubicBezTo>
                  <a:cubicBezTo>
                    <a:pt x="3658150" y="1252031"/>
                    <a:pt x="3563640" y="1167143"/>
                    <a:pt x="3408889" y="1224840"/>
                  </a:cubicBezTo>
                  <a:cubicBezTo>
                    <a:pt x="3225713" y="1243507"/>
                    <a:pt x="3168641" y="1248456"/>
                    <a:pt x="3048185" y="1224840"/>
                  </a:cubicBezTo>
                  <a:cubicBezTo>
                    <a:pt x="2946490" y="1246358"/>
                    <a:pt x="2681015" y="1238998"/>
                    <a:pt x="2610610" y="1224840"/>
                  </a:cubicBezTo>
                  <a:cubicBezTo>
                    <a:pt x="2419742" y="1333358"/>
                    <a:pt x="2296852" y="1059589"/>
                    <a:pt x="2019292" y="1224840"/>
                  </a:cubicBezTo>
                  <a:cubicBezTo>
                    <a:pt x="1805005" y="1270238"/>
                    <a:pt x="1728220" y="1198928"/>
                    <a:pt x="1581717" y="1224840"/>
                  </a:cubicBezTo>
                  <a:cubicBezTo>
                    <a:pt x="1424899" y="1220367"/>
                    <a:pt x="1275228" y="1165441"/>
                    <a:pt x="1144142" y="1224840"/>
                  </a:cubicBezTo>
                  <a:cubicBezTo>
                    <a:pt x="1130188" y="1146805"/>
                    <a:pt x="579645" y="1331628"/>
                    <a:pt x="221686" y="1224840"/>
                  </a:cubicBezTo>
                  <a:cubicBezTo>
                    <a:pt x="107665" y="1244983"/>
                    <a:pt x="11320" y="1113945"/>
                    <a:pt x="25846" y="1029000"/>
                  </a:cubicBezTo>
                  <a:cubicBezTo>
                    <a:pt x="-1834" y="870069"/>
                    <a:pt x="52896" y="754149"/>
                    <a:pt x="25846" y="637333"/>
                  </a:cubicBezTo>
                  <a:cubicBezTo>
                    <a:pt x="-29131" y="486409"/>
                    <a:pt x="56821" y="372563"/>
                    <a:pt x="25846" y="245666"/>
                  </a:cubicBezTo>
                  <a:close/>
                </a:path>
                <a:path w="8148161" h="1272568" stroke="0" extrusionOk="0">
                  <a:moveTo>
                    <a:pt x="14416" y="348536"/>
                  </a:moveTo>
                  <a:cubicBezTo>
                    <a:pt x="-15438" y="259489"/>
                    <a:pt x="94946" y="-204"/>
                    <a:pt x="221686" y="49826"/>
                  </a:cubicBezTo>
                  <a:cubicBezTo>
                    <a:pt x="437330" y="-23336"/>
                    <a:pt x="499622" y="101564"/>
                    <a:pt x="736132" y="49826"/>
                  </a:cubicBezTo>
                  <a:cubicBezTo>
                    <a:pt x="967445" y="52132"/>
                    <a:pt x="1001658" y="84241"/>
                    <a:pt x="1173708" y="49826"/>
                  </a:cubicBezTo>
                  <a:cubicBezTo>
                    <a:pt x="1326213" y="5915"/>
                    <a:pt x="1441968" y="87775"/>
                    <a:pt x="1611283" y="49826"/>
                  </a:cubicBezTo>
                  <a:cubicBezTo>
                    <a:pt x="1810435" y="-3932"/>
                    <a:pt x="2070414" y="90570"/>
                    <a:pt x="2202601" y="49826"/>
                  </a:cubicBezTo>
                  <a:cubicBezTo>
                    <a:pt x="2286843" y="-25668"/>
                    <a:pt x="2747192" y="82946"/>
                    <a:pt x="2947661" y="49826"/>
                  </a:cubicBezTo>
                  <a:cubicBezTo>
                    <a:pt x="3237428" y="-13651"/>
                    <a:pt x="3238056" y="70774"/>
                    <a:pt x="3462107" y="49826"/>
                  </a:cubicBezTo>
                  <a:cubicBezTo>
                    <a:pt x="3695519" y="107516"/>
                    <a:pt x="3881160" y="105464"/>
                    <a:pt x="4053425" y="49826"/>
                  </a:cubicBezTo>
                  <a:cubicBezTo>
                    <a:pt x="4238769" y="39643"/>
                    <a:pt x="4305066" y="56521"/>
                    <a:pt x="4414129" y="49826"/>
                  </a:cubicBezTo>
                  <a:cubicBezTo>
                    <a:pt x="4528338" y="-20806"/>
                    <a:pt x="4670445" y="66662"/>
                    <a:pt x="5005447" y="49826"/>
                  </a:cubicBezTo>
                  <a:cubicBezTo>
                    <a:pt x="5325256" y="25125"/>
                    <a:pt x="5360779" y="80076"/>
                    <a:pt x="5596765" y="49826"/>
                  </a:cubicBezTo>
                  <a:cubicBezTo>
                    <a:pt x="5821619" y="13468"/>
                    <a:pt x="5897518" y="56776"/>
                    <a:pt x="6188082" y="49826"/>
                  </a:cubicBezTo>
                  <a:cubicBezTo>
                    <a:pt x="6413223" y="-37631"/>
                    <a:pt x="6670698" y="211449"/>
                    <a:pt x="6856271" y="49826"/>
                  </a:cubicBezTo>
                  <a:cubicBezTo>
                    <a:pt x="7033941" y="27210"/>
                    <a:pt x="7173128" y="77518"/>
                    <a:pt x="7293847" y="49826"/>
                  </a:cubicBezTo>
                  <a:cubicBezTo>
                    <a:pt x="7460454" y="88352"/>
                    <a:pt x="7736504" y="148196"/>
                    <a:pt x="7908817" y="49826"/>
                  </a:cubicBezTo>
                  <a:cubicBezTo>
                    <a:pt x="8033593" y="16951"/>
                    <a:pt x="8093156" y="148862"/>
                    <a:pt x="8104657" y="245666"/>
                  </a:cubicBezTo>
                  <a:cubicBezTo>
                    <a:pt x="8121441" y="424432"/>
                    <a:pt x="8115729" y="521361"/>
                    <a:pt x="8104657" y="645166"/>
                  </a:cubicBezTo>
                  <a:cubicBezTo>
                    <a:pt x="8203240" y="747799"/>
                    <a:pt x="8103255" y="886834"/>
                    <a:pt x="8104657" y="1029000"/>
                  </a:cubicBezTo>
                  <a:cubicBezTo>
                    <a:pt x="8089410" y="1169400"/>
                    <a:pt x="8000928" y="1236946"/>
                    <a:pt x="7908817" y="1224840"/>
                  </a:cubicBezTo>
                  <a:cubicBezTo>
                    <a:pt x="7691836" y="1272512"/>
                    <a:pt x="7625725" y="1248652"/>
                    <a:pt x="7394371" y="1224840"/>
                  </a:cubicBezTo>
                  <a:cubicBezTo>
                    <a:pt x="7129180" y="1221606"/>
                    <a:pt x="7055304" y="1238594"/>
                    <a:pt x="6956795" y="1224840"/>
                  </a:cubicBezTo>
                  <a:cubicBezTo>
                    <a:pt x="6889902" y="1228258"/>
                    <a:pt x="6667806" y="1152686"/>
                    <a:pt x="6519220" y="1224840"/>
                  </a:cubicBezTo>
                  <a:cubicBezTo>
                    <a:pt x="6311874" y="1324576"/>
                    <a:pt x="6203025" y="1239339"/>
                    <a:pt x="5927902" y="1224840"/>
                  </a:cubicBezTo>
                  <a:cubicBezTo>
                    <a:pt x="5652898" y="1205674"/>
                    <a:pt x="5620654" y="1165375"/>
                    <a:pt x="5413456" y="1224840"/>
                  </a:cubicBezTo>
                  <a:cubicBezTo>
                    <a:pt x="5217840" y="1245175"/>
                    <a:pt x="4946908" y="1249239"/>
                    <a:pt x="4822138" y="1224840"/>
                  </a:cubicBezTo>
                  <a:cubicBezTo>
                    <a:pt x="4628125" y="1221548"/>
                    <a:pt x="4472585" y="1167617"/>
                    <a:pt x="4384563" y="1224840"/>
                  </a:cubicBezTo>
                  <a:cubicBezTo>
                    <a:pt x="4216596" y="1286655"/>
                    <a:pt x="4097634" y="1202096"/>
                    <a:pt x="3870117" y="1224840"/>
                  </a:cubicBezTo>
                  <a:cubicBezTo>
                    <a:pt x="3704073" y="1275263"/>
                    <a:pt x="3445272" y="1150073"/>
                    <a:pt x="3201928" y="1224840"/>
                  </a:cubicBezTo>
                  <a:cubicBezTo>
                    <a:pt x="2996062" y="1204564"/>
                    <a:pt x="2666428" y="1232858"/>
                    <a:pt x="2533738" y="1224840"/>
                  </a:cubicBezTo>
                  <a:cubicBezTo>
                    <a:pt x="2321763" y="1281409"/>
                    <a:pt x="2212653" y="1231749"/>
                    <a:pt x="1942421" y="1224840"/>
                  </a:cubicBezTo>
                  <a:cubicBezTo>
                    <a:pt x="1691794" y="1226100"/>
                    <a:pt x="1691139" y="1222247"/>
                    <a:pt x="1504846" y="1224840"/>
                  </a:cubicBezTo>
                  <a:cubicBezTo>
                    <a:pt x="1334234" y="1220649"/>
                    <a:pt x="1286031" y="1184617"/>
                    <a:pt x="1067270" y="1224840"/>
                  </a:cubicBezTo>
                  <a:cubicBezTo>
                    <a:pt x="874655" y="1219551"/>
                    <a:pt x="604132" y="1294929"/>
                    <a:pt x="221686" y="1224840"/>
                  </a:cubicBezTo>
                  <a:cubicBezTo>
                    <a:pt x="138838" y="1243726"/>
                    <a:pt x="47773" y="1136407"/>
                    <a:pt x="25846" y="1029000"/>
                  </a:cubicBezTo>
                  <a:cubicBezTo>
                    <a:pt x="2453" y="886833"/>
                    <a:pt x="-18174" y="778989"/>
                    <a:pt x="25846" y="653000"/>
                  </a:cubicBezTo>
                  <a:cubicBezTo>
                    <a:pt x="24060" y="526274"/>
                    <a:pt x="454" y="467968"/>
                    <a:pt x="14416" y="348536"/>
                  </a:cubicBezTo>
                  <a:close/>
                </a:path>
                <a:path w="8148161" h="1272568" fill="none" stroke="0" extrusionOk="0">
                  <a:moveTo>
                    <a:pt x="25846" y="245666"/>
                  </a:moveTo>
                  <a:cubicBezTo>
                    <a:pt x="-2219" y="122418"/>
                    <a:pt x="126564" y="60876"/>
                    <a:pt x="221686" y="49826"/>
                  </a:cubicBezTo>
                  <a:cubicBezTo>
                    <a:pt x="400744" y="-10582"/>
                    <a:pt x="713846" y="75343"/>
                    <a:pt x="889875" y="49826"/>
                  </a:cubicBezTo>
                  <a:cubicBezTo>
                    <a:pt x="1057041" y="27100"/>
                    <a:pt x="1306601" y="127483"/>
                    <a:pt x="1481193" y="49826"/>
                  </a:cubicBezTo>
                  <a:cubicBezTo>
                    <a:pt x="1619473" y="18002"/>
                    <a:pt x="1882129" y="126738"/>
                    <a:pt x="2149382" y="49826"/>
                  </a:cubicBezTo>
                  <a:cubicBezTo>
                    <a:pt x="2402358" y="21230"/>
                    <a:pt x="2442720" y="84546"/>
                    <a:pt x="2586957" y="49826"/>
                  </a:cubicBezTo>
                  <a:cubicBezTo>
                    <a:pt x="2666590" y="42210"/>
                    <a:pt x="3073102" y="96434"/>
                    <a:pt x="3255146" y="49826"/>
                  </a:cubicBezTo>
                  <a:cubicBezTo>
                    <a:pt x="3465216" y="2878"/>
                    <a:pt x="3474598" y="82097"/>
                    <a:pt x="3692721" y="49826"/>
                  </a:cubicBezTo>
                  <a:cubicBezTo>
                    <a:pt x="3895452" y="23848"/>
                    <a:pt x="4014868" y="56974"/>
                    <a:pt x="4284039" y="49826"/>
                  </a:cubicBezTo>
                  <a:cubicBezTo>
                    <a:pt x="4508564" y="432"/>
                    <a:pt x="4707466" y="69030"/>
                    <a:pt x="4798486" y="49826"/>
                  </a:cubicBezTo>
                  <a:cubicBezTo>
                    <a:pt x="4891751" y="1940"/>
                    <a:pt x="5057247" y="82283"/>
                    <a:pt x="5236061" y="49826"/>
                  </a:cubicBezTo>
                  <a:cubicBezTo>
                    <a:pt x="5394602" y="37456"/>
                    <a:pt x="5569187" y="87810"/>
                    <a:pt x="5827378" y="49826"/>
                  </a:cubicBezTo>
                  <a:cubicBezTo>
                    <a:pt x="6145887" y="68600"/>
                    <a:pt x="6256074" y="68737"/>
                    <a:pt x="6495568" y="49826"/>
                  </a:cubicBezTo>
                  <a:cubicBezTo>
                    <a:pt x="6734872" y="41326"/>
                    <a:pt x="6723857" y="56386"/>
                    <a:pt x="6856271" y="49826"/>
                  </a:cubicBezTo>
                  <a:cubicBezTo>
                    <a:pt x="7034538" y="-5095"/>
                    <a:pt x="7420890" y="171004"/>
                    <a:pt x="7908817" y="49826"/>
                  </a:cubicBezTo>
                  <a:cubicBezTo>
                    <a:pt x="8049944" y="46184"/>
                    <a:pt x="8113203" y="131685"/>
                    <a:pt x="8104657" y="245666"/>
                  </a:cubicBezTo>
                  <a:cubicBezTo>
                    <a:pt x="8090812" y="397374"/>
                    <a:pt x="8055422" y="506644"/>
                    <a:pt x="8104657" y="645166"/>
                  </a:cubicBezTo>
                  <a:cubicBezTo>
                    <a:pt x="8133640" y="807308"/>
                    <a:pt x="8097040" y="862037"/>
                    <a:pt x="8104657" y="1029000"/>
                  </a:cubicBezTo>
                  <a:cubicBezTo>
                    <a:pt x="8109913" y="1156492"/>
                    <a:pt x="8012094" y="1221951"/>
                    <a:pt x="7908817" y="1224840"/>
                  </a:cubicBezTo>
                  <a:cubicBezTo>
                    <a:pt x="7641141" y="1294805"/>
                    <a:pt x="7444461" y="1214259"/>
                    <a:pt x="7240628" y="1224840"/>
                  </a:cubicBezTo>
                  <a:cubicBezTo>
                    <a:pt x="7037652" y="1244753"/>
                    <a:pt x="6945615" y="1208368"/>
                    <a:pt x="6803053" y="1224840"/>
                  </a:cubicBezTo>
                  <a:cubicBezTo>
                    <a:pt x="6749629" y="1251504"/>
                    <a:pt x="6314645" y="1146649"/>
                    <a:pt x="6057992" y="1224840"/>
                  </a:cubicBezTo>
                  <a:cubicBezTo>
                    <a:pt x="5759708" y="1272657"/>
                    <a:pt x="5778263" y="1228422"/>
                    <a:pt x="5620417" y="1224840"/>
                  </a:cubicBezTo>
                  <a:cubicBezTo>
                    <a:pt x="5509389" y="1198098"/>
                    <a:pt x="5220608" y="1127123"/>
                    <a:pt x="5029099" y="1224840"/>
                  </a:cubicBezTo>
                  <a:cubicBezTo>
                    <a:pt x="4836755" y="1279000"/>
                    <a:pt x="4738909" y="1210692"/>
                    <a:pt x="4668396" y="1224840"/>
                  </a:cubicBezTo>
                  <a:cubicBezTo>
                    <a:pt x="4641915" y="1260637"/>
                    <a:pt x="4269381" y="1191689"/>
                    <a:pt x="4000207" y="1224840"/>
                  </a:cubicBezTo>
                  <a:cubicBezTo>
                    <a:pt x="3650776" y="1287155"/>
                    <a:pt x="3594655" y="1189952"/>
                    <a:pt x="3408889" y="1224840"/>
                  </a:cubicBezTo>
                  <a:cubicBezTo>
                    <a:pt x="3233713" y="1285199"/>
                    <a:pt x="3157153" y="1200378"/>
                    <a:pt x="3048185" y="1224840"/>
                  </a:cubicBezTo>
                  <a:cubicBezTo>
                    <a:pt x="2908129" y="1274651"/>
                    <a:pt x="2740619" y="1230752"/>
                    <a:pt x="2610610" y="1224840"/>
                  </a:cubicBezTo>
                  <a:cubicBezTo>
                    <a:pt x="2521073" y="1240857"/>
                    <a:pt x="2258010" y="1123152"/>
                    <a:pt x="2019292" y="1224840"/>
                  </a:cubicBezTo>
                  <a:cubicBezTo>
                    <a:pt x="1804460" y="1290951"/>
                    <a:pt x="1790856" y="1179820"/>
                    <a:pt x="1581717" y="1224840"/>
                  </a:cubicBezTo>
                  <a:cubicBezTo>
                    <a:pt x="1402833" y="1230064"/>
                    <a:pt x="1273511" y="1197004"/>
                    <a:pt x="1144142" y="1224840"/>
                  </a:cubicBezTo>
                  <a:cubicBezTo>
                    <a:pt x="1064160" y="1200765"/>
                    <a:pt x="616470" y="1293341"/>
                    <a:pt x="221686" y="1224840"/>
                  </a:cubicBezTo>
                  <a:cubicBezTo>
                    <a:pt x="118662" y="1175026"/>
                    <a:pt x="32545" y="1146893"/>
                    <a:pt x="25846" y="1029000"/>
                  </a:cubicBezTo>
                  <a:cubicBezTo>
                    <a:pt x="-22936" y="837661"/>
                    <a:pt x="326453" y="711257"/>
                    <a:pt x="288736" y="545893"/>
                  </a:cubicBezTo>
                  <a:cubicBezTo>
                    <a:pt x="203242" y="372983"/>
                    <a:pt x="37655" y="350388"/>
                    <a:pt x="25846" y="245666"/>
                  </a:cubicBezTo>
                  <a:close/>
                </a:path>
                <a:path w="8148161" h="1272568" fill="none" stroke="0" extrusionOk="0">
                  <a:moveTo>
                    <a:pt x="25846" y="245666"/>
                  </a:moveTo>
                  <a:cubicBezTo>
                    <a:pt x="-1639" y="147862"/>
                    <a:pt x="117270" y="11108"/>
                    <a:pt x="221686" y="49826"/>
                  </a:cubicBezTo>
                  <a:cubicBezTo>
                    <a:pt x="367402" y="35320"/>
                    <a:pt x="695179" y="64279"/>
                    <a:pt x="889875" y="49826"/>
                  </a:cubicBezTo>
                  <a:cubicBezTo>
                    <a:pt x="1092493" y="-21157"/>
                    <a:pt x="1272039" y="121796"/>
                    <a:pt x="1481193" y="49826"/>
                  </a:cubicBezTo>
                  <a:cubicBezTo>
                    <a:pt x="1608183" y="60291"/>
                    <a:pt x="1920166" y="98837"/>
                    <a:pt x="2149382" y="49826"/>
                  </a:cubicBezTo>
                  <a:cubicBezTo>
                    <a:pt x="2394511" y="33990"/>
                    <a:pt x="2460462" y="63187"/>
                    <a:pt x="2586957" y="49826"/>
                  </a:cubicBezTo>
                  <a:cubicBezTo>
                    <a:pt x="2675597" y="-36627"/>
                    <a:pt x="3093819" y="82490"/>
                    <a:pt x="3255146" y="49826"/>
                  </a:cubicBezTo>
                  <a:cubicBezTo>
                    <a:pt x="3489839" y="8129"/>
                    <a:pt x="3477051" y="77237"/>
                    <a:pt x="3692721" y="49826"/>
                  </a:cubicBezTo>
                  <a:cubicBezTo>
                    <a:pt x="3900989" y="13086"/>
                    <a:pt x="4018143" y="114430"/>
                    <a:pt x="4284039" y="49826"/>
                  </a:cubicBezTo>
                  <a:cubicBezTo>
                    <a:pt x="4532973" y="46122"/>
                    <a:pt x="4700945" y="83859"/>
                    <a:pt x="4798486" y="49826"/>
                  </a:cubicBezTo>
                  <a:cubicBezTo>
                    <a:pt x="4955719" y="63126"/>
                    <a:pt x="5061530" y="122285"/>
                    <a:pt x="5236061" y="49826"/>
                  </a:cubicBezTo>
                  <a:cubicBezTo>
                    <a:pt x="5384877" y="53782"/>
                    <a:pt x="5534408" y="82534"/>
                    <a:pt x="5827378" y="49826"/>
                  </a:cubicBezTo>
                  <a:cubicBezTo>
                    <a:pt x="6103881" y="56434"/>
                    <a:pt x="6265351" y="95197"/>
                    <a:pt x="6495568" y="49826"/>
                  </a:cubicBezTo>
                  <a:cubicBezTo>
                    <a:pt x="6740082" y="47144"/>
                    <a:pt x="6721883" y="53943"/>
                    <a:pt x="6856271" y="49826"/>
                  </a:cubicBezTo>
                  <a:cubicBezTo>
                    <a:pt x="7128360" y="-46623"/>
                    <a:pt x="7345260" y="143982"/>
                    <a:pt x="7908817" y="49826"/>
                  </a:cubicBezTo>
                  <a:cubicBezTo>
                    <a:pt x="8056693" y="78667"/>
                    <a:pt x="8093634" y="167827"/>
                    <a:pt x="8104657" y="245666"/>
                  </a:cubicBezTo>
                  <a:cubicBezTo>
                    <a:pt x="8103220" y="401932"/>
                    <a:pt x="8076823" y="477218"/>
                    <a:pt x="8104657" y="645166"/>
                  </a:cubicBezTo>
                  <a:cubicBezTo>
                    <a:pt x="8138676" y="803118"/>
                    <a:pt x="8100889" y="850227"/>
                    <a:pt x="8104657" y="1029000"/>
                  </a:cubicBezTo>
                  <a:cubicBezTo>
                    <a:pt x="8114623" y="1153909"/>
                    <a:pt x="8009224" y="1165353"/>
                    <a:pt x="7908817" y="1224840"/>
                  </a:cubicBezTo>
                  <a:cubicBezTo>
                    <a:pt x="7625061" y="1232813"/>
                    <a:pt x="7420011" y="1259251"/>
                    <a:pt x="7240628" y="1224840"/>
                  </a:cubicBezTo>
                  <a:cubicBezTo>
                    <a:pt x="7017376" y="1236711"/>
                    <a:pt x="6964229" y="1207396"/>
                    <a:pt x="6803053" y="1224840"/>
                  </a:cubicBezTo>
                  <a:cubicBezTo>
                    <a:pt x="6694961" y="1313687"/>
                    <a:pt x="6305361" y="1083439"/>
                    <a:pt x="6057992" y="1224840"/>
                  </a:cubicBezTo>
                  <a:cubicBezTo>
                    <a:pt x="5768104" y="1255518"/>
                    <a:pt x="5793649" y="1205332"/>
                    <a:pt x="5620417" y="1224840"/>
                  </a:cubicBezTo>
                  <a:cubicBezTo>
                    <a:pt x="5504163" y="1219788"/>
                    <a:pt x="5181000" y="1089571"/>
                    <a:pt x="5029099" y="1224840"/>
                  </a:cubicBezTo>
                  <a:cubicBezTo>
                    <a:pt x="4808480" y="1281108"/>
                    <a:pt x="4746552" y="1232930"/>
                    <a:pt x="4668396" y="1224840"/>
                  </a:cubicBezTo>
                  <a:cubicBezTo>
                    <a:pt x="4587471" y="1221984"/>
                    <a:pt x="4282624" y="1232274"/>
                    <a:pt x="4000207" y="1224840"/>
                  </a:cubicBezTo>
                  <a:cubicBezTo>
                    <a:pt x="3635721" y="1269457"/>
                    <a:pt x="3578347" y="1171115"/>
                    <a:pt x="3408889" y="1224840"/>
                  </a:cubicBezTo>
                  <a:cubicBezTo>
                    <a:pt x="3230448" y="1262524"/>
                    <a:pt x="3160585" y="1226191"/>
                    <a:pt x="3048185" y="1224840"/>
                  </a:cubicBezTo>
                  <a:cubicBezTo>
                    <a:pt x="2940649" y="1247657"/>
                    <a:pt x="2719000" y="1233204"/>
                    <a:pt x="2610610" y="1224840"/>
                  </a:cubicBezTo>
                  <a:cubicBezTo>
                    <a:pt x="2550837" y="1275467"/>
                    <a:pt x="2302386" y="1134005"/>
                    <a:pt x="2019292" y="1224840"/>
                  </a:cubicBezTo>
                  <a:cubicBezTo>
                    <a:pt x="1802927" y="1281495"/>
                    <a:pt x="1771034" y="1188489"/>
                    <a:pt x="1581717" y="1224840"/>
                  </a:cubicBezTo>
                  <a:cubicBezTo>
                    <a:pt x="1410847" y="1231266"/>
                    <a:pt x="1264901" y="1178355"/>
                    <a:pt x="1144142" y="1224840"/>
                  </a:cubicBezTo>
                  <a:cubicBezTo>
                    <a:pt x="1057113" y="1222389"/>
                    <a:pt x="567260" y="1289013"/>
                    <a:pt x="221686" y="1224840"/>
                  </a:cubicBezTo>
                  <a:cubicBezTo>
                    <a:pt x="117339" y="1224144"/>
                    <a:pt x="230896" y="1247700"/>
                    <a:pt x="220156" y="1143300"/>
                  </a:cubicBezTo>
                  <a:cubicBezTo>
                    <a:pt x="189280" y="987405"/>
                    <a:pt x="72160" y="791592"/>
                    <a:pt x="25846" y="637333"/>
                  </a:cubicBezTo>
                  <a:cubicBezTo>
                    <a:pt x="-24657" y="477722"/>
                    <a:pt x="41271" y="382985"/>
                    <a:pt x="25846" y="245666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noFill/>
              <a:extLst>
                <a:ext uri="{C807C97D-BFC1-408E-A445-0C87EB9F89A2}">
                  <ask:lineSketchStyleProps xmlns:ask="http://schemas.microsoft.com/office/drawing/2018/sketchyshapes" sd="974754452">
                    <a:custGeom>
                      <a:avLst/>
                      <a:gdLst>
                        <a:gd name="connsiteX0" fmla="*/ 25846 w 8148161"/>
                        <a:gd name="connsiteY0" fmla="*/ 245666 h 1272568"/>
                        <a:gd name="connsiteX1" fmla="*/ 221686 w 8148161"/>
                        <a:gd name="connsiteY1" fmla="*/ 49826 h 1272568"/>
                        <a:gd name="connsiteX2" fmla="*/ 889875 w 8148161"/>
                        <a:gd name="connsiteY2" fmla="*/ 49826 h 1272568"/>
                        <a:gd name="connsiteX3" fmla="*/ 1481193 w 8148161"/>
                        <a:gd name="connsiteY3" fmla="*/ 49826 h 1272568"/>
                        <a:gd name="connsiteX4" fmla="*/ 2149382 w 8148161"/>
                        <a:gd name="connsiteY4" fmla="*/ 49826 h 1272568"/>
                        <a:gd name="connsiteX5" fmla="*/ 2586957 w 8148161"/>
                        <a:gd name="connsiteY5" fmla="*/ 49826 h 1272568"/>
                        <a:gd name="connsiteX6" fmla="*/ 3255146 w 8148161"/>
                        <a:gd name="connsiteY6" fmla="*/ 49826 h 1272568"/>
                        <a:gd name="connsiteX7" fmla="*/ 3692721 w 8148161"/>
                        <a:gd name="connsiteY7" fmla="*/ 49826 h 1272568"/>
                        <a:gd name="connsiteX8" fmla="*/ 4284039 w 8148161"/>
                        <a:gd name="connsiteY8" fmla="*/ 49826 h 1272568"/>
                        <a:gd name="connsiteX9" fmla="*/ 4798486 w 8148161"/>
                        <a:gd name="connsiteY9" fmla="*/ 49826 h 1272568"/>
                        <a:gd name="connsiteX10" fmla="*/ 5236061 w 8148161"/>
                        <a:gd name="connsiteY10" fmla="*/ 49826 h 1272568"/>
                        <a:gd name="connsiteX11" fmla="*/ 5827378 w 8148161"/>
                        <a:gd name="connsiteY11" fmla="*/ 49826 h 1272568"/>
                        <a:gd name="connsiteX12" fmla="*/ 6495568 w 8148161"/>
                        <a:gd name="connsiteY12" fmla="*/ 49826 h 1272568"/>
                        <a:gd name="connsiteX13" fmla="*/ 6856271 w 8148161"/>
                        <a:gd name="connsiteY13" fmla="*/ 49826 h 1272568"/>
                        <a:gd name="connsiteX14" fmla="*/ 7908817 w 8148161"/>
                        <a:gd name="connsiteY14" fmla="*/ 49826 h 1272568"/>
                        <a:gd name="connsiteX15" fmla="*/ 8104657 w 8148161"/>
                        <a:gd name="connsiteY15" fmla="*/ 245666 h 1272568"/>
                        <a:gd name="connsiteX16" fmla="*/ 8104657 w 8148161"/>
                        <a:gd name="connsiteY16" fmla="*/ 645166 h 1272568"/>
                        <a:gd name="connsiteX17" fmla="*/ 8104657 w 8148161"/>
                        <a:gd name="connsiteY17" fmla="*/ 1029000 h 1272568"/>
                        <a:gd name="connsiteX18" fmla="*/ 7908817 w 8148161"/>
                        <a:gd name="connsiteY18" fmla="*/ 1224840 h 1272568"/>
                        <a:gd name="connsiteX19" fmla="*/ 7240628 w 8148161"/>
                        <a:gd name="connsiteY19" fmla="*/ 1224840 h 1272568"/>
                        <a:gd name="connsiteX20" fmla="*/ 6803053 w 8148161"/>
                        <a:gd name="connsiteY20" fmla="*/ 1224840 h 1272568"/>
                        <a:gd name="connsiteX21" fmla="*/ 6057992 w 8148161"/>
                        <a:gd name="connsiteY21" fmla="*/ 1224840 h 1272568"/>
                        <a:gd name="connsiteX22" fmla="*/ 5620417 w 8148161"/>
                        <a:gd name="connsiteY22" fmla="*/ 1224840 h 1272568"/>
                        <a:gd name="connsiteX23" fmla="*/ 5029099 w 8148161"/>
                        <a:gd name="connsiteY23" fmla="*/ 1224840 h 1272568"/>
                        <a:gd name="connsiteX24" fmla="*/ 4668396 w 8148161"/>
                        <a:gd name="connsiteY24" fmla="*/ 1224840 h 1272568"/>
                        <a:gd name="connsiteX25" fmla="*/ 4000207 w 8148161"/>
                        <a:gd name="connsiteY25" fmla="*/ 1224840 h 1272568"/>
                        <a:gd name="connsiteX26" fmla="*/ 3408889 w 8148161"/>
                        <a:gd name="connsiteY26" fmla="*/ 1224840 h 1272568"/>
                        <a:gd name="connsiteX27" fmla="*/ 3048185 w 8148161"/>
                        <a:gd name="connsiteY27" fmla="*/ 1224840 h 1272568"/>
                        <a:gd name="connsiteX28" fmla="*/ 2610610 w 8148161"/>
                        <a:gd name="connsiteY28" fmla="*/ 1224840 h 1272568"/>
                        <a:gd name="connsiteX29" fmla="*/ 2019292 w 8148161"/>
                        <a:gd name="connsiteY29" fmla="*/ 1224840 h 1272568"/>
                        <a:gd name="connsiteX30" fmla="*/ 1581717 w 8148161"/>
                        <a:gd name="connsiteY30" fmla="*/ 1224840 h 1272568"/>
                        <a:gd name="connsiteX31" fmla="*/ 1144142 w 8148161"/>
                        <a:gd name="connsiteY31" fmla="*/ 1224840 h 1272568"/>
                        <a:gd name="connsiteX32" fmla="*/ 221686 w 8148161"/>
                        <a:gd name="connsiteY32" fmla="*/ 1224840 h 1272568"/>
                        <a:gd name="connsiteX33" fmla="*/ 25846 w 8148161"/>
                        <a:gd name="connsiteY33" fmla="*/ 1029000 h 1272568"/>
                        <a:gd name="connsiteX34" fmla="*/ 25846 w 8148161"/>
                        <a:gd name="connsiteY34" fmla="*/ 637333 h 1272568"/>
                        <a:gd name="connsiteX35" fmla="*/ 25846 w 8148161"/>
                        <a:gd name="connsiteY35" fmla="*/ 245666 h 1272568"/>
                        <a:gd name="connsiteX0" fmla="*/ 14416 w 8148161"/>
                        <a:gd name="connsiteY0" fmla="*/ 348536 h 1272568"/>
                        <a:gd name="connsiteX1" fmla="*/ 221686 w 8148161"/>
                        <a:gd name="connsiteY1" fmla="*/ 49826 h 1272568"/>
                        <a:gd name="connsiteX2" fmla="*/ 736132 w 8148161"/>
                        <a:gd name="connsiteY2" fmla="*/ 49826 h 1272568"/>
                        <a:gd name="connsiteX3" fmla="*/ 1173708 w 8148161"/>
                        <a:gd name="connsiteY3" fmla="*/ 49826 h 1272568"/>
                        <a:gd name="connsiteX4" fmla="*/ 1611283 w 8148161"/>
                        <a:gd name="connsiteY4" fmla="*/ 49826 h 1272568"/>
                        <a:gd name="connsiteX5" fmla="*/ 2202601 w 8148161"/>
                        <a:gd name="connsiteY5" fmla="*/ 49826 h 1272568"/>
                        <a:gd name="connsiteX6" fmla="*/ 2947661 w 8148161"/>
                        <a:gd name="connsiteY6" fmla="*/ 49826 h 1272568"/>
                        <a:gd name="connsiteX7" fmla="*/ 3462107 w 8148161"/>
                        <a:gd name="connsiteY7" fmla="*/ 49826 h 1272568"/>
                        <a:gd name="connsiteX8" fmla="*/ 4053425 w 8148161"/>
                        <a:gd name="connsiteY8" fmla="*/ 49826 h 1272568"/>
                        <a:gd name="connsiteX9" fmla="*/ 4414129 w 8148161"/>
                        <a:gd name="connsiteY9" fmla="*/ 49826 h 1272568"/>
                        <a:gd name="connsiteX10" fmla="*/ 5005447 w 8148161"/>
                        <a:gd name="connsiteY10" fmla="*/ 49826 h 1272568"/>
                        <a:gd name="connsiteX11" fmla="*/ 5596765 w 8148161"/>
                        <a:gd name="connsiteY11" fmla="*/ 49826 h 1272568"/>
                        <a:gd name="connsiteX12" fmla="*/ 6188082 w 8148161"/>
                        <a:gd name="connsiteY12" fmla="*/ 49826 h 1272568"/>
                        <a:gd name="connsiteX13" fmla="*/ 6856271 w 8148161"/>
                        <a:gd name="connsiteY13" fmla="*/ 49826 h 1272568"/>
                        <a:gd name="connsiteX14" fmla="*/ 7293847 w 8148161"/>
                        <a:gd name="connsiteY14" fmla="*/ 49826 h 1272568"/>
                        <a:gd name="connsiteX15" fmla="*/ 7908817 w 8148161"/>
                        <a:gd name="connsiteY15" fmla="*/ 49826 h 1272568"/>
                        <a:gd name="connsiteX16" fmla="*/ 8104657 w 8148161"/>
                        <a:gd name="connsiteY16" fmla="*/ 245666 h 1272568"/>
                        <a:gd name="connsiteX17" fmla="*/ 8104657 w 8148161"/>
                        <a:gd name="connsiteY17" fmla="*/ 645166 h 1272568"/>
                        <a:gd name="connsiteX18" fmla="*/ 8104657 w 8148161"/>
                        <a:gd name="connsiteY18" fmla="*/ 1029000 h 1272568"/>
                        <a:gd name="connsiteX19" fmla="*/ 7908817 w 8148161"/>
                        <a:gd name="connsiteY19" fmla="*/ 1224840 h 1272568"/>
                        <a:gd name="connsiteX20" fmla="*/ 7394371 w 8148161"/>
                        <a:gd name="connsiteY20" fmla="*/ 1224840 h 1272568"/>
                        <a:gd name="connsiteX21" fmla="*/ 6956795 w 8148161"/>
                        <a:gd name="connsiteY21" fmla="*/ 1224840 h 1272568"/>
                        <a:gd name="connsiteX22" fmla="*/ 6519220 w 8148161"/>
                        <a:gd name="connsiteY22" fmla="*/ 1224840 h 1272568"/>
                        <a:gd name="connsiteX23" fmla="*/ 5927902 w 8148161"/>
                        <a:gd name="connsiteY23" fmla="*/ 1224840 h 1272568"/>
                        <a:gd name="connsiteX24" fmla="*/ 5413456 w 8148161"/>
                        <a:gd name="connsiteY24" fmla="*/ 1224840 h 1272568"/>
                        <a:gd name="connsiteX25" fmla="*/ 4822138 w 8148161"/>
                        <a:gd name="connsiteY25" fmla="*/ 1224840 h 1272568"/>
                        <a:gd name="connsiteX26" fmla="*/ 4384563 w 8148161"/>
                        <a:gd name="connsiteY26" fmla="*/ 1224840 h 1272568"/>
                        <a:gd name="connsiteX27" fmla="*/ 3870117 w 8148161"/>
                        <a:gd name="connsiteY27" fmla="*/ 1224840 h 1272568"/>
                        <a:gd name="connsiteX28" fmla="*/ 3201928 w 8148161"/>
                        <a:gd name="connsiteY28" fmla="*/ 1224840 h 1272568"/>
                        <a:gd name="connsiteX29" fmla="*/ 2533738 w 8148161"/>
                        <a:gd name="connsiteY29" fmla="*/ 1224840 h 1272568"/>
                        <a:gd name="connsiteX30" fmla="*/ 1942421 w 8148161"/>
                        <a:gd name="connsiteY30" fmla="*/ 1224840 h 1272568"/>
                        <a:gd name="connsiteX31" fmla="*/ 1504846 w 8148161"/>
                        <a:gd name="connsiteY31" fmla="*/ 1224840 h 1272568"/>
                        <a:gd name="connsiteX32" fmla="*/ 1067270 w 8148161"/>
                        <a:gd name="connsiteY32" fmla="*/ 1224840 h 1272568"/>
                        <a:gd name="connsiteX33" fmla="*/ 221686 w 8148161"/>
                        <a:gd name="connsiteY33" fmla="*/ 1224840 h 1272568"/>
                        <a:gd name="connsiteX34" fmla="*/ 25846 w 8148161"/>
                        <a:gd name="connsiteY34" fmla="*/ 1029000 h 1272568"/>
                        <a:gd name="connsiteX35" fmla="*/ 25846 w 8148161"/>
                        <a:gd name="connsiteY35" fmla="*/ 653000 h 1272568"/>
                        <a:gd name="connsiteX36" fmla="*/ 14416 w 8148161"/>
                        <a:gd name="connsiteY36" fmla="*/ 348536 h 1272568"/>
                        <a:gd name="connsiteX0" fmla="*/ 25846 w 8148161"/>
                        <a:gd name="connsiteY0" fmla="*/ 245666 h 1272568"/>
                        <a:gd name="connsiteX1" fmla="*/ 221686 w 8148161"/>
                        <a:gd name="connsiteY1" fmla="*/ 49826 h 1272568"/>
                        <a:gd name="connsiteX2" fmla="*/ 889875 w 8148161"/>
                        <a:gd name="connsiteY2" fmla="*/ 49826 h 1272568"/>
                        <a:gd name="connsiteX3" fmla="*/ 1481193 w 8148161"/>
                        <a:gd name="connsiteY3" fmla="*/ 49826 h 1272568"/>
                        <a:gd name="connsiteX4" fmla="*/ 2149382 w 8148161"/>
                        <a:gd name="connsiteY4" fmla="*/ 49826 h 1272568"/>
                        <a:gd name="connsiteX5" fmla="*/ 2586957 w 8148161"/>
                        <a:gd name="connsiteY5" fmla="*/ 49826 h 1272568"/>
                        <a:gd name="connsiteX6" fmla="*/ 3255146 w 8148161"/>
                        <a:gd name="connsiteY6" fmla="*/ 49826 h 1272568"/>
                        <a:gd name="connsiteX7" fmla="*/ 3692721 w 8148161"/>
                        <a:gd name="connsiteY7" fmla="*/ 49826 h 1272568"/>
                        <a:gd name="connsiteX8" fmla="*/ 4284039 w 8148161"/>
                        <a:gd name="connsiteY8" fmla="*/ 49826 h 1272568"/>
                        <a:gd name="connsiteX9" fmla="*/ 4798486 w 8148161"/>
                        <a:gd name="connsiteY9" fmla="*/ 49826 h 1272568"/>
                        <a:gd name="connsiteX10" fmla="*/ 5236061 w 8148161"/>
                        <a:gd name="connsiteY10" fmla="*/ 49826 h 1272568"/>
                        <a:gd name="connsiteX11" fmla="*/ 5827378 w 8148161"/>
                        <a:gd name="connsiteY11" fmla="*/ 49826 h 1272568"/>
                        <a:gd name="connsiteX12" fmla="*/ 6495568 w 8148161"/>
                        <a:gd name="connsiteY12" fmla="*/ 49826 h 1272568"/>
                        <a:gd name="connsiteX13" fmla="*/ 6856271 w 8148161"/>
                        <a:gd name="connsiteY13" fmla="*/ 49826 h 1272568"/>
                        <a:gd name="connsiteX14" fmla="*/ 7908817 w 8148161"/>
                        <a:gd name="connsiteY14" fmla="*/ 49826 h 1272568"/>
                        <a:gd name="connsiteX15" fmla="*/ 8104657 w 8148161"/>
                        <a:gd name="connsiteY15" fmla="*/ 245666 h 1272568"/>
                        <a:gd name="connsiteX16" fmla="*/ 8104657 w 8148161"/>
                        <a:gd name="connsiteY16" fmla="*/ 645166 h 1272568"/>
                        <a:gd name="connsiteX17" fmla="*/ 8104657 w 8148161"/>
                        <a:gd name="connsiteY17" fmla="*/ 1029000 h 1272568"/>
                        <a:gd name="connsiteX18" fmla="*/ 7908817 w 8148161"/>
                        <a:gd name="connsiteY18" fmla="*/ 1224840 h 1272568"/>
                        <a:gd name="connsiteX19" fmla="*/ 7240628 w 8148161"/>
                        <a:gd name="connsiteY19" fmla="*/ 1224840 h 1272568"/>
                        <a:gd name="connsiteX20" fmla="*/ 6803053 w 8148161"/>
                        <a:gd name="connsiteY20" fmla="*/ 1224840 h 1272568"/>
                        <a:gd name="connsiteX21" fmla="*/ 6057992 w 8148161"/>
                        <a:gd name="connsiteY21" fmla="*/ 1224840 h 1272568"/>
                        <a:gd name="connsiteX22" fmla="*/ 5620417 w 8148161"/>
                        <a:gd name="connsiteY22" fmla="*/ 1224840 h 1272568"/>
                        <a:gd name="connsiteX23" fmla="*/ 5029099 w 8148161"/>
                        <a:gd name="connsiteY23" fmla="*/ 1224840 h 1272568"/>
                        <a:gd name="connsiteX24" fmla="*/ 4668396 w 8148161"/>
                        <a:gd name="connsiteY24" fmla="*/ 1224840 h 1272568"/>
                        <a:gd name="connsiteX25" fmla="*/ 4000207 w 8148161"/>
                        <a:gd name="connsiteY25" fmla="*/ 1224840 h 1272568"/>
                        <a:gd name="connsiteX26" fmla="*/ 3408889 w 8148161"/>
                        <a:gd name="connsiteY26" fmla="*/ 1224840 h 1272568"/>
                        <a:gd name="connsiteX27" fmla="*/ 3048185 w 8148161"/>
                        <a:gd name="connsiteY27" fmla="*/ 1224840 h 1272568"/>
                        <a:gd name="connsiteX28" fmla="*/ 2610610 w 8148161"/>
                        <a:gd name="connsiteY28" fmla="*/ 1224840 h 1272568"/>
                        <a:gd name="connsiteX29" fmla="*/ 2019292 w 8148161"/>
                        <a:gd name="connsiteY29" fmla="*/ 1224840 h 1272568"/>
                        <a:gd name="connsiteX30" fmla="*/ 1581717 w 8148161"/>
                        <a:gd name="connsiteY30" fmla="*/ 1224840 h 1272568"/>
                        <a:gd name="connsiteX31" fmla="*/ 1144142 w 8148161"/>
                        <a:gd name="connsiteY31" fmla="*/ 1224840 h 1272568"/>
                        <a:gd name="connsiteX32" fmla="*/ 221686 w 8148161"/>
                        <a:gd name="connsiteY32" fmla="*/ 1224840 h 1272568"/>
                        <a:gd name="connsiteX33" fmla="*/ 25846 w 8148161"/>
                        <a:gd name="connsiteY33" fmla="*/ 1029000 h 1272568"/>
                        <a:gd name="connsiteX34" fmla="*/ 288736 w 8148161"/>
                        <a:gd name="connsiteY34" fmla="*/ 545893 h 1272568"/>
                        <a:gd name="connsiteX35" fmla="*/ 25846 w 8148161"/>
                        <a:gd name="connsiteY35" fmla="*/ 245666 h 1272568"/>
                        <a:gd name="connsiteX0" fmla="*/ 25846 w 8148161"/>
                        <a:gd name="connsiteY0" fmla="*/ 245666 h 1272568"/>
                        <a:gd name="connsiteX1" fmla="*/ 221686 w 8148161"/>
                        <a:gd name="connsiteY1" fmla="*/ 49826 h 1272568"/>
                        <a:gd name="connsiteX2" fmla="*/ 889875 w 8148161"/>
                        <a:gd name="connsiteY2" fmla="*/ 49826 h 1272568"/>
                        <a:gd name="connsiteX3" fmla="*/ 1481193 w 8148161"/>
                        <a:gd name="connsiteY3" fmla="*/ 49826 h 1272568"/>
                        <a:gd name="connsiteX4" fmla="*/ 2149382 w 8148161"/>
                        <a:gd name="connsiteY4" fmla="*/ 49826 h 1272568"/>
                        <a:gd name="connsiteX5" fmla="*/ 2586957 w 8148161"/>
                        <a:gd name="connsiteY5" fmla="*/ 49826 h 1272568"/>
                        <a:gd name="connsiteX6" fmla="*/ 3255146 w 8148161"/>
                        <a:gd name="connsiteY6" fmla="*/ 49826 h 1272568"/>
                        <a:gd name="connsiteX7" fmla="*/ 3692721 w 8148161"/>
                        <a:gd name="connsiteY7" fmla="*/ 49826 h 1272568"/>
                        <a:gd name="connsiteX8" fmla="*/ 4284039 w 8148161"/>
                        <a:gd name="connsiteY8" fmla="*/ 49826 h 1272568"/>
                        <a:gd name="connsiteX9" fmla="*/ 4798486 w 8148161"/>
                        <a:gd name="connsiteY9" fmla="*/ 49826 h 1272568"/>
                        <a:gd name="connsiteX10" fmla="*/ 5236061 w 8148161"/>
                        <a:gd name="connsiteY10" fmla="*/ 49826 h 1272568"/>
                        <a:gd name="connsiteX11" fmla="*/ 5827378 w 8148161"/>
                        <a:gd name="connsiteY11" fmla="*/ 49826 h 1272568"/>
                        <a:gd name="connsiteX12" fmla="*/ 6495568 w 8148161"/>
                        <a:gd name="connsiteY12" fmla="*/ 49826 h 1272568"/>
                        <a:gd name="connsiteX13" fmla="*/ 6856271 w 8148161"/>
                        <a:gd name="connsiteY13" fmla="*/ 49826 h 1272568"/>
                        <a:gd name="connsiteX14" fmla="*/ 7908817 w 8148161"/>
                        <a:gd name="connsiteY14" fmla="*/ 49826 h 1272568"/>
                        <a:gd name="connsiteX15" fmla="*/ 8104657 w 8148161"/>
                        <a:gd name="connsiteY15" fmla="*/ 245666 h 1272568"/>
                        <a:gd name="connsiteX16" fmla="*/ 8104657 w 8148161"/>
                        <a:gd name="connsiteY16" fmla="*/ 645166 h 1272568"/>
                        <a:gd name="connsiteX17" fmla="*/ 8104657 w 8148161"/>
                        <a:gd name="connsiteY17" fmla="*/ 1029000 h 1272568"/>
                        <a:gd name="connsiteX18" fmla="*/ 7908817 w 8148161"/>
                        <a:gd name="connsiteY18" fmla="*/ 1224840 h 1272568"/>
                        <a:gd name="connsiteX19" fmla="*/ 7240628 w 8148161"/>
                        <a:gd name="connsiteY19" fmla="*/ 1224840 h 1272568"/>
                        <a:gd name="connsiteX20" fmla="*/ 6803053 w 8148161"/>
                        <a:gd name="connsiteY20" fmla="*/ 1224840 h 1272568"/>
                        <a:gd name="connsiteX21" fmla="*/ 6057992 w 8148161"/>
                        <a:gd name="connsiteY21" fmla="*/ 1224840 h 1272568"/>
                        <a:gd name="connsiteX22" fmla="*/ 5620417 w 8148161"/>
                        <a:gd name="connsiteY22" fmla="*/ 1224840 h 1272568"/>
                        <a:gd name="connsiteX23" fmla="*/ 5029099 w 8148161"/>
                        <a:gd name="connsiteY23" fmla="*/ 1224840 h 1272568"/>
                        <a:gd name="connsiteX24" fmla="*/ 4668396 w 8148161"/>
                        <a:gd name="connsiteY24" fmla="*/ 1224840 h 1272568"/>
                        <a:gd name="connsiteX25" fmla="*/ 4000207 w 8148161"/>
                        <a:gd name="connsiteY25" fmla="*/ 1224840 h 1272568"/>
                        <a:gd name="connsiteX26" fmla="*/ 3408889 w 8148161"/>
                        <a:gd name="connsiteY26" fmla="*/ 1224840 h 1272568"/>
                        <a:gd name="connsiteX27" fmla="*/ 3048185 w 8148161"/>
                        <a:gd name="connsiteY27" fmla="*/ 1224840 h 1272568"/>
                        <a:gd name="connsiteX28" fmla="*/ 2610610 w 8148161"/>
                        <a:gd name="connsiteY28" fmla="*/ 1224840 h 1272568"/>
                        <a:gd name="connsiteX29" fmla="*/ 2019292 w 8148161"/>
                        <a:gd name="connsiteY29" fmla="*/ 1224840 h 1272568"/>
                        <a:gd name="connsiteX30" fmla="*/ 1581717 w 8148161"/>
                        <a:gd name="connsiteY30" fmla="*/ 1224840 h 1272568"/>
                        <a:gd name="connsiteX31" fmla="*/ 1144142 w 8148161"/>
                        <a:gd name="connsiteY31" fmla="*/ 1224840 h 1272568"/>
                        <a:gd name="connsiteX32" fmla="*/ 221686 w 8148161"/>
                        <a:gd name="connsiteY32" fmla="*/ 1224840 h 1272568"/>
                        <a:gd name="connsiteX33" fmla="*/ 220156 w 8148161"/>
                        <a:gd name="connsiteY33" fmla="*/ 1143300 h 1272568"/>
                        <a:gd name="connsiteX34" fmla="*/ 25846 w 8148161"/>
                        <a:gd name="connsiteY34" fmla="*/ 637333 h 1272568"/>
                        <a:gd name="connsiteX35" fmla="*/ 25846 w 8148161"/>
                        <a:gd name="connsiteY35" fmla="*/ 245666 h 12725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</a:cxnLst>
                      <a:rect l="l" t="t" r="r" b="b"/>
                      <a:pathLst>
                        <a:path w="8148161" h="1272568" fill="none" extrusionOk="0">
                          <a:moveTo>
                            <a:pt x="25846" y="245666"/>
                          </a:moveTo>
                          <a:cubicBezTo>
                            <a:pt x="22115" y="113755"/>
                            <a:pt x="150176" y="47717"/>
                            <a:pt x="221686" y="49826"/>
                          </a:cubicBezTo>
                          <a:cubicBezTo>
                            <a:pt x="358448" y="-32152"/>
                            <a:pt x="671500" y="100580"/>
                            <a:pt x="889875" y="49826"/>
                          </a:cubicBezTo>
                          <a:cubicBezTo>
                            <a:pt x="1068752" y="-49839"/>
                            <a:pt x="1275533" y="16016"/>
                            <a:pt x="1481193" y="49826"/>
                          </a:cubicBezTo>
                          <a:cubicBezTo>
                            <a:pt x="1674167" y="97247"/>
                            <a:pt x="1887529" y="166408"/>
                            <a:pt x="2149382" y="49826"/>
                          </a:cubicBezTo>
                          <a:cubicBezTo>
                            <a:pt x="2419772" y="47652"/>
                            <a:pt x="2487474" y="52872"/>
                            <a:pt x="2586957" y="49826"/>
                          </a:cubicBezTo>
                          <a:cubicBezTo>
                            <a:pt x="2631541" y="-98288"/>
                            <a:pt x="3033949" y="28159"/>
                            <a:pt x="3255146" y="49826"/>
                          </a:cubicBezTo>
                          <a:cubicBezTo>
                            <a:pt x="3492101" y="11237"/>
                            <a:pt x="3465890" y="44365"/>
                            <a:pt x="3692721" y="49826"/>
                          </a:cubicBezTo>
                          <a:cubicBezTo>
                            <a:pt x="3877209" y="-29976"/>
                            <a:pt x="3997833" y="125617"/>
                            <a:pt x="4284039" y="49826"/>
                          </a:cubicBezTo>
                          <a:cubicBezTo>
                            <a:pt x="4538665" y="87298"/>
                            <a:pt x="4740658" y="47673"/>
                            <a:pt x="4798486" y="49826"/>
                          </a:cubicBezTo>
                          <a:cubicBezTo>
                            <a:pt x="4948285" y="61766"/>
                            <a:pt x="5080139" y="170703"/>
                            <a:pt x="5236061" y="49826"/>
                          </a:cubicBezTo>
                          <a:cubicBezTo>
                            <a:pt x="5397042" y="59689"/>
                            <a:pt x="5483087" y="75409"/>
                            <a:pt x="5827378" y="49826"/>
                          </a:cubicBezTo>
                          <a:cubicBezTo>
                            <a:pt x="6070405" y="45516"/>
                            <a:pt x="6211601" y="97226"/>
                            <a:pt x="6495568" y="49826"/>
                          </a:cubicBezTo>
                          <a:cubicBezTo>
                            <a:pt x="6743895" y="42839"/>
                            <a:pt x="6718543" y="49430"/>
                            <a:pt x="6856271" y="49826"/>
                          </a:cubicBezTo>
                          <a:cubicBezTo>
                            <a:pt x="7093400" y="-81051"/>
                            <a:pt x="7188833" y="154856"/>
                            <a:pt x="7908817" y="49826"/>
                          </a:cubicBezTo>
                          <a:cubicBezTo>
                            <a:pt x="8073807" y="108184"/>
                            <a:pt x="8084079" y="186861"/>
                            <a:pt x="8104657" y="245666"/>
                          </a:cubicBezTo>
                          <a:cubicBezTo>
                            <a:pt x="8144428" y="413604"/>
                            <a:pt x="8103580" y="454844"/>
                            <a:pt x="8104657" y="645166"/>
                          </a:cubicBezTo>
                          <a:cubicBezTo>
                            <a:pt x="8138272" y="771012"/>
                            <a:pt x="8110393" y="835362"/>
                            <a:pt x="8104657" y="1029000"/>
                          </a:cubicBezTo>
                          <a:cubicBezTo>
                            <a:pt x="8155832" y="1196050"/>
                            <a:pt x="8007147" y="1156944"/>
                            <a:pt x="7908817" y="1224840"/>
                          </a:cubicBezTo>
                          <a:cubicBezTo>
                            <a:pt x="7588237" y="1247321"/>
                            <a:pt x="7350151" y="1301865"/>
                            <a:pt x="7240628" y="1224840"/>
                          </a:cubicBezTo>
                          <a:cubicBezTo>
                            <a:pt x="7009093" y="1191234"/>
                            <a:pt x="6955265" y="1222747"/>
                            <a:pt x="6803053" y="1224840"/>
                          </a:cubicBezTo>
                          <a:cubicBezTo>
                            <a:pt x="6609794" y="1388402"/>
                            <a:pt x="6426033" y="946085"/>
                            <a:pt x="6057992" y="1224840"/>
                          </a:cubicBezTo>
                          <a:cubicBezTo>
                            <a:pt x="5771047" y="1263809"/>
                            <a:pt x="5798360" y="1173402"/>
                            <a:pt x="5620417" y="1224840"/>
                          </a:cubicBezTo>
                          <a:cubicBezTo>
                            <a:pt x="5532500" y="1237666"/>
                            <a:pt x="5185040" y="1105386"/>
                            <a:pt x="5029099" y="1224840"/>
                          </a:cubicBezTo>
                          <a:cubicBezTo>
                            <a:pt x="4798270" y="1271715"/>
                            <a:pt x="4777967" y="1157209"/>
                            <a:pt x="4668396" y="1224840"/>
                          </a:cubicBezTo>
                          <a:cubicBezTo>
                            <a:pt x="4678956" y="1218340"/>
                            <a:pt x="4310818" y="1356654"/>
                            <a:pt x="4000207" y="1224840"/>
                          </a:cubicBezTo>
                          <a:cubicBezTo>
                            <a:pt x="3641214" y="1232270"/>
                            <a:pt x="3547040" y="1150836"/>
                            <a:pt x="3408889" y="1224840"/>
                          </a:cubicBezTo>
                          <a:cubicBezTo>
                            <a:pt x="3224300" y="1239651"/>
                            <a:pt x="3168432" y="1251049"/>
                            <a:pt x="3048185" y="1224840"/>
                          </a:cubicBezTo>
                          <a:cubicBezTo>
                            <a:pt x="2964918" y="1254255"/>
                            <a:pt x="2679402" y="1240499"/>
                            <a:pt x="2610610" y="1224840"/>
                          </a:cubicBezTo>
                          <a:cubicBezTo>
                            <a:pt x="2393991" y="1360791"/>
                            <a:pt x="2338558" y="1001782"/>
                            <a:pt x="2019292" y="1224840"/>
                          </a:cubicBezTo>
                          <a:cubicBezTo>
                            <a:pt x="1799825" y="1251786"/>
                            <a:pt x="1700131" y="1204600"/>
                            <a:pt x="1581717" y="1224840"/>
                          </a:cubicBezTo>
                          <a:cubicBezTo>
                            <a:pt x="1432228" y="1200867"/>
                            <a:pt x="1283750" y="1146686"/>
                            <a:pt x="1144142" y="1224840"/>
                          </a:cubicBezTo>
                          <a:cubicBezTo>
                            <a:pt x="1180392" y="1100353"/>
                            <a:pt x="584554" y="1355760"/>
                            <a:pt x="221686" y="1224840"/>
                          </a:cubicBezTo>
                          <a:cubicBezTo>
                            <a:pt x="99225" y="1262059"/>
                            <a:pt x="-11508" y="1102138"/>
                            <a:pt x="25846" y="1029000"/>
                          </a:cubicBezTo>
                          <a:cubicBezTo>
                            <a:pt x="-13952" y="870933"/>
                            <a:pt x="46998" y="723530"/>
                            <a:pt x="25846" y="637333"/>
                          </a:cubicBezTo>
                          <a:cubicBezTo>
                            <a:pt x="-45166" y="493695"/>
                            <a:pt x="80378" y="347498"/>
                            <a:pt x="25846" y="245666"/>
                          </a:cubicBezTo>
                          <a:close/>
                        </a:path>
                        <a:path w="8148161" h="1272568" stroke="0" extrusionOk="0">
                          <a:moveTo>
                            <a:pt x="14416" y="348536"/>
                          </a:moveTo>
                          <a:cubicBezTo>
                            <a:pt x="-49402" y="275907"/>
                            <a:pt x="90878" y="-8392"/>
                            <a:pt x="221686" y="49826"/>
                          </a:cubicBezTo>
                          <a:cubicBezTo>
                            <a:pt x="451434" y="-32669"/>
                            <a:pt x="507092" y="135429"/>
                            <a:pt x="736132" y="49826"/>
                          </a:cubicBezTo>
                          <a:cubicBezTo>
                            <a:pt x="958953" y="55762"/>
                            <a:pt x="992888" y="84602"/>
                            <a:pt x="1173708" y="49826"/>
                          </a:cubicBezTo>
                          <a:cubicBezTo>
                            <a:pt x="1324703" y="-26875"/>
                            <a:pt x="1475759" y="113601"/>
                            <a:pt x="1611283" y="49826"/>
                          </a:cubicBezTo>
                          <a:cubicBezTo>
                            <a:pt x="1808542" y="-21349"/>
                            <a:pt x="2067707" y="98808"/>
                            <a:pt x="2202601" y="49826"/>
                          </a:cubicBezTo>
                          <a:cubicBezTo>
                            <a:pt x="2255122" y="-69489"/>
                            <a:pt x="2787574" y="68327"/>
                            <a:pt x="2947661" y="49826"/>
                          </a:cubicBezTo>
                          <a:cubicBezTo>
                            <a:pt x="3230903" y="-10255"/>
                            <a:pt x="3232019" y="74058"/>
                            <a:pt x="3462107" y="49826"/>
                          </a:cubicBezTo>
                          <a:cubicBezTo>
                            <a:pt x="3706238" y="131828"/>
                            <a:pt x="3922718" y="135623"/>
                            <a:pt x="4053425" y="49826"/>
                          </a:cubicBezTo>
                          <a:cubicBezTo>
                            <a:pt x="4234564" y="43193"/>
                            <a:pt x="4290278" y="46583"/>
                            <a:pt x="4414129" y="49826"/>
                          </a:cubicBezTo>
                          <a:cubicBezTo>
                            <a:pt x="4535967" y="-27914"/>
                            <a:pt x="4628537" y="47245"/>
                            <a:pt x="5005447" y="49826"/>
                          </a:cubicBezTo>
                          <a:cubicBezTo>
                            <a:pt x="5333041" y="28562"/>
                            <a:pt x="5355108" y="68408"/>
                            <a:pt x="5596765" y="49826"/>
                          </a:cubicBezTo>
                          <a:cubicBezTo>
                            <a:pt x="5822273" y="17127"/>
                            <a:pt x="5890910" y="45557"/>
                            <a:pt x="6188082" y="49826"/>
                          </a:cubicBezTo>
                          <a:cubicBezTo>
                            <a:pt x="6372977" y="-70624"/>
                            <a:pt x="6675534" y="278806"/>
                            <a:pt x="6856271" y="49826"/>
                          </a:cubicBezTo>
                          <a:cubicBezTo>
                            <a:pt x="7025863" y="56702"/>
                            <a:pt x="7204003" y="92692"/>
                            <a:pt x="7293847" y="49826"/>
                          </a:cubicBezTo>
                          <a:cubicBezTo>
                            <a:pt x="7458354" y="100845"/>
                            <a:pt x="7730128" y="152573"/>
                            <a:pt x="7908817" y="49826"/>
                          </a:cubicBezTo>
                          <a:cubicBezTo>
                            <a:pt x="8040938" y="-11093"/>
                            <a:pt x="8090120" y="149507"/>
                            <a:pt x="8104657" y="245666"/>
                          </a:cubicBezTo>
                          <a:cubicBezTo>
                            <a:pt x="8111601" y="430841"/>
                            <a:pt x="8132696" y="505632"/>
                            <a:pt x="8104657" y="645166"/>
                          </a:cubicBezTo>
                          <a:cubicBezTo>
                            <a:pt x="8213385" y="749640"/>
                            <a:pt x="8104421" y="902048"/>
                            <a:pt x="8104657" y="1029000"/>
                          </a:cubicBezTo>
                          <a:cubicBezTo>
                            <a:pt x="8089446" y="1173356"/>
                            <a:pt x="7998268" y="1239057"/>
                            <a:pt x="7908817" y="1224840"/>
                          </a:cubicBezTo>
                          <a:cubicBezTo>
                            <a:pt x="7679909" y="1288309"/>
                            <a:pt x="7619040" y="1259975"/>
                            <a:pt x="7394371" y="1224840"/>
                          </a:cubicBezTo>
                          <a:cubicBezTo>
                            <a:pt x="7124868" y="1219990"/>
                            <a:pt x="7053075" y="1255431"/>
                            <a:pt x="6956795" y="1224840"/>
                          </a:cubicBezTo>
                          <a:cubicBezTo>
                            <a:pt x="6926785" y="1224351"/>
                            <a:pt x="6631119" y="1131380"/>
                            <a:pt x="6519220" y="1224840"/>
                          </a:cubicBezTo>
                          <a:cubicBezTo>
                            <a:pt x="6311743" y="1362818"/>
                            <a:pt x="6224624" y="1252142"/>
                            <a:pt x="5927902" y="1224840"/>
                          </a:cubicBezTo>
                          <a:cubicBezTo>
                            <a:pt x="5647748" y="1201780"/>
                            <a:pt x="5626841" y="1165626"/>
                            <a:pt x="5413456" y="1224840"/>
                          </a:cubicBezTo>
                          <a:cubicBezTo>
                            <a:pt x="5215108" y="1240202"/>
                            <a:pt x="4933880" y="1266836"/>
                            <a:pt x="4822138" y="1224840"/>
                          </a:cubicBezTo>
                          <a:cubicBezTo>
                            <a:pt x="4620335" y="1211865"/>
                            <a:pt x="4463114" y="1162183"/>
                            <a:pt x="4384563" y="1224840"/>
                          </a:cubicBezTo>
                          <a:cubicBezTo>
                            <a:pt x="4199343" y="1300997"/>
                            <a:pt x="4060825" y="1206419"/>
                            <a:pt x="3870117" y="1224840"/>
                          </a:cubicBezTo>
                          <a:cubicBezTo>
                            <a:pt x="3748692" y="1287999"/>
                            <a:pt x="3446956" y="1144693"/>
                            <a:pt x="3201928" y="1224840"/>
                          </a:cubicBezTo>
                          <a:cubicBezTo>
                            <a:pt x="3000264" y="1194997"/>
                            <a:pt x="2651550" y="1236377"/>
                            <a:pt x="2533738" y="1224840"/>
                          </a:cubicBezTo>
                          <a:cubicBezTo>
                            <a:pt x="2320904" y="1291781"/>
                            <a:pt x="2230388" y="1240566"/>
                            <a:pt x="1942421" y="1224840"/>
                          </a:cubicBezTo>
                          <a:cubicBezTo>
                            <a:pt x="1692178" y="1225748"/>
                            <a:pt x="1690464" y="1222708"/>
                            <a:pt x="1504846" y="1224840"/>
                          </a:cubicBezTo>
                          <a:cubicBezTo>
                            <a:pt x="1350202" y="1213472"/>
                            <a:pt x="1290684" y="1168840"/>
                            <a:pt x="1067270" y="1224840"/>
                          </a:cubicBezTo>
                          <a:cubicBezTo>
                            <a:pt x="908704" y="1172024"/>
                            <a:pt x="593965" y="1337977"/>
                            <a:pt x="221686" y="1224840"/>
                          </a:cubicBezTo>
                          <a:cubicBezTo>
                            <a:pt x="152556" y="1251969"/>
                            <a:pt x="44885" y="1113059"/>
                            <a:pt x="25846" y="1029000"/>
                          </a:cubicBezTo>
                          <a:cubicBezTo>
                            <a:pt x="-942" y="874326"/>
                            <a:pt x="-31388" y="782608"/>
                            <a:pt x="25846" y="653000"/>
                          </a:cubicBezTo>
                          <a:cubicBezTo>
                            <a:pt x="24114" y="520275"/>
                            <a:pt x="-14532" y="460366"/>
                            <a:pt x="14416" y="348536"/>
                          </a:cubicBezTo>
                          <a:close/>
                        </a:path>
                        <a:path w="8148161" h="1272568" fill="none" stroke="0" extrusionOk="0">
                          <a:moveTo>
                            <a:pt x="25846" y="245666"/>
                          </a:moveTo>
                          <a:cubicBezTo>
                            <a:pt x="-2279" y="116008"/>
                            <a:pt x="135411" y="79368"/>
                            <a:pt x="221686" y="49826"/>
                          </a:cubicBezTo>
                          <a:cubicBezTo>
                            <a:pt x="415185" y="-58776"/>
                            <a:pt x="710301" y="86072"/>
                            <a:pt x="889875" y="49826"/>
                          </a:cubicBezTo>
                          <a:cubicBezTo>
                            <a:pt x="1056078" y="49699"/>
                            <a:pt x="1354251" y="107152"/>
                            <a:pt x="1481193" y="49826"/>
                          </a:cubicBezTo>
                          <a:cubicBezTo>
                            <a:pt x="1622963" y="70698"/>
                            <a:pt x="1863766" y="170367"/>
                            <a:pt x="2149382" y="49826"/>
                          </a:cubicBezTo>
                          <a:cubicBezTo>
                            <a:pt x="2419522" y="12034"/>
                            <a:pt x="2436969" y="100568"/>
                            <a:pt x="2586957" y="49826"/>
                          </a:cubicBezTo>
                          <a:cubicBezTo>
                            <a:pt x="2648116" y="49564"/>
                            <a:pt x="3040885" y="69913"/>
                            <a:pt x="3255146" y="49826"/>
                          </a:cubicBezTo>
                          <a:cubicBezTo>
                            <a:pt x="3470361" y="25726"/>
                            <a:pt x="3464443" y="63697"/>
                            <a:pt x="3692721" y="49826"/>
                          </a:cubicBezTo>
                          <a:cubicBezTo>
                            <a:pt x="3889626" y="27764"/>
                            <a:pt x="4003939" y="54626"/>
                            <a:pt x="4284039" y="49826"/>
                          </a:cubicBezTo>
                          <a:cubicBezTo>
                            <a:pt x="4507262" y="-1133"/>
                            <a:pt x="4716649" y="59725"/>
                            <a:pt x="4798486" y="49826"/>
                          </a:cubicBezTo>
                          <a:cubicBezTo>
                            <a:pt x="4875306" y="-11737"/>
                            <a:pt x="5064195" y="46997"/>
                            <a:pt x="5236061" y="49826"/>
                          </a:cubicBezTo>
                          <a:cubicBezTo>
                            <a:pt x="5445501" y="29223"/>
                            <a:pt x="5603133" y="111076"/>
                            <a:pt x="5827378" y="49826"/>
                          </a:cubicBezTo>
                          <a:cubicBezTo>
                            <a:pt x="6174395" y="78638"/>
                            <a:pt x="6242113" y="90561"/>
                            <a:pt x="6495568" y="49826"/>
                          </a:cubicBezTo>
                          <a:cubicBezTo>
                            <a:pt x="6734106" y="38909"/>
                            <a:pt x="6727657" y="56334"/>
                            <a:pt x="6856271" y="49826"/>
                          </a:cubicBezTo>
                          <a:cubicBezTo>
                            <a:pt x="7001442" y="-29005"/>
                            <a:pt x="7367826" y="222778"/>
                            <a:pt x="7908817" y="49826"/>
                          </a:cubicBezTo>
                          <a:cubicBezTo>
                            <a:pt x="8048031" y="29179"/>
                            <a:pt x="8105337" y="135415"/>
                            <a:pt x="8104657" y="245666"/>
                          </a:cubicBezTo>
                          <a:cubicBezTo>
                            <a:pt x="8068695" y="382701"/>
                            <a:pt x="8041838" y="531902"/>
                            <a:pt x="8104657" y="645166"/>
                          </a:cubicBezTo>
                          <a:cubicBezTo>
                            <a:pt x="8129220" y="808856"/>
                            <a:pt x="8110378" y="856524"/>
                            <a:pt x="8104657" y="1029000"/>
                          </a:cubicBezTo>
                          <a:cubicBezTo>
                            <a:pt x="8122909" y="1181786"/>
                            <a:pt x="8009615" y="1230834"/>
                            <a:pt x="7908817" y="1224840"/>
                          </a:cubicBezTo>
                          <a:cubicBezTo>
                            <a:pt x="7674684" y="1331384"/>
                            <a:pt x="7424297" y="1197083"/>
                            <a:pt x="7240628" y="1224840"/>
                          </a:cubicBezTo>
                          <a:cubicBezTo>
                            <a:pt x="7056616" y="1232927"/>
                            <a:pt x="6940908" y="1216105"/>
                            <a:pt x="6803053" y="1224840"/>
                          </a:cubicBezTo>
                          <a:cubicBezTo>
                            <a:pt x="6786474" y="1223756"/>
                            <a:pt x="6319457" y="1091603"/>
                            <a:pt x="6057992" y="1224840"/>
                          </a:cubicBezTo>
                          <a:cubicBezTo>
                            <a:pt x="5765434" y="1284428"/>
                            <a:pt x="5775015" y="1240877"/>
                            <a:pt x="5620417" y="1224840"/>
                          </a:cubicBezTo>
                          <a:cubicBezTo>
                            <a:pt x="5516657" y="1197652"/>
                            <a:pt x="5239306" y="1076401"/>
                            <a:pt x="5029099" y="1224840"/>
                          </a:cubicBezTo>
                          <a:cubicBezTo>
                            <a:pt x="4856174" y="1271250"/>
                            <a:pt x="4728176" y="1196418"/>
                            <a:pt x="4668396" y="1224840"/>
                          </a:cubicBezTo>
                          <a:cubicBezTo>
                            <a:pt x="4698410" y="1300468"/>
                            <a:pt x="4219549" y="1220839"/>
                            <a:pt x="4000207" y="1224840"/>
                          </a:cubicBezTo>
                          <a:cubicBezTo>
                            <a:pt x="3646860" y="1290865"/>
                            <a:pt x="3573900" y="1189204"/>
                            <a:pt x="3408889" y="1224840"/>
                          </a:cubicBezTo>
                          <a:cubicBezTo>
                            <a:pt x="3240882" y="1308479"/>
                            <a:pt x="3152699" y="1197842"/>
                            <a:pt x="3048185" y="1224840"/>
                          </a:cubicBezTo>
                          <a:cubicBezTo>
                            <a:pt x="2905327" y="1278420"/>
                            <a:pt x="2737447" y="1241410"/>
                            <a:pt x="2610610" y="1224840"/>
                          </a:cubicBezTo>
                          <a:cubicBezTo>
                            <a:pt x="2495547" y="1236261"/>
                            <a:pt x="2291548" y="1063956"/>
                            <a:pt x="2019292" y="1224840"/>
                          </a:cubicBezTo>
                          <a:cubicBezTo>
                            <a:pt x="1793228" y="1264158"/>
                            <a:pt x="1810170" y="1171835"/>
                            <a:pt x="1581717" y="1224840"/>
                          </a:cubicBezTo>
                          <a:cubicBezTo>
                            <a:pt x="1419755" y="1194676"/>
                            <a:pt x="1305643" y="1190081"/>
                            <a:pt x="1144142" y="1224840"/>
                          </a:cubicBezTo>
                          <a:cubicBezTo>
                            <a:pt x="1070289" y="1193589"/>
                            <a:pt x="681706" y="1368925"/>
                            <a:pt x="221686" y="1224840"/>
                          </a:cubicBezTo>
                          <a:cubicBezTo>
                            <a:pt x="108517" y="1159731"/>
                            <a:pt x="26206" y="1172448"/>
                            <a:pt x="25846" y="1029000"/>
                          </a:cubicBezTo>
                          <a:cubicBezTo>
                            <a:pt x="-50602" y="807135"/>
                            <a:pt x="319622" y="705793"/>
                            <a:pt x="288736" y="545893"/>
                          </a:cubicBezTo>
                          <a:cubicBezTo>
                            <a:pt x="192394" y="373223"/>
                            <a:pt x="39164" y="328516"/>
                            <a:pt x="25846" y="245666"/>
                          </a:cubicBezTo>
                          <a:close/>
                        </a:path>
                        <a:path w="8148161" h="1272568" fill="none" stroke="0" extrusionOk="0">
                          <a:moveTo>
                            <a:pt x="25846" y="245666"/>
                          </a:moveTo>
                          <a:cubicBezTo>
                            <a:pt x="-34150" y="152199"/>
                            <a:pt x="144367" y="3517"/>
                            <a:pt x="221686" y="49826"/>
                          </a:cubicBezTo>
                          <a:cubicBezTo>
                            <a:pt x="372079" y="38883"/>
                            <a:pt x="724575" y="48116"/>
                            <a:pt x="889875" y="49826"/>
                          </a:cubicBezTo>
                          <a:cubicBezTo>
                            <a:pt x="1093201" y="-36606"/>
                            <a:pt x="1250371" y="183240"/>
                            <a:pt x="1481193" y="49826"/>
                          </a:cubicBezTo>
                          <a:cubicBezTo>
                            <a:pt x="1647549" y="78680"/>
                            <a:pt x="1889719" y="126396"/>
                            <a:pt x="2149382" y="49826"/>
                          </a:cubicBezTo>
                          <a:cubicBezTo>
                            <a:pt x="2405949" y="23347"/>
                            <a:pt x="2454082" y="72234"/>
                            <a:pt x="2586957" y="49826"/>
                          </a:cubicBezTo>
                          <a:cubicBezTo>
                            <a:pt x="2644832" y="-35433"/>
                            <a:pt x="3101553" y="76015"/>
                            <a:pt x="3255146" y="49826"/>
                          </a:cubicBezTo>
                          <a:cubicBezTo>
                            <a:pt x="3493506" y="16450"/>
                            <a:pt x="3459598" y="87640"/>
                            <a:pt x="3692721" y="49826"/>
                          </a:cubicBezTo>
                          <a:cubicBezTo>
                            <a:pt x="3944338" y="25476"/>
                            <a:pt x="4023974" y="90742"/>
                            <a:pt x="4284039" y="49826"/>
                          </a:cubicBezTo>
                          <a:cubicBezTo>
                            <a:pt x="4508653" y="51609"/>
                            <a:pt x="4715902" y="89385"/>
                            <a:pt x="4798486" y="49826"/>
                          </a:cubicBezTo>
                          <a:cubicBezTo>
                            <a:pt x="4977720" y="81902"/>
                            <a:pt x="5069404" y="98658"/>
                            <a:pt x="5236061" y="49826"/>
                          </a:cubicBezTo>
                          <a:cubicBezTo>
                            <a:pt x="5379723" y="44818"/>
                            <a:pt x="5504681" y="60510"/>
                            <a:pt x="5827378" y="49826"/>
                          </a:cubicBezTo>
                          <a:cubicBezTo>
                            <a:pt x="6081932" y="26648"/>
                            <a:pt x="6232523" y="80832"/>
                            <a:pt x="6495568" y="49826"/>
                          </a:cubicBezTo>
                          <a:cubicBezTo>
                            <a:pt x="6741173" y="46747"/>
                            <a:pt x="6724653" y="55257"/>
                            <a:pt x="6856271" y="49826"/>
                          </a:cubicBezTo>
                          <a:cubicBezTo>
                            <a:pt x="7113462" y="-19661"/>
                            <a:pt x="7402272" y="207401"/>
                            <a:pt x="7908817" y="49826"/>
                          </a:cubicBezTo>
                          <a:cubicBezTo>
                            <a:pt x="8047145" y="94518"/>
                            <a:pt x="8104981" y="160363"/>
                            <a:pt x="8104657" y="245666"/>
                          </a:cubicBezTo>
                          <a:cubicBezTo>
                            <a:pt x="8095880" y="395707"/>
                            <a:pt x="8063070" y="482244"/>
                            <a:pt x="8104657" y="645166"/>
                          </a:cubicBezTo>
                          <a:cubicBezTo>
                            <a:pt x="8138449" y="800856"/>
                            <a:pt x="8102681" y="841355"/>
                            <a:pt x="8104657" y="1029000"/>
                          </a:cubicBezTo>
                          <a:cubicBezTo>
                            <a:pt x="8118463" y="1157551"/>
                            <a:pt x="8007076" y="1142168"/>
                            <a:pt x="7908817" y="1224840"/>
                          </a:cubicBezTo>
                          <a:cubicBezTo>
                            <a:pt x="7629086" y="1233296"/>
                            <a:pt x="7411949" y="1233735"/>
                            <a:pt x="7240628" y="1224840"/>
                          </a:cubicBezTo>
                          <a:cubicBezTo>
                            <a:pt x="7014311" y="1221091"/>
                            <a:pt x="6979345" y="1203771"/>
                            <a:pt x="6803053" y="1224840"/>
                          </a:cubicBezTo>
                          <a:cubicBezTo>
                            <a:pt x="6765151" y="1288593"/>
                            <a:pt x="6244298" y="1141421"/>
                            <a:pt x="6057992" y="1224840"/>
                          </a:cubicBezTo>
                          <a:cubicBezTo>
                            <a:pt x="5773566" y="1259401"/>
                            <a:pt x="5781850" y="1199562"/>
                            <a:pt x="5620417" y="1224840"/>
                          </a:cubicBezTo>
                          <a:cubicBezTo>
                            <a:pt x="5504402" y="1224547"/>
                            <a:pt x="5192936" y="1082618"/>
                            <a:pt x="5029099" y="1224840"/>
                          </a:cubicBezTo>
                          <a:cubicBezTo>
                            <a:pt x="4809276" y="1278253"/>
                            <a:pt x="4743213" y="1241450"/>
                            <a:pt x="4668396" y="1224840"/>
                          </a:cubicBezTo>
                          <a:cubicBezTo>
                            <a:pt x="4568096" y="1185054"/>
                            <a:pt x="4283360" y="1275297"/>
                            <a:pt x="4000207" y="1224840"/>
                          </a:cubicBezTo>
                          <a:cubicBezTo>
                            <a:pt x="3638305" y="1260363"/>
                            <a:pt x="3587820" y="1182053"/>
                            <a:pt x="3408889" y="1224840"/>
                          </a:cubicBezTo>
                          <a:cubicBezTo>
                            <a:pt x="3230559" y="1259252"/>
                            <a:pt x="3173114" y="1229822"/>
                            <a:pt x="3048185" y="1224840"/>
                          </a:cubicBezTo>
                          <a:cubicBezTo>
                            <a:pt x="2936165" y="1270531"/>
                            <a:pt x="2727701" y="1211203"/>
                            <a:pt x="2610610" y="1224840"/>
                          </a:cubicBezTo>
                          <a:cubicBezTo>
                            <a:pt x="2516674" y="1257170"/>
                            <a:pt x="2253235" y="1157029"/>
                            <a:pt x="2019292" y="1224840"/>
                          </a:cubicBezTo>
                          <a:cubicBezTo>
                            <a:pt x="1814632" y="1281792"/>
                            <a:pt x="1772984" y="1186568"/>
                            <a:pt x="1581717" y="1224840"/>
                          </a:cubicBezTo>
                          <a:cubicBezTo>
                            <a:pt x="1413347" y="1268756"/>
                            <a:pt x="1270982" y="1158945"/>
                            <a:pt x="1144142" y="1224840"/>
                          </a:cubicBezTo>
                          <a:cubicBezTo>
                            <a:pt x="1038504" y="1207993"/>
                            <a:pt x="565961" y="1297056"/>
                            <a:pt x="221686" y="1224840"/>
                          </a:cubicBezTo>
                          <a:cubicBezTo>
                            <a:pt x="127029" y="1244095"/>
                            <a:pt x="211733" y="1259227"/>
                            <a:pt x="220156" y="1143300"/>
                          </a:cubicBezTo>
                          <a:cubicBezTo>
                            <a:pt x="228924" y="980067"/>
                            <a:pt x="90265" y="763222"/>
                            <a:pt x="25846" y="637333"/>
                          </a:cubicBezTo>
                          <a:cubicBezTo>
                            <a:pt x="-18190" y="486709"/>
                            <a:pt x="66495" y="377217"/>
                            <a:pt x="25846" y="245666"/>
                          </a:cubicBezTo>
                          <a:close/>
                        </a:path>
                        <a:path w="8148161" h="1272568" fill="none" stroke="0" extrusionOk="0">
                          <a:moveTo>
                            <a:pt x="25846" y="245666"/>
                          </a:moveTo>
                          <a:cubicBezTo>
                            <a:pt x="7408" y="135290"/>
                            <a:pt x="137087" y="22914"/>
                            <a:pt x="221686" y="49826"/>
                          </a:cubicBezTo>
                          <a:cubicBezTo>
                            <a:pt x="352975" y="25362"/>
                            <a:pt x="698720" y="80791"/>
                            <a:pt x="889875" y="49826"/>
                          </a:cubicBezTo>
                          <a:cubicBezTo>
                            <a:pt x="1099121" y="-27828"/>
                            <a:pt x="1273484" y="64307"/>
                            <a:pt x="1481193" y="49826"/>
                          </a:cubicBezTo>
                          <a:cubicBezTo>
                            <a:pt x="1621993" y="67691"/>
                            <a:pt x="1924315" y="104138"/>
                            <a:pt x="2149382" y="49826"/>
                          </a:cubicBezTo>
                          <a:cubicBezTo>
                            <a:pt x="2404750" y="39431"/>
                            <a:pt x="2472028" y="58390"/>
                            <a:pt x="2586957" y="49826"/>
                          </a:cubicBezTo>
                          <a:cubicBezTo>
                            <a:pt x="2646521" y="-80624"/>
                            <a:pt x="3041174" y="39816"/>
                            <a:pt x="3255146" y="49826"/>
                          </a:cubicBezTo>
                          <a:cubicBezTo>
                            <a:pt x="3490271" y="9984"/>
                            <a:pt x="3472122" y="63050"/>
                            <a:pt x="3692721" y="49826"/>
                          </a:cubicBezTo>
                          <a:cubicBezTo>
                            <a:pt x="3876441" y="-16066"/>
                            <a:pt x="4014306" y="129508"/>
                            <a:pt x="4284039" y="49826"/>
                          </a:cubicBezTo>
                          <a:cubicBezTo>
                            <a:pt x="4529583" y="65161"/>
                            <a:pt x="4720285" y="64427"/>
                            <a:pt x="4798486" y="49826"/>
                          </a:cubicBezTo>
                          <a:cubicBezTo>
                            <a:pt x="4975839" y="80907"/>
                            <a:pt x="5068025" y="143124"/>
                            <a:pt x="5236061" y="49826"/>
                          </a:cubicBezTo>
                          <a:cubicBezTo>
                            <a:pt x="5389917" y="58452"/>
                            <a:pt x="5536071" y="91065"/>
                            <a:pt x="5827378" y="49826"/>
                          </a:cubicBezTo>
                          <a:cubicBezTo>
                            <a:pt x="6089404" y="61801"/>
                            <a:pt x="6227377" y="115847"/>
                            <a:pt x="6495568" y="49826"/>
                          </a:cubicBezTo>
                          <a:cubicBezTo>
                            <a:pt x="6742234" y="44624"/>
                            <a:pt x="6719632" y="51357"/>
                            <a:pt x="6856271" y="49826"/>
                          </a:cubicBezTo>
                          <a:cubicBezTo>
                            <a:pt x="7086036" y="-56124"/>
                            <a:pt x="7257939" y="179047"/>
                            <a:pt x="7908817" y="49826"/>
                          </a:cubicBezTo>
                          <a:cubicBezTo>
                            <a:pt x="8075530" y="94598"/>
                            <a:pt x="8091282" y="175982"/>
                            <a:pt x="8104657" y="245666"/>
                          </a:cubicBezTo>
                          <a:cubicBezTo>
                            <a:pt x="8126984" y="408854"/>
                            <a:pt x="8089639" y="465239"/>
                            <a:pt x="8104657" y="645166"/>
                          </a:cubicBezTo>
                          <a:cubicBezTo>
                            <a:pt x="8131824" y="794206"/>
                            <a:pt x="8105519" y="845421"/>
                            <a:pt x="8104657" y="1029000"/>
                          </a:cubicBezTo>
                          <a:cubicBezTo>
                            <a:pt x="8113054" y="1174903"/>
                            <a:pt x="8010217" y="1173811"/>
                            <a:pt x="7908817" y="1224840"/>
                          </a:cubicBezTo>
                          <a:cubicBezTo>
                            <a:pt x="7614690" y="1230552"/>
                            <a:pt x="7404146" y="1281681"/>
                            <a:pt x="7240628" y="1224840"/>
                          </a:cubicBezTo>
                          <a:cubicBezTo>
                            <a:pt x="7010428" y="1207887"/>
                            <a:pt x="6955996" y="1217435"/>
                            <a:pt x="6803053" y="1224840"/>
                          </a:cubicBezTo>
                          <a:cubicBezTo>
                            <a:pt x="6672525" y="1394134"/>
                            <a:pt x="6373943" y="1020190"/>
                            <a:pt x="6057992" y="1224840"/>
                          </a:cubicBezTo>
                          <a:cubicBezTo>
                            <a:pt x="5771805" y="1254504"/>
                            <a:pt x="5802872" y="1187966"/>
                            <a:pt x="5620417" y="1224840"/>
                          </a:cubicBezTo>
                          <a:cubicBezTo>
                            <a:pt x="5516647" y="1212127"/>
                            <a:pt x="5172977" y="1075999"/>
                            <a:pt x="5029099" y="1224840"/>
                          </a:cubicBezTo>
                          <a:cubicBezTo>
                            <a:pt x="4810026" y="1277976"/>
                            <a:pt x="4759214" y="1201999"/>
                            <a:pt x="4668396" y="1224840"/>
                          </a:cubicBezTo>
                          <a:cubicBezTo>
                            <a:pt x="4589189" y="1180675"/>
                            <a:pt x="4243144" y="1304567"/>
                            <a:pt x="4000207" y="1224840"/>
                          </a:cubicBezTo>
                          <a:cubicBezTo>
                            <a:pt x="3649759" y="1253350"/>
                            <a:pt x="3597603" y="1169269"/>
                            <a:pt x="3408889" y="1224840"/>
                          </a:cubicBezTo>
                          <a:cubicBezTo>
                            <a:pt x="3223816" y="1257661"/>
                            <a:pt x="3161478" y="1241301"/>
                            <a:pt x="3048185" y="1224840"/>
                          </a:cubicBezTo>
                          <a:cubicBezTo>
                            <a:pt x="2960237" y="1262414"/>
                            <a:pt x="2692383" y="1244280"/>
                            <a:pt x="2610610" y="1224840"/>
                          </a:cubicBezTo>
                          <a:cubicBezTo>
                            <a:pt x="2462109" y="1331533"/>
                            <a:pt x="2326409" y="1079277"/>
                            <a:pt x="2019292" y="1224840"/>
                          </a:cubicBezTo>
                          <a:cubicBezTo>
                            <a:pt x="1796761" y="1272428"/>
                            <a:pt x="1737648" y="1196271"/>
                            <a:pt x="1581717" y="1224840"/>
                          </a:cubicBezTo>
                          <a:cubicBezTo>
                            <a:pt x="1404354" y="1224131"/>
                            <a:pt x="1274322" y="1146512"/>
                            <a:pt x="1144142" y="1224840"/>
                          </a:cubicBezTo>
                          <a:cubicBezTo>
                            <a:pt x="1060098" y="1227627"/>
                            <a:pt x="591145" y="1423338"/>
                            <a:pt x="221686" y="1224840"/>
                          </a:cubicBezTo>
                          <a:cubicBezTo>
                            <a:pt x="111492" y="1236308"/>
                            <a:pt x="23984" y="1128224"/>
                            <a:pt x="25846" y="1029000"/>
                          </a:cubicBezTo>
                          <a:cubicBezTo>
                            <a:pt x="-6147" y="872047"/>
                            <a:pt x="61988" y="763495"/>
                            <a:pt x="25846" y="637333"/>
                          </a:cubicBezTo>
                          <a:cubicBezTo>
                            <a:pt x="-50425" y="464812"/>
                            <a:pt x="57167" y="359267"/>
                            <a:pt x="25846" y="245666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75ADCC"/>
                </a:solidFill>
                <a:latin typeface="Calibri"/>
                <a:sym typeface="Arial"/>
              </a:endParaRPr>
            </a:p>
          </p:txBody>
        </p:sp>
        <p:sp>
          <p:nvSpPr>
            <p:cNvPr id="6" name="Hình chữ nhật: Góc Tròn 5">
              <a:extLst>
                <a:ext uri="{FF2B5EF4-FFF2-40B4-BE49-F238E27FC236}">
                  <a16:creationId xmlns:a16="http://schemas.microsoft.com/office/drawing/2014/main" id="{209D6BEA-133F-4814-9B99-95CF2117829A}"/>
                </a:ext>
              </a:extLst>
            </p:cNvPr>
            <p:cNvSpPr/>
            <p:nvPr/>
          </p:nvSpPr>
          <p:spPr>
            <a:xfrm>
              <a:off x="1051330" y="363801"/>
              <a:ext cx="7189421" cy="584291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75ADCC"/>
                </a:solidFill>
                <a:latin typeface="Calibri"/>
                <a:sym typeface="Arial"/>
              </a:endParaRPr>
            </a:p>
          </p:txBody>
        </p:sp>
        <p:sp>
          <p:nvSpPr>
            <p:cNvPr id="7" name="Rectangle 13">
              <a:extLst>
                <a:ext uri="{FF2B5EF4-FFF2-40B4-BE49-F238E27FC236}">
                  <a16:creationId xmlns:a16="http://schemas.microsoft.com/office/drawing/2014/main" id="{39899EE9-8EA6-85EF-F4C5-29C255CF28F5}"/>
                </a:ext>
              </a:extLst>
            </p:cNvPr>
            <p:cNvSpPr/>
            <p:nvPr/>
          </p:nvSpPr>
          <p:spPr>
            <a:xfrm>
              <a:off x="1051330" y="417906"/>
              <a:ext cx="7279658" cy="53091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Theo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hôm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qua ở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pic>
          <p:nvPicPr>
            <p:cNvPr id="8" name="Hình ảnh 7" descr="Ảnh có chứa tác phẩm nghệ thuật&#10;&#10;Mô tả được tạo tự động với mức tin cậy thấp">
              <a:extLst>
                <a:ext uri="{FF2B5EF4-FFF2-40B4-BE49-F238E27FC236}">
                  <a16:creationId xmlns:a16="http://schemas.microsoft.com/office/drawing/2014/main" id="{27A5BCC9-9D19-A847-3485-6C689A80E7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2606" t="-1080" r="30687" b="67666"/>
            <a:stretch/>
          </p:blipFill>
          <p:spPr>
            <a:xfrm>
              <a:off x="449901" y="18229"/>
              <a:ext cx="533187" cy="1066375"/>
            </a:xfrm>
            <a:prstGeom prst="rect">
              <a:avLst/>
            </a:prstGeom>
          </p:spPr>
        </p:pic>
      </p:grpSp>
      <p:pic>
        <p:nvPicPr>
          <p:cNvPr id="16" name="Hình ảnh 15" descr="Ảnh có chứa phim hoạt hình, Phim hoạt hình&#10;&#10;Mô tả được tạo tự động">
            <a:extLst>
              <a:ext uri="{FF2B5EF4-FFF2-40B4-BE49-F238E27FC236}">
                <a16:creationId xmlns:a16="http://schemas.microsoft.com/office/drawing/2014/main" id="{110AA3DE-9729-4E4C-763D-98F8E93575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1516" y="4442732"/>
            <a:ext cx="2302042" cy="2925618"/>
          </a:xfrm>
          <a:prstGeom prst="rect">
            <a:avLst/>
          </a:prstGeom>
        </p:spPr>
      </p:pic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6F1BCEE2-8942-E203-4270-9828E3BB5076}"/>
              </a:ext>
            </a:extLst>
          </p:cNvPr>
          <p:cNvSpPr/>
          <p:nvPr/>
        </p:nvSpPr>
        <p:spPr>
          <a:xfrm>
            <a:off x="9685421" y="2189747"/>
            <a:ext cx="2406316" cy="2310064"/>
          </a:xfrm>
          <a:prstGeom prst="wedgeEllipseCallout">
            <a:avLst>
              <a:gd name="adj1" fmla="val -2333"/>
              <a:gd name="adj2" fmla="val 64583"/>
            </a:avLst>
          </a:prstGeom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vi-V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ọc nhẩm lại khổ thơ 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2, 3, 4</a:t>
            </a:r>
          </a:p>
        </p:txBody>
      </p:sp>
      <p:grpSp>
        <p:nvGrpSpPr>
          <p:cNvPr id="14" name="Nhóm 58">
            <a:extLst>
              <a:ext uri="{FF2B5EF4-FFF2-40B4-BE49-F238E27FC236}">
                <a16:creationId xmlns:a16="http://schemas.microsoft.com/office/drawing/2014/main" id="{AD626178-760F-3F8E-51EE-DDA95F3D173C}"/>
              </a:ext>
            </a:extLst>
          </p:cNvPr>
          <p:cNvGrpSpPr/>
          <p:nvPr/>
        </p:nvGrpSpPr>
        <p:grpSpPr>
          <a:xfrm>
            <a:off x="134524" y="2172822"/>
            <a:ext cx="8964033" cy="4480645"/>
            <a:chOff x="242370" y="1607649"/>
            <a:chExt cx="6723025" cy="3360483"/>
          </a:xfrm>
        </p:grpSpPr>
        <p:grpSp>
          <p:nvGrpSpPr>
            <p:cNvPr id="15" name="Nhóm 59">
              <a:extLst>
                <a:ext uri="{FF2B5EF4-FFF2-40B4-BE49-F238E27FC236}">
                  <a16:creationId xmlns:a16="http://schemas.microsoft.com/office/drawing/2014/main" id="{EB3FCED8-EC53-2FC5-F81D-31FE0EBABDAB}"/>
                </a:ext>
              </a:extLst>
            </p:cNvPr>
            <p:cNvGrpSpPr/>
            <p:nvPr/>
          </p:nvGrpSpPr>
          <p:grpSpPr>
            <a:xfrm>
              <a:off x="671311" y="2095044"/>
              <a:ext cx="6294084" cy="2873088"/>
              <a:chOff x="546354" y="1895515"/>
              <a:chExt cx="7567289" cy="2035798"/>
            </a:xfrm>
          </p:grpSpPr>
          <p:sp>
            <p:nvSpPr>
              <p:cNvPr id="26" name="Hình chữ nhật: Góc Tròn 3269">
                <a:extLst>
                  <a:ext uri="{FF2B5EF4-FFF2-40B4-BE49-F238E27FC236}">
                    <a16:creationId xmlns:a16="http://schemas.microsoft.com/office/drawing/2014/main" id="{3D17FC41-0816-0096-B0E6-6AA8BC2878F1}"/>
                  </a:ext>
                </a:extLst>
              </p:cNvPr>
              <p:cNvSpPr/>
              <p:nvPr/>
            </p:nvSpPr>
            <p:spPr>
              <a:xfrm>
                <a:off x="546354" y="1895515"/>
                <a:ext cx="7567289" cy="2035798"/>
              </a:xfrm>
              <a:prstGeom prst="round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 dirty="0">
                  <a:solidFill>
                    <a:srgbClr val="493429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27" name="Hộp Văn bản 3270">
                <a:extLst>
                  <a:ext uri="{FF2B5EF4-FFF2-40B4-BE49-F238E27FC236}">
                    <a16:creationId xmlns:a16="http://schemas.microsoft.com/office/drawing/2014/main" id="{EAF274A3-A754-62C0-020D-95291B12A711}"/>
                  </a:ext>
                </a:extLst>
              </p:cNvPr>
              <p:cNvSpPr txBox="1"/>
              <p:nvPr/>
            </p:nvSpPr>
            <p:spPr>
              <a:xfrm>
                <a:off x="714682" y="2076564"/>
                <a:ext cx="7230631" cy="1684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defTabSz="1219170">
                  <a:buClr>
                    <a:srgbClr val="000000"/>
                  </a:buClr>
                  <a:defRPr/>
                </a:pPr>
                <a:r>
                  <a:rPr lang="vi-VN" sz="4000" b="1" kern="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Theo lời bố, ngày hôm qua ở lại trong hạt lúa mẹ trồng, trên cành hoa trong vườn, nụ hồng lớn thêm mãi, đợi đến ngày toả hương, trong vở hồng của em.</a:t>
                </a:r>
                <a:endParaRPr lang="en-US" sz="2800" i="1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  <p:grpSp>
          <p:nvGrpSpPr>
            <p:cNvPr id="17" name="Nhóm 60">
              <a:extLst>
                <a:ext uri="{FF2B5EF4-FFF2-40B4-BE49-F238E27FC236}">
                  <a16:creationId xmlns:a16="http://schemas.microsoft.com/office/drawing/2014/main" id="{9029E59E-8523-4E52-FBCD-8939A6019BEA}"/>
                </a:ext>
              </a:extLst>
            </p:cNvPr>
            <p:cNvGrpSpPr/>
            <p:nvPr/>
          </p:nvGrpSpPr>
          <p:grpSpPr>
            <a:xfrm>
              <a:off x="242370" y="1607649"/>
              <a:ext cx="1572338" cy="839508"/>
              <a:chOff x="78995" y="1760653"/>
              <a:chExt cx="1572338" cy="839508"/>
            </a:xfrm>
          </p:grpSpPr>
          <p:grpSp>
            <p:nvGrpSpPr>
              <p:cNvPr id="18" name="Google Shape;3283;p48">
                <a:extLst>
                  <a:ext uri="{FF2B5EF4-FFF2-40B4-BE49-F238E27FC236}">
                    <a16:creationId xmlns:a16="http://schemas.microsoft.com/office/drawing/2014/main" id="{4612EAD1-5BEF-F920-E312-AEA99697EB01}"/>
                  </a:ext>
                </a:extLst>
              </p:cNvPr>
              <p:cNvGrpSpPr/>
              <p:nvPr/>
            </p:nvGrpSpPr>
            <p:grpSpPr>
              <a:xfrm>
                <a:off x="232874" y="1760653"/>
                <a:ext cx="1254571" cy="625931"/>
                <a:chOff x="3928210" y="1337178"/>
                <a:chExt cx="913545" cy="455852"/>
              </a:xfrm>
            </p:grpSpPr>
            <p:sp>
              <p:nvSpPr>
                <p:cNvPr id="21" name="Google Shape;3284;p48">
                  <a:extLst>
                    <a:ext uri="{FF2B5EF4-FFF2-40B4-BE49-F238E27FC236}">
                      <a16:creationId xmlns:a16="http://schemas.microsoft.com/office/drawing/2014/main" id="{200A075F-171D-DD8F-781D-B459CC52E016}"/>
                    </a:ext>
                  </a:extLst>
                </p:cNvPr>
                <p:cNvSpPr/>
                <p:nvPr/>
              </p:nvSpPr>
              <p:spPr>
                <a:xfrm>
                  <a:off x="3928210" y="1337178"/>
                  <a:ext cx="913545" cy="455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61" h="15251" extrusionOk="0">
                      <a:moveTo>
                        <a:pt x="15519" y="1"/>
                      </a:moveTo>
                      <a:cubicBezTo>
                        <a:pt x="15210" y="1"/>
                        <a:pt x="14892" y="8"/>
                        <a:pt x="14574" y="22"/>
                      </a:cubicBezTo>
                      <a:cubicBezTo>
                        <a:pt x="8213" y="300"/>
                        <a:pt x="4413" y="3690"/>
                        <a:pt x="2345" y="6482"/>
                      </a:cubicBezTo>
                      <a:cubicBezTo>
                        <a:pt x="1567" y="7534"/>
                        <a:pt x="890" y="8689"/>
                        <a:pt x="337" y="9912"/>
                      </a:cubicBezTo>
                      <a:cubicBezTo>
                        <a:pt x="1" y="10653"/>
                        <a:pt x="270" y="11528"/>
                        <a:pt x="965" y="11952"/>
                      </a:cubicBezTo>
                      <a:cubicBezTo>
                        <a:pt x="965" y="11952"/>
                        <a:pt x="1277" y="12142"/>
                        <a:pt x="1385" y="12210"/>
                      </a:cubicBezTo>
                      <a:cubicBezTo>
                        <a:pt x="1566" y="12322"/>
                        <a:pt x="1744" y="12438"/>
                        <a:pt x="1926" y="12559"/>
                      </a:cubicBezTo>
                      <a:cubicBezTo>
                        <a:pt x="2293" y="12803"/>
                        <a:pt x="2681" y="13078"/>
                        <a:pt x="3119" y="13403"/>
                      </a:cubicBezTo>
                      <a:cubicBezTo>
                        <a:pt x="3449" y="13649"/>
                        <a:pt x="3778" y="13897"/>
                        <a:pt x="4105" y="14151"/>
                      </a:cubicBezTo>
                      <a:lnTo>
                        <a:pt x="4136" y="14175"/>
                      </a:lnTo>
                      <a:cubicBezTo>
                        <a:pt x="4448" y="14418"/>
                        <a:pt x="4759" y="14661"/>
                        <a:pt x="5069" y="14906"/>
                      </a:cubicBezTo>
                      <a:cubicBezTo>
                        <a:pt x="5368" y="15140"/>
                        <a:pt x="5717" y="15250"/>
                        <a:pt x="6060" y="15250"/>
                      </a:cubicBezTo>
                      <a:cubicBezTo>
                        <a:pt x="6694" y="15250"/>
                        <a:pt x="7310" y="14877"/>
                        <a:pt x="7565" y="14224"/>
                      </a:cubicBezTo>
                      <a:cubicBezTo>
                        <a:pt x="7820" y="13568"/>
                        <a:pt x="8122" y="12954"/>
                        <a:pt x="8460" y="12404"/>
                      </a:cubicBezTo>
                      <a:cubicBezTo>
                        <a:pt x="9936" y="9994"/>
                        <a:pt x="11981" y="8824"/>
                        <a:pt x="14710" y="8824"/>
                      </a:cubicBezTo>
                      <a:cubicBezTo>
                        <a:pt x="14793" y="8824"/>
                        <a:pt x="14875" y="8825"/>
                        <a:pt x="14960" y="8828"/>
                      </a:cubicBezTo>
                      <a:cubicBezTo>
                        <a:pt x="18484" y="8917"/>
                        <a:pt x="21046" y="10494"/>
                        <a:pt x="23264" y="13939"/>
                      </a:cubicBezTo>
                      <a:cubicBezTo>
                        <a:pt x="23570" y="14416"/>
                        <a:pt x="24087" y="14678"/>
                        <a:pt x="24617" y="14678"/>
                      </a:cubicBezTo>
                      <a:cubicBezTo>
                        <a:pt x="24890" y="14678"/>
                        <a:pt x="25166" y="14608"/>
                        <a:pt x="25419" y="14463"/>
                      </a:cubicBezTo>
                      <a:cubicBezTo>
                        <a:pt x="25710" y="14295"/>
                        <a:pt x="25981" y="14126"/>
                        <a:pt x="26233" y="13968"/>
                      </a:cubicBezTo>
                      <a:cubicBezTo>
                        <a:pt x="26233" y="13968"/>
                        <a:pt x="26537" y="13771"/>
                        <a:pt x="26630" y="13709"/>
                      </a:cubicBezTo>
                      <a:cubicBezTo>
                        <a:pt x="26856" y="13564"/>
                        <a:pt x="27080" y="13416"/>
                        <a:pt x="27305" y="13263"/>
                      </a:cubicBezTo>
                      <a:lnTo>
                        <a:pt x="27331" y="13246"/>
                      </a:lnTo>
                      <a:cubicBezTo>
                        <a:pt x="27727" y="12980"/>
                        <a:pt x="28122" y="12714"/>
                        <a:pt x="28519" y="12453"/>
                      </a:cubicBezTo>
                      <a:lnTo>
                        <a:pt x="28630" y="12381"/>
                      </a:lnTo>
                      <a:cubicBezTo>
                        <a:pt x="28719" y="12323"/>
                        <a:pt x="28809" y="12262"/>
                        <a:pt x="28900" y="12206"/>
                      </a:cubicBezTo>
                      <a:cubicBezTo>
                        <a:pt x="29077" y="12095"/>
                        <a:pt x="29268" y="11984"/>
                        <a:pt x="29485" y="11867"/>
                      </a:cubicBezTo>
                      <a:cubicBezTo>
                        <a:pt x="30269" y="11447"/>
                        <a:pt x="30561" y="10470"/>
                        <a:pt x="30140" y="9686"/>
                      </a:cubicBezTo>
                      <a:cubicBezTo>
                        <a:pt x="27566" y="4894"/>
                        <a:pt x="23813" y="1"/>
                        <a:pt x="155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1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" name="Google Shape;3285;p48">
                  <a:extLst>
                    <a:ext uri="{FF2B5EF4-FFF2-40B4-BE49-F238E27FC236}">
                      <a16:creationId xmlns:a16="http://schemas.microsoft.com/office/drawing/2014/main" id="{2BB5C416-0CE3-D892-9290-F2ED449E7ABB}"/>
                    </a:ext>
                  </a:extLst>
                </p:cNvPr>
                <p:cNvSpPr/>
                <p:nvPr/>
              </p:nvSpPr>
              <p:spPr>
                <a:xfrm>
                  <a:off x="3982017" y="1385301"/>
                  <a:ext cx="804856" cy="294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25" h="9855" extrusionOk="0">
                      <a:moveTo>
                        <a:pt x="13720" y="0"/>
                      </a:moveTo>
                      <a:cubicBezTo>
                        <a:pt x="13434" y="0"/>
                        <a:pt x="13142" y="7"/>
                        <a:pt x="12844" y="20"/>
                      </a:cubicBezTo>
                      <a:cubicBezTo>
                        <a:pt x="7116" y="271"/>
                        <a:pt x="3697" y="3318"/>
                        <a:pt x="1840" y="5829"/>
                      </a:cubicBezTo>
                      <a:cubicBezTo>
                        <a:pt x="1014" y="6946"/>
                        <a:pt x="417" y="8048"/>
                        <a:pt x="0" y="8966"/>
                      </a:cubicBezTo>
                      <a:cubicBezTo>
                        <a:pt x="143" y="9055"/>
                        <a:pt x="288" y="9141"/>
                        <a:pt x="431" y="9230"/>
                      </a:cubicBezTo>
                      <a:cubicBezTo>
                        <a:pt x="754" y="9429"/>
                        <a:pt x="1067" y="9640"/>
                        <a:pt x="1381" y="9855"/>
                      </a:cubicBezTo>
                      <a:cubicBezTo>
                        <a:pt x="1765" y="8973"/>
                        <a:pt x="2342" y="7861"/>
                        <a:pt x="3175" y="6747"/>
                      </a:cubicBezTo>
                      <a:cubicBezTo>
                        <a:pt x="5573" y="3536"/>
                        <a:pt x="8849" y="1815"/>
                        <a:pt x="12914" y="1637"/>
                      </a:cubicBezTo>
                      <a:cubicBezTo>
                        <a:pt x="13182" y="1625"/>
                        <a:pt x="13444" y="1620"/>
                        <a:pt x="13701" y="1620"/>
                      </a:cubicBezTo>
                      <a:cubicBezTo>
                        <a:pt x="20608" y="1620"/>
                        <a:pt x="23463" y="5806"/>
                        <a:pt x="25543" y="9686"/>
                      </a:cubicBezTo>
                      <a:cubicBezTo>
                        <a:pt x="25774" y="9533"/>
                        <a:pt x="26009" y="9379"/>
                        <a:pt x="26244" y="9231"/>
                      </a:cubicBezTo>
                      <a:cubicBezTo>
                        <a:pt x="26466" y="9090"/>
                        <a:pt x="26693" y="8962"/>
                        <a:pt x="26925" y="8836"/>
                      </a:cubicBezTo>
                      <a:cubicBezTo>
                        <a:pt x="24718" y="4737"/>
                        <a:pt x="21470" y="0"/>
                        <a:pt x="137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" name="Google Shape;3286;p48">
                  <a:extLst>
                    <a:ext uri="{FF2B5EF4-FFF2-40B4-BE49-F238E27FC236}">
                      <a16:creationId xmlns:a16="http://schemas.microsoft.com/office/drawing/2014/main" id="{B9A7D582-668E-DFF8-BE38-6EF56F499E96}"/>
                    </a:ext>
                  </a:extLst>
                </p:cNvPr>
                <p:cNvSpPr/>
                <p:nvPr/>
              </p:nvSpPr>
              <p:spPr>
                <a:xfrm>
                  <a:off x="4012447" y="1420690"/>
                  <a:ext cx="742739" cy="2795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47" h="9353" extrusionOk="0">
                      <a:moveTo>
                        <a:pt x="12167" y="1"/>
                      </a:moveTo>
                      <a:cubicBezTo>
                        <a:pt x="12049" y="1"/>
                        <a:pt x="11930" y="2"/>
                        <a:pt x="11810" y="4"/>
                      </a:cubicBezTo>
                      <a:cubicBezTo>
                        <a:pt x="6428" y="113"/>
                        <a:pt x="3287" y="3043"/>
                        <a:pt x="1602" y="5481"/>
                      </a:cubicBezTo>
                      <a:cubicBezTo>
                        <a:pt x="885" y="6521"/>
                        <a:pt x="366" y="7552"/>
                        <a:pt x="0" y="8424"/>
                      </a:cubicBezTo>
                      <a:cubicBezTo>
                        <a:pt x="447" y="8720"/>
                        <a:pt x="882" y="9034"/>
                        <a:pt x="1311" y="9353"/>
                      </a:cubicBezTo>
                      <a:cubicBezTo>
                        <a:pt x="1650" y="8506"/>
                        <a:pt x="2157" y="7461"/>
                        <a:pt x="2882" y="6422"/>
                      </a:cubicBezTo>
                      <a:cubicBezTo>
                        <a:pt x="5057" y="3303"/>
                        <a:pt x="8098" y="1683"/>
                        <a:pt x="11917" y="1606"/>
                      </a:cubicBezTo>
                      <a:cubicBezTo>
                        <a:pt x="12026" y="1604"/>
                        <a:pt x="12133" y="1603"/>
                        <a:pt x="12240" y="1603"/>
                      </a:cubicBezTo>
                      <a:cubicBezTo>
                        <a:pt x="18607" y="1603"/>
                        <a:pt x="21523" y="5386"/>
                        <a:pt x="23588" y="9133"/>
                      </a:cubicBezTo>
                      <a:cubicBezTo>
                        <a:pt x="24007" y="8850"/>
                        <a:pt x="24425" y="8568"/>
                        <a:pt x="24847" y="8293"/>
                      </a:cubicBezTo>
                      <a:cubicBezTo>
                        <a:pt x="22630" y="4295"/>
                        <a:pt x="19317" y="1"/>
                        <a:pt x="121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" name="Google Shape;3287;p48">
                  <a:extLst>
                    <a:ext uri="{FF2B5EF4-FFF2-40B4-BE49-F238E27FC236}">
                      <a16:creationId xmlns:a16="http://schemas.microsoft.com/office/drawing/2014/main" id="{5BFECC47-F5A5-F654-5037-CF7879107063}"/>
                    </a:ext>
                  </a:extLst>
                </p:cNvPr>
                <p:cNvSpPr/>
                <p:nvPr/>
              </p:nvSpPr>
              <p:spPr>
                <a:xfrm>
                  <a:off x="4042818" y="1458292"/>
                  <a:ext cx="680891" cy="2637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78" h="8825" extrusionOk="0">
                      <a:moveTo>
                        <a:pt x="10698" y="1"/>
                      </a:moveTo>
                      <a:cubicBezTo>
                        <a:pt x="5717" y="1"/>
                        <a:pt x="2877" y="2795"/>
                        <a:pt x="1372" y="5150"/>
                      </a:cubicBezTo>
                      <a:cubicBezTo>
                        <a:pt x="761" y="6103"/>
                        <a:pt x="318" y="7056"/>
                        <a:pt x="0" y="7879"/>
                      </a:cubicBezTo>
                      <a:cubicBezTo>
                        <a:pt x="424" y="8188"/>
                        <a:pt x="840" y="8505"/>
                        <a:pt x="1255" y="8824"/>
                      </a:cubicBezTo>
                      <a:cubicBezTo>
                        <a:pt x="1550" y="8024"/>
                        <a:pt x="1982" y="7064"/>
                        <a:pt x="2596" y="6113"/>
                      </a:cubicBezTo>
                      <a:cubicBezTo>
                        <a:pt x="4536" y="3109"/>
                        <a:pt x="7315" y="1589"/>
                        <a:pt x="10852" y="1589"/>
                      </a:cubicBezTo>
                      <a:cubicBezTo>
                        <a:pt x="10880" y="1589"/>
                        <a:pt x="10907" y="1589"/>
                        <a:pt x="10935" y="1589"/>
                      </a:cubicBezTo>
                      <a:cubicBezTo>
                        <a:pt x="16662" y="1630"/>
                        <a:pt x="19564" y="4975"/>
                        <a:pt x="21607" y="8511"/>
                      </a:cubicBezTo>
                      <a:cubicBezTo>
                        <a:pt x="22003" y="8260"/>
                        <a:pt x="22389" y="8002"/>
                        <a:pt x="22778" y="7740"/>
                      </a:cubicBezTo>
                      <a:cubicBezTo>
                        <a:pt x="20559" y="3904"/>
                        <a:pt x="17266" y="48"/>
                        <a:pt x="10791" y="1"/>
                      </a:cubicBezTo>
                      <a:cubicBezTo>
                        <a:pt x="10760" y="1"/>
                        <a:pt x="10729" y="1"/>
                        <a:pt x="1069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" name="Google Shape;3288;p48">
                  <a:extLst>
                    <a:ext uri="{FF2B5EF4-FFF2-40B4-BE49-F238E27FC236}">
                      <a16:creationId xmlns:a16="http://schemas.microsoft.com/office/drawing/2014/main" id="{14B32464-C9CD-466A-DDED-1C6D870CEEF6}"/>
                    </a:ext>
                  </a:extLst>
                </p:cNvPr>
                <p:cNvSpPr/>
                <p:nvPr/>
              </p:nvSpPr>
              <p:spPr>
                <a:xfrm>
                  <a:off x="4073159" y="1505578"/>
                  <a:ext cx="624843" cy="239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03" h="8005" extrusionOk="0">
                      <a:moveTo>
                        <a:pt x="9672" y="0"/>
                      </a:moveTo>
                      <a:cubicBezTo>
                        <a:pt x="5039" y="0"/>
                        <a:pt x="2429" y="2676"/>
                        <a:pt x="1049" y="4949"/>
                      </a:cubicBezTo>
                      <a:cubicBezTo>
                        <a:pt x="611" y="5671"/>
                        <a:pt x="267" y="6394"/>
                        <a:pt x="0" y="7059"/>
                      </a:cubicBezTo>
                      <a:cubicBezTo>
                        <a:pt x="91" y="7128"/>
                        <a:pt x="182" y="7199"/>
                        <a:pt x="273" y="7268"/>
                      </a:cubicBezTo>
                      <a:cubicBezTo>
                        <a:pt x="586" y="7511"/>
                        <a:pt x="901" y="7758"/>
                        <a:pt x="1214" y="8005"/>
                      </a:cubicBezTo>
                      <a:cubicBezTo>
                        <a:pt x="1468" y="7354"/>
                        <a:pt x="1801" y="6638"/>
                        <a:pt x="2237" y="5927"/>
                      </a:cubicBezTo>
                      <a:cubicBezTo>
                        <a:pt x="4008" y="3038"/>
                        <a:pt x="6573" y="1577"/>
                        <a:pt x="9864" y="1577"/>
                      </a:cubicBezTo>
                      <a:cubicBezTo>
                        <a:pt x="9959" y="1577"/>
                        <a:pt x="10053" y="1579"/>
                        <a:pt x="10149" y="1581"/>
                      </a:cubicBezTo>
                      <a:cubicBezTo>
                        <a:pt x="15007" y="1705"/>
                        <a:pt x="17791" y="4362"/>
                        <a:pt x="19767" y="7430"/>
                      </a:cubicBezTo>
                      <a:cubicBezTo>
                        <a:pt x="20028" y="7281"/>
                        <a:pt x="20282" y="7121"/>
                        <a:pt x="20528" y="6967"/>
                      </a:cubicBezTo>
                      <a:cubicBezTo>
                        <a:pt x="20655" y="6888"/>
                        <a:pt x="20777" y="6805"/>
                        <a:pt x="20903" y="6724"/>
                      </a:cubicBezTo>
                      <a:cubicBezTo>
                        <a:pt x="18731" y="3297"/>
                        <a:pt x="15562" y="145"/>
                        <a:pt x="9987" y="4"/>
                      </a:cubicBezTo>
                      <a:cubicBezTo>
                        <a:pt x="9881" y="2"/>
                        <a:pt x="9776" y="0"/>
                        <a:pt x="96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9" name="Đám mây 62">
                <a:extLst>
                  <a:ext uri="{FF2B5EF4-FFF2-40B4-BE49-F238E27FC236}">
                    <a16:creationId xmlns:a16="http://schemas.microsoft.com/office/drawing/2014/main" id="{AF22EB21-AFFB-B41A-2A16-8A21C9E62F15}"/>
                  </a:ext>
                </a:extLst>
              </p:cNvPr>
              <p:cNvSpPr/>
              <p:nvPr/>
            </p:nvSpPr>
            <p:spPr>
              <a:xfrm rot="894399">
                <a:off x="78995" y="2136463"/>
                <a:ext cx="568669" cy="463698"/>
              </a:xfrm>
              <a:prstGeom prst="cloud">
                <a:avLst/>
              </a:prstGeom>
              <a:solidFill>
                <a:schemeClr val="tx2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75ADC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20" name="Đám mây 3263">
                <a:extLst>
                  <a:ext uri="{FF2B5EF4-FFF2-40B4-BE49-F238E27FC236}">
                    <a16:creationId xmlns:a16="http://schemas.microsoft.com/office/drawing/2014/main" id="{5FD0E3C6-9ABC-1681-5111-F8157219468B}"/>
                  </a:ext>
                </a:extLst>
              </p:cNvPr>
              <p:cNvSpPr/>
              <p:nvPr/>
            </p:nvSpPr>
            <p:spPr>
              <a:xfrm rot="21350140">
                <a:off x="1082664" y="2053673"/>
                <a:ext cx="568669" cy="463698"/>
              </a:xfrm>
              <a:prstGeom prst="cloud">
                <a:avLst/>
              </a:prstGeom>
              <a:solidFill>
                <a:schemeClr val="tx2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75ADCC"/>
                  </a:solidFill>
                  <a:latin typeface="Calibri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2282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7CD30100-C450-FBFD-239A-67F580AFDED5}"/>
              </a:ext>
            </a:extLst>
          </p:cNvPr>
          <p:cNvGrpSpPr/>
          <p:nvPr/>
        </p:nvGrpSpPr>
        <p:grpSpPr>
          <a:xfrm>
            <a:off x="655148" y="-4558"/>
            <a:ext cx="11143137" cy="2061957"/>
            <a:chOff x="332612" y="45642"/>
            <a:chExt cx="8357353" cy="1284555"/>
          </a:xfrm>
        </p:grpSpPr>
        <p:grpSp>
          <p:nvGrpSpPr>
            <p:cNvPr id="3" name="Google Shape;3956;p55">
              <a:extLst>
                <a:ext uri="{FF2B5EF4-FFF2-40B4-BE49-F238E27FC236}">
                  <a16:creationId xmlns:a16="http://schemas.microsoft.com/office/drawing/2014/main" id="{4C0AE23A-77A6-0F90-5336-B30700FA75C3}"/>
                </a:ext>
              </a:extLst>
            </p:cNvPr>
            <p:cNvGrpSpPr/>
            <p:nvPr/>
          </p:nvGrpSpPr>
          <p:grpSpPr>
            <a:xfrm>
              <a:off x="5818883" y="1098878"/>
              <a:ext cx="246464" cy="231319"/>
              <a:chOff x="5946283" y="1650903"/>
              <a:chExt cx="246464" cy="231319"/>
            </a:xfrm>
          </p:grpSpPr>
          <p:sp>
            <p:nvSpPr>
              <p:cNvPr id="11" name="Google Shape;3957;p55">
                <a:extLst>
                  <a:ext uri="{FF2B5EF4-FFF2-40B4-BE49-F238E27FC236}">
                    <a16:creationId xmlns:a16="http://schemas.microsoft.com/office/drawing/2014/main" id="{91133F11-ADF9-81FC-E39C-807DEFDD70D3}"/>
                  </a:ext>
                </a:extLst>
              </p:cNvPr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3958;p55">
                <a:extLst>
                  <a:ext uri="{FF2B5EF4-FFF2-40B4-BE49-F238E27FC236}">
                    <a16:creationId xmlns:a16="http://schemas.microsoft.com/office/drawing/2014/main" id="{B4556849-B660-7DFE-C078-86CA2CC09A01}"/>
                  </a:ext>
                </a:extLst>
              </p:cNvPr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" name="Google Shape;3960;p55">
              <a:extLst>
                <a:ext uri="{FF2B5EF4-FFF2-40B4-BE49-F238E27FC236}">
                  <a16:creationId xmlns:a16="http://schemas.microsoft.com/office/drawing/2014/main" id="{33A29151-8B5B-0CE1-35BB-6AA421214DF6}"/>
                </a:ext>
              </a:extLst>
            </p:cNvPr>
            <p:cNvGrpSpPr/>
            <p:nvPr/>
          </p:nvGrpSpPr>
          <p:grpSpPr>
            <a:xfrm>
              <a:off x="2251858" y="540003"/>
              <a:ext cx="246464" cy="231319"/>
              <a:chOff x="5946283" y="1650903"/>
              <a:chExt cx="246464" cy="231319"/>
            </a:xfrm>
          </p:grpSpPr>
          <p:sp>
            <p:nvSpPr>
              <p:cNvPr id="9" name="Google Shape;3961;p55">
                <a:extLst>
                  <a:ext uri="{FF2B5EF4-FFF2-40B4-BE49-F238E27FC236}">
                    <a16:creationId xmlns:a16="http://schemas.microsoft.com/office/drawing/2014/main" id="{3C1520CC-022D-CEE9-0E7E-1E2EF42A97ED}"/>
                  </a:ext>
                </a:extLst>
              </p:cNvPr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3962;p55">
                <a:extLst>
                  <a:ext uri="{FF2B5EF4-FFF2-40B4-BE49-F238E27FC236}">
                    <a16:creationId xmlns:a16="http://schemas.microsoft.com/office/drawing/2014/main" id="{DB46F6B5-725C-BF20-C43D-9C253A68B6E8}"/>
                  </a:ext>
                </a:extLst>
              </p:cNvPr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" name="Hình chữ nhật: Góc Tròn 2">
              <a:extLst>
                <a:ext uri="{FF2B5EF4-FFF2-40B4-BE49-F238E27FC236}">
                  <a16:creationId xmlns:a16="http://schemas.microsoft.com/office/drawing/2014/main" id="{0C214B61-1D1B-316B-0865-8A214D18D103}"/>
                </a:ext>
              </a:extLst>
            </p:cNvPr>
            <p:cNvSpPr/>
            <p:nvPr/>
          </p:nvSpPr>
          <p:spPr>
            <a:xfrm>
              <a:off x="332612" y="79614"/>
              <a:ext cx="8357353" cy="1168134"/>
            </a:xfrm>
            <a:custGeom>
              <a:avLst/>
              <a:gdLst>
                <a:gd name="connsiteX0" fmla="*/ 17435 w 8122863"/>
                <a:gd name="connsiteY0" fmla="*/ 227276 h 1239095"/>
                <a:gd name="connsiteX1" fmla="*/ 213275 w 8122863"/>
                <a:gd name="connsiteY1" fmla="*/ 31436 h 1239095"/>
                <a:gd name="connsiteX2" fmla="*/ 881464 w 8122863"/>
                <a:gd name="connsiteY2" fmla="*/ 31436 h 1239095"/>
                <a:gd name="connsiteX3" fmla="*/ 1472782 w 8122863"/>
                <a:gd name="connsiteY3" fmla="*/ 31436 h 1239095"/>
                <a:gd name="connsiteX4" fmla="*/ 2140971 w 8122863"/>
                <a:gd name="connsiteY4" fmla="*/ 31436 h 1239095"/>
                <a:gd name="connsiteX5" fmla="*/ 2578546 w 8122863"/>
                <a:gd name="connsiteY5" fmla="*/ 31436 h 1239095"/>
                <a:gd name="connsiteX6" fmla="*/ 3246735 w 8122863"/>
                <a:gd name="connsiteY6" fmla="*/ 31436 h 1239095"/>
                <a:gd name="connsiteX7" fmla="*/ 3684310 w 8122863"/>
                <a:gd name="connsiteY7" fmla="*/ 31436 h 1239095"/>
                <a:gd name="connsiteX8" fmla="*/ 4275628 w 8122863"/>
                <a:gd name="connsiteY8" fmla="*/ 31436 h 1239095"/>
                <a:gd name="connsiteX9" fmla="*/ 4790075 w 8122863"/>
                <a:gd name="connsiteY9" fmla="*/ 31436 h 1239095"/>
                <a:gd name="connsiteX10" fmla="*/ 5227650 w 8122863"/>
                <a:gd name="connsiteY10" fmla="*/ 31436 h 1239095"/>
                <a:gd name="connsiteX11" fmla="*/ 5818967 w 8122863"/>
                <a:gd name="connsiteY11" fmla="*/ 31436 h 1239095"/>
                <a:gd name="connsiteX12" fmla="*/ 6487157 w 8122863"/>
                <a:gd name="connsiteY12" fmla="*/ 31436 h 1239095"/>
                <a:gd name="connsiteX13" fmla="*/ 6847860 w 8122863"/>
                <a:gd name="connsiteY13" fmla="*/ 31436 h 1239095"/>
                <a:gd name="connsiteX14" fmla="*/ 7900406 w 8122863"/>
                <a:gd name="connsiteY14" fmla="*/ 31436 h 1239095"/>
                <a:gd name="connsiteX15" fmla="*/ 8096246 w 8122863"/>
                <a:gd name="connsiteY15" fmla="*/ 227276 h 1239095"/>
                <a:gd name="connsiteX16" fmla="*/ 8096246 w 8122863"/>
                <a:gd name="connsiteY16" fmla="*/ 626776 h 1239095"/>
                <a:gd name="connsiteX17" fmla="*/ 8096246 w 8122863"/>
                <a:gd name="connsiteY17" fmla="*/ 1010610 h 1239095"/>
                <a:gd name="connsiteX18" fmla="*/ 7900406 w 8122863"/>
                <a:gd name="connsiteY18" fmla="*/ 1206450 h 1239095"/>
                <a:gd name="connsiteX19" fmla="*/ 7232217 w 8122863"/>
                <a:gd name="connsiteY19" fmla="*/ 1206450 h 1239095"/>
                <a:gd name="connsiteX20" fmla="*/ 6794642 w 8122863"/>
                <a:gd name="connsiteY20" fmla="*/ 1206450 h 1239095"/>
                <a:gd name="connsiteX21" fmla="*/ 6049581 w 8122863"/>
                <a:gd name="connsiteY21" fmla="*/ 1206450 h 1239095"/>
                <a:gd name="connsiteX22" fmla="*/ 5612006 w 8122863"/>
                <a:gd name="connsiteY22" fmla="*/ 1206450 h 1239095"/>
                <a:gd name="connsiteX23" fmla="*/ 5020688 w 8122863"/>
                <a:gd name="connsiteY23" fmla="*/ 1206450 h 1239095"/>
                <a:gd name="connsiteX24" fmla="*/ 4659985 w 8122863"/>
                <a:gd name="connsiteY24" fmla="*/ 1206450 h 1239095"/>
                <a:gd name="connsiteX25" fmla="*/ 3991796 w 8122863"/>
                <a:gd name="connsiteY25" fmla="*/ 1206450 h 1239095"/>
                <a:gd name="connsiteX26" fmla="*/ 3400478 w 8122863"/>
                <a:gd name="connsiteY26" fmla="*/ 1206450 h 1239095"/>
                <a:gd name="connsiteX27" fmla="*/ 3039774 w 8122863"/>
                <a:gd name="connsiteY27" fmla="*/ 1206450 h 1239095"/>
                <a:gd name="connsiteX28" fmla="*/ 2602199 w 8122863"/>
                <a:gd name="connsiteY28" fmla="*/ 1206450 h 1239095"/>
                <a:gd name="connsiteX29" fmla="*/ 2010881 w 8122863"/>
                <a:gd name="connsiteY29" fmla="*/ 1206450 h 1239095"/>
                <a:gd name="connsiteX30" fmla="*/ 1573306 w 8122863"/>
                <a:gd name="connsiteY30" fmla="*/ 1206450 h 1239095"/>
                <a:gd name="connsiteX31" fmla="*/ 1135731 w 8122863"/>
                <a:gd name="connsiteY31" fmla="*/ 1206450 h 1239095"/>
                <a:gd name="connsiteX32" fmla="*/ 213275 w 8122863"/>
                <a:gd name="connsiteY32" fmla="*/ 1206450 h 1239095"/>
                <a:gd name="connsiteX33" fmla="*/ 17435 w 8122863"/>
                <a:gd name="connsiteY33" fmla="*/ 1010610 h 1239095"/>
                <a:gd name="connsiteX34" fmla="*/ 17435 w 8122863"/>
                <a:gd name="connsiteY34" fmla="*/ 618943 h 1239095"/>
                <a:gd name="connsiteX35" fmla="*/ 17435 w 8122863"/>
                <a:gd name="connsiteY35" fmla="*/ 227276 h 1239095"/>
                <a:gd name="connsiteX0" fmla="*/ 6005 w 8122863"/>
                <a:gd name="connsiteY0" fmla="*/ 330146 h 1239095"/>
                <a:gd name="connsiteX1" fmla="*/ 213275 w 8122863"/>
                <a:gd name="connsiteY1" fmla="*/ 31436 h 1239095"/>
                <a:gd name="connsiteX2" fmla="*/ 727721 w 8122863"/>
                <a:gd name="connsiteY2" fmla="*/ 31436 h 1239095"/>
                <a:gd name="connsiteX3" fmla="*/ 1165297 w 8122863"/>
                <a:gd name="connsiteY3" fmla="*/ 31436 h 1239095"/>
                <a:gd name="connsiteX4" fmla="*/ 1602872 w 8122863"/>
                <a:gd name="connsiteY4" fmla="*/ 31436 h 1239095"/>
                <a:gd name="connsiteX5" fmla="*/ 2194190 w 8122863"/>
                <a:gd name="connsiteY5" fmla="*/ 31436 h 1239095"/>
                <a:gd name="connsiteX6" fmla="*/ 2939250 w 8122863"/>
                <a:gd name="connsiteY6" fmla="*/ 31436 h 1239095"/>
                <a:gd name="connsiteX7" fmla="*/ 3453696 w 8122863"/>
                <a:gd name="connsiteY7" fmla="*/ 31436 h 1239095"/>
                <a:gd name="connsiteX8" fmla="*/ 4045014 w 8122863"/>
                <a:gd name="connsiteY8" fmla="*/ 31436 h 1239095"/>
                <a:gd name="connsiteX9" fmla="*/ 4405718 w 8122863"/>
                <a:gd name="connsiteY9" fmla="*/ 31436 h 1239095"/>
                <a:gd name="connsiteX10" fmla="*/ 4997036 w 8122863"/>
                <a:gd name="connsiteY10" fmla="*/ 31436 h 1239095"/>
                <a:gd name="connsiteX11" fmla="*/ 5588354 w 8122863"/>
                <a:gd name="connsiteY11" fmla="*/ 31436 h 1239095"/>
                <a:gd name="connsiteX12" fmla="*/ 6179671 w 8122863"/>
                <a:gd name="connsiteY12" fmla="*/ 31436 h 1239095"/>
                <a:gd name="connsiteX13" fmla="*/ 6847860 w 8122863"/>
                <a:gd name="connsiteY13" fmla="*/ 31436 h 1239095"/>
                <a:gd name="connsiteX14" fmla="*/ 7285436 w 8122863"/>
                <a:gd name="connsiteY14" fmla="*/ 31436 h 1239095"/>
                <a:gd name="connsiteX15" fmla="*/ 7900406 w 8122863"/>
                <a:gd name="connsiteY15" fmla="*/ 31436 h 1239095"/>
                <a:gd name="connsiteX16" fmla="*/ 8096246 w 8122863"/>
                <a:gd name="connsiteY16" fmla="*/ 227276 h 1239095"/>
                <a:gd name="connsiteX17" fmla="*/ 8096246 w 8122863"/>
                <a:gd name="connsiteY17" fmla="*/ 626776 h 1239095"/>
                <a:gd name="connsiteX18" fmla="*/ 8096246 w 8122863"/>
                <a:gd name="connsiteY18" fmla="*/ 1010610 h 1239095"/>
                <a:gd name="connsiteX19" fmla="*/ 7900406 w 8122863"/>
                <a:gd name="connsiteY19" fmla="*/ 1206450 h 1239095"/>
                <a:gd name="connsiteX20" fmla="*/ 7385960 w 8122863"/>
                <a:gd name="connsiteY20" fmla="*/ 1206450 h 1239095"/>
                <a:gd name="connsiteX21" fmla="*/ 6948384 w 8122863"/>
                <a:gd name="connsiteY21" fmla="*/ 1206450 h 1239095"/>
                <a:gd name="connsiteX22" fmla="*/ 6510809 w 8122863"/>
                <a:gd name="connsiteY22" fmla="*/ 1206450 h 1239095"/>
                <a:gd name="connsiteX23" fmla="*/ 5919491 w 8122863"/>
                <a:gd name="connsiteY23" fmla="*/ 1206450 h 1239095"/>
                <a:gd name="connsiteX24" fmla="*/ 5405045 w 8122863"/>
                <a:gd name="connsiteY24" fmla="*/ 1206450 h 1239095"/>
                <a:gd name="connsiteX25" fmla="*/ 4813727 w 8122863"/>
                <a:gd name="connsiteY25" fmla="*/ 1206450 h 1239095"/>
                <a:gd name="connsiteX26" fmla="*/ 4376152 w 8122863"/>
                <a:gd name="connsiteY26" fmla="*/ 1206450 h 1239095"/>
                <a:gd name="connsiteX27" fmla="*/ 3861706 w 8122863"/>
                <a:gd name="connsiteY27" fmla="*/ 1206450 h 1239095"/>
                <a:gd name="connsiteX28" fmla="*/ 3193517 w 8122863"/>
                <a:gd name="connsiteY28" fmla="*/ 1206450 h 1239095"/>
                <a:gd name="connsiteX29" fmla="*/ 2525327 w 8122863"/>
                <a:gd name="connsiteY29" fmla="*/ 1206450 h 1239095"/>
                <a:gd name="connsiteX30" fmla="*/ 1934010 w 8122863"/>
                <a:gd name="connsiteY30" fmla="*/ 1206450 h 1239095"/>
                <a:gd name="connsiteX31" fmla="*/ 1496435 w 8122863"/>
                <a:gd name="connsiteY31" fmla="*/ 1206450 h 1239095"/>
                <a:gd name="connsiteX32" fmla="*/ 1058859 w 8122863"/>
                <a:gd name="connsiteY32" fmla="*/ 1206450 h 1239095"/>
                <a:gd name="connsiteX33" fmla="*/ 213275 w 8122863"/>
                <a:gd name="connsiteY33" fmla="*/ 1206450 h 1239095"/>
                <a:gd name="connsiteX34" fmla="*/ 17435 w 8122863"/>
                <a:gd name="connsiteY34" fmla="*/ 1010610 h 1239095"/>
                <a:gd name="connsiteX35" fmla="*/ 17435 w 8122863"/>
                <a:gd name="connsiteY35" fmla="*/ 634610 h 1239095"/>
                <a:gd name="connsiteX36" fmla="*/ 6005 w 8122863"/>
                <a:gd name="connsiteY36" fmla="*/ 330146 h 1239095"/>
                <a:gd name="connsiteX0" fmla="*/ 17435 w 8122863"/>
                <a:gd name="connsiteY0" fmla="*/ 227276 h 1239095"/>
                <a:gd name="connsiteX1" fmla="*/ 213275 w 8122863"/>
                <a:gd name="connsiteY1" fmla="*/ 31436 h 1239095"/>
                <a:gd name="connsiteX2" fmla="*/ 881464 w 8122863"/>
                <a:gd name="connsiteY2" fmla="*/ 31436 h 1239095"/>
                <a:gd name="connsiteX3" fmla="*/ 1472782 w 8122863"/>
                <a:gd name="connsiteY3" fmla="*/ 31436 h 1239095"/>
                <a:gd name="connsiteX4" fmla="*/ 2140971 w 8122863"/>
                <a:gd name="connsiteY4" fmla="*/ 31436 h 1239095"/>
                <a:gd name="connsiteX5" fmla="*/ 2578546 w 8122863"/>
                <a:gd name="connsiteY5" fmla="*/ 31436 h 1239095"/>
                <a:gd name="connsiteX6" fmla="*/ 3246735 w 8122863"/>
                <a:gd name="connsiteY6" fmla="*/ 31436 h 1239095"/>
                <a:gd name="connsiteX7" fmla="*/ 3684310 w 8122863"/>
                <a:gd name="connsiteY7" fmla="*/ 31436 h 1239095"/>
                <a:gd name="connsiteX8" fmla="*/ 4275628 w 8122863"/>
                <a:gd name="connsiteY8" fmla="*/ 31436 h 1239095"/>
                <a:gd name="connsiteX9" fmla="*/ 4790075 w 8122863"/>
                <a:gd name="connsiteY9" fmla="*/ 31436 h 1239095"/>
                <a:gd name="connsiteX10" fmla="*/ 5227650 w 8122863"/>
                <a:gd name="connsiteY10" fmla="*/ 31436 h 1239095"/>
                <a:gd name="connsiteX11" fmla="*/ 5818967 w 8122863"/>
                <a:gd name="connsiteY11" fmla="*/ 31436 h 1239095"/>
                <a:gd name="connsiteX12" fmla="*/ 6487157 w 8122863"/>
                <a:gd name="connsiteY12" fmla="*/ 31436 h 1239095"/>
                <a:gd name="connsiteX13" fmla="*/ 6847860 w 8122863"/>
                <a:gd name="connsiteY13" fmla="*/ 31436 h 1239095"/>
                <a:gd name="connsiteX14" fmla="*/ 7900406 w 8122863"/>
                <a:gd name="connsiteY14" fmla="*/ 31436 h 1239095"/>
                <a:gd name="connsiteX15" fmla="*/ 8096246 w 8122863"/>
                <a:gd name="connsiteY15" fmla="*/ 227276 h 1239095"/>
                <a:gd name="connsiteX16" fmla="*/ 8096246 w 8122863"/>
                <a:gd name="connsiteY16" fmla="*/ 626776 h 1239095"/>
                <a:gd name="connsiteX17" fmla="*/ 8096246 w 8122863"/>
                <a:gd name="connsiteY17" fmla="*/ 1010610 h 1239095"/>
                <a:gd name="connsiteX18" fmla="*/ 7900406 w 8122863"/>
                <a:gd name="connsiteY18" fmla="*/ 1206450 h 1239095"/>
                <a:gd name="connsiteX19" fmla="*/ 7232217 w 8122863"/>
                <a:gd name="connsiteY19" fmla="*/ 1206450 h 1239095"/>
                <a:gd name="connsiteX20" fmla="*/ 6794642 w 8122863"/>
                <a:gd name="connsiteY20" fmla="*/ 1206450 h 1239095"/>
                <a:gd name="connsiteX21" fmla="*/ 6049581 w 8122863"/>
                <a:gd name="connsiteY21" fmla="*/ 1206450 h 1239095"/>
                <a:gd name="connsiteX22" fmla="*/ 5612006 w 8122863"/>
                <a:gd name="connsiteY22" fmla="*/ 1206450 h 1239095"/>
                <a:gd name="connsiteX23" fmla="*/ 5020688 w 8122863"/>
                <a:gd name="connsiteY23" fmla="*/ 1206450 h 1239095"/>
                <a:gd name="connsiteX24" fmla="*/ 4659985 w 8122863"/>
                <a:gd name="connsiteY24" fmla="*/ 1206450 h 1239095"/>
                <a:gd name="connsiteX25" fmla="*/ 3991796 w 8122863"/>
                <a:gd name="connsiteY25" fmla="*/ 1206450 h 1239095"/>
                <a:gd name="connsiteX26" fmla="*/ 3400478 w 8122863"/>
                <a:gd name="connsiteY26" fmla="*/ 1206450 h 1239095"/>
                <a:gd name="connsiteX27" fmla="*/ 3039774 w 8122863"/>
                <a:gd name="connsiteY27" fmla="*/ 1206450 h 1239095"/>
                <a:gd name="connsiteX28" fmla="*/ 2602199 w 8122863"/>
                <a:gd name="connsiteY28" fmla="*/ 1206450 h 1239095"/>
                <a:gd name="connsiteX29" fmla="*/ 2010881 w 8122863"/>
                <a:gd name="connsiteY29" fmla="*/ 1206450 h 1239095"/>
                <a:gd name="connsiteX30" fmla="*/ 1573306 w 8122863"/>
                <a:gd name="connsiteY30" fmla="*/ 1206450 h 1239095"/>
                <a:gd name="connsiteX31" fmla="*/ 1135731 w 8122863"/>
                <a:gd name="connsiteY31" fmla="*/ 1206450 h 1239095"/>
                <a:gd name="connsiteX32" fmla="*/ 213275 w 8122863"/>
                <a:gd name="connsiteY32" fmla="*/ 1206450 h 1239095"/>
                <a:gd name="connsiteX33" fmla="*/ 17435 w 8122863"/>
                <a:gd name="connsiteY33" fmla="*/ 1010610 h 1239095"/>
                <a:gd name="connsiteX34" fmla="*/ 280325 w 8122863"/>
                <a:gd name="connsiteY34" fmla="*/ 527503 h 1239095"/>
                <a:gd name="connsiteX35" fmla="*/ 17435 w 8122863"/>
                <a:gd name="connsiteY35" fmla="*/ 227276 h 1239095"/>
                <a:gd name="connsiteX0" fmla="*/ 25846 w 8148161"/>
                <a:gd name="connsiteY0" fmla="*/ 245666 h 1272568"/>
                <a:gd name="connsiteX1" fmla="*/ 221686 w 8148161"/>
                <a:gd name="connsiteY1" fmla="*/ 49826 h 1272568"/>
                <a:gd name="connsiteX2" fmla="*/ 889875 w 8148161"/>
                <a:gd name="connsiteY2" fmla="*/ 49826 h 1272568"/>
                <a:gd name="connsiteX3" fmla="*/ 1481193 w 8148161"/>
                <a:gd name="connsiteY3" fmla="*/ 49826 h 1272568"/>
                <a:gd name="connsiteX4" fmla="*/ 2149382 w 8148161"/>
                <a:gd name="connsiteY4" fmla="*/ 49826 h 1272568"/>
                <a:gd name="connsiteX5" fmla="*/ 2586957 w 8148161"/>
                <a:gd name="connsiteY5" fmla="*/ 49826 h 1272568"/>
                <a:gd name="connsiteX6" fmla="*/ 3255146 w 8148161"/>
                <a:gd name="connsiteY6" fmla="*/ 49826 h 1272568"/>
                <a:gd name="connsiteX7" fmla="*/ 3692721 w 8148161"/>
                <a:gd name="connsiteY7" fmla="*/ 49826 h 1272568"/>
                <a:gd name="connsiteX8" fmla="*/ 4284039 w 8148161"/>
                <a:gd name="connsiteY8" fmla="*/ 49826 h 1272568"/>
                <a:gd name="connsiteX9" fmla="*/ 4798486 w 8148161"/>
                <a:gd name="connsiteY9" fmla="*/ 49826 h 1272568"/>
                <a:gd name="connsiteX10" fmla="*/ 5236061 w 8148161"/>
                <a:gd name="connsiteY10" fmla="*/ 49826 h 1272568"/>
                <a:gd name="connsiteX11" fmla="*/ 5827378 w 8148161"/>
                <a:gd name="connsiteY11" fmla="*/ 49826 h 1272568"/>
                <a:gd name="connsiteX12" fmla="*/ 6495568 w 8148161"/>
                <a:gd name="connsiteY12" fmla="*/ 49826 h 1272568"/>
                <a:gd name="connsiteX13" fmla="*/ 6856271 w 8148161"/>
                <a:gd name="connsiteY13" fmla="*/ 49826 h 1272568"/>
                <a:gd name="connsiteX14" fmla="*/ 7908817 w 8148161"/>
                <a:gd name="connsiteY14" fmla="*/ 49826 h 1272568"/>
                <a:gd name="connsiteX15" fmla="*/ 8104657 w 8148161"/>
                <a:gd name="connsiteY15" fmla="*/ 245666 h 1272568"/>
                <a:gd name="connsiteX16" fmla="*/ 8104657 w 8148161"/>
                <a:gd name="connsiteY16" fmla="*/ 645166 h 1272568"/>
                <a:gd name="connsiteX17" fmla="*/ 8104657 w 8148161"/>
                <a:gd name="connsiteY17" fmla="*/ 1029000 h 1272568"/>
                <a:gd name="connsiteX18" fmla="*/ 7908817 w 8148161"/>
                <a:gd name="connsiteY18" fmla="*/ 1224840 h 1272568"/>
                <a:gd name="connsiteX19" fmla="*/ 7240628 w 8148161"/>
                <a:gd name="connsiteY19" fmla="*/ 1224840 h 1272568"/>
                <a:gd name="connsiteX20" fmla="*/ 6803053 w 8148161"/>
                <a:gd name="connsiteY20" fmla="*/ 1224840 h 1272568"/>
                <a:gd name="connsiteX21" fmla="*/ 6057992 w 8148161"/>
                <a:gd name="connsiteY21" fmla="*/ 1224840 h 1272568"/>
                <a:gd name="connsiteX22" fmla="*/ 5620417 w 8148161"/>
                <a:gd name="connsiteY22" fmla="*/ 1224840 h 1272568"/>
                <a:gd name="connsiteX23" fmla="*/ 5029099 w 8148161"/>
                <a:gd name="connsiteY23" fmla="*/ 1224840 h 1272568"/>
                <a:gd name="connsiteX24" fmla="*/ 4668396 w 8148161"/>
                <a:gd name="connsiteY24" fmla="*/ 1224840 h 1272568"/>
                <a:gd name="connsiteX25" fmla="*/ 4000207 w 8148161"/>
                <a:gd name="connsiteY25" fmla="*/ 1224840 h 1272568"/>
                <a:gd name="connsiteX26" fmla="*/ 3408889 w 8148161"/>
                <a:gd name="connsiteY26" fmla="*/ 1224840 h 1272568"/>
                <a:gd name="connsiteX27" fmla="*/ 3048185 w 8148161"/>
                <a:gd name="connsiteY27" fmla="*/ 1224840 h 1272568"/>
                <a:gd name="connsiteX28" fmla="*/ 2610610 w 8148161"/>
                <a:gd name="connsiteY28" fmla="*/ 1224840 h 1272568"/>
                <a:gd name="connsiteX29" fmla="*/ 2019292 w 8148161"/>
                <a:gd name="connsiteY29" fmla="*/ 1224840 h 1272568"/>
                <a:gd name="connsiteX30" fmla="*/ 1581717 w 8148161"/>
                <a:gd name="connsiteY30" fmla="*/ 1224840 h 1272568"/>
                <a:gd name="connsiteX31" fmla="*/ 1144142 w 8148161"/>
                <a:gd name="connsiteY31" fmla="*/ 1224840 h 1272568"/>
                <a:gd name="connsiteX32" fmla="*/ 221686 w 8148161"/>
                <a:gd name="connsiteY32" fmla="*/ 1224840 h 1272568"/>
                <a:gd name="connsiteX33" fmla="*/ 25846 w 8148161"/>
                <a:gd name="connsiteY33" fmla="*/ 1029000 h 1272568"/>
                <a:gd name="connsiteX34" fmla="*/ 25846 w 8148161"/>
                <a:gd name="connsiteY34" fmla="*/ 637333 h 1272568"/>
                <a:gd name="connsiteX35" fmla="*/ 25846 w 8148161"/>
                <a:gd name="connsiteY35" fmla="*/ 245666 h 1272568"/>
                <a:gd name="connsiteX0" fmla="*/ 14416 w 8148161"/>
                <a:gd name="connsiteY0" fmla="*/ 348536 h 1272568"/>
                <a:gd name="connsiteX1" fmla="*/ 221686 w 8148161"/>
                <a:gd name="connsiteY1" fmla="*/ 49826 h 1272568"/>
                <a:gd name="connsiteX2" fmla="*/ 736132 w 8148161"/>
                <a:gd name="connsiteY2" fmla="*/ 49826 h 1272568"/>
                <a:gd name="connsiteX3" fmla="*/ 1173708 w 8148161"/>
                <a:gd name="connsiteY3" fmla="*/ 49826 h 1272568"/>
                <a:gd name="connsiteX4" fmla="*/ 1611283 w 8148161"/>
                <a:gd name="connsiteY4" fmla="*/ 49826 h 1272568"/>
                <a:gd name="connsiteX5" fmla="*/ 2202601 w 8148161"/>
                <a:gd name="connsiteY5" fmla="*/ 49826 h 1272568"/>
                <a:gd name="connsiteX6" fmla="*/ 2947661 w 8148161"/>
                <a:gd name="connsiteY6" fmla="*/ 49826 h 1272568"/>
                <a:gd name="connsiteX7" fmla="*/ 3462107 w 8148161"/>
                <a:gd name="connsiteY7" fmla="*/ 49826 h 1272568"/>
                <a:gd name="connsiteX8" fmla="*/ 4053425 w 8148161"/>
                <a:gd name="connsiteY8" fmla="*/ 49826 h 1272568"/>
                <a:gd name="connsiteX9" fmla="*/ 4414129 w 8148161"/>
                <a:gd name="connsiteY9" fmla="*/ 49826 h 1272568"/>
                <a:gd name="connsiteX10" fmla="*/ 5005447 w 8148161"/>
                <a:gd name="connsiteY10" fmla="*/ 49826 h 1272568"/>
                <a:gd name="connsiteX11" fmla="*/ 5596765 w 8148161"/>
                <a:gd name="connsiteY11" fmla="*/ 49826 h 1272568"/>
                <a:gd name="connsiteX12" fmla="*/ 6188082 w 8148161"/>
                <a:gd name="connsiteY12" fmla="*/ 49826 h 1272568"/>
                <a:gd name="connsiteX13" fmla="*/ 6856271 w 8148161"/>
                <a:gd name="connsiteY13" fmla="*/ 49826 h 1272568"/>
                <a:gd name="connsiteX14" fmla="*/ 7293847 w 8148161"/>
                <a:gd name="connsiteY14" fmla="*/ 49826 h 1272568"/>
                <a:gd name="connsiteX15" fmla="*/ 7908817 w 8148161"/>
                <a:gd name="connsiteY15" fmla="*/ 49826 h 1272568"/>
                <a:gd name="connsiteX16" fmla="*/ 8104657 w 8148161"/>
                <a:gd name="connsiteY16" fmla="*/ 245666 h 1272568"/>
                <a:gd name="connsiteX17" fmla="*/ 8104657 w 8148161"/>
                <a:gd name="connsiteY17" fmla="*/ 645166 h 1272568"/>
                <a:gd name="connsiteX18" fmla="*/ 8104657 w 8148161"/>
                <a:gd name="connsiteY18" fmla="*/ 1029000 h 1272568"/>
                <a:gd name="connsiteX19" fmla="*/ 7908817 w 8148161"/>
                <a:gd name="connsiteY19" fmla="*/ 1224840 h 1272568"/>
                <a:gd name="connsiteX20" fmla="*/ 7394371 w 8148161"/>
                <a:gd name="connsiteY20" fmla="*/ 1224840 h 1272568"/>
                <a:gd name="connsiteX21" fmla="*/ 6956795 w 8148161"/>
                <a:gd name="connsiteY21" fmla="*/ 1224840 h 1272568"/>
                <a:gd name="connsiteX22" fmla="*/ 6519220 w 8148161"/>
                <a:gd name="connsiteY22" fmla="*/ 1224840 h 1272568"/>
                <a:gd name="connsiteX23" fmla="*/ 5927902 w 8148161"/>
                <a:gd name="connsiteY23" fmla="*/ 1224840 h 1272568"/>
                <a:gd name="connsiteX24" fmla="*/ 5413456 w 8148161"/>
                <a:gd name="connsiteY24" fmla="*/ 1224840 h 1272568"/>
                <a:gd name="connsiteX25" fmla="*/ 4822138 w 8148161"/>
                <a:gd name="connsiteY25" fmla="*/ 1224840 h 1272568"/>
                <a:gd name="connsiteX26" fmla="*/ 4384563 w 8148161"/>
                <a:gd name="connsiteY26" fmla="*/ 1224840 h 1272568"/>
                <a:gd name="connsiteX27" fmla="*/ 3870117 w 8148161"/>
                <a:gd name="connsiteY27" fmla="*/ 1224840 h 1272568"/>
                <a:gd name="connsiteX28" fmla="*/ 3201928 w 8148161"/>
                <a:gd name="connsiteY28" fmla="*/ 1224840 h 1272568"/>
                <a:gd name="connsiteX29" fmla="*/ 2533738 w 8148161"/>
                <a:gd name="connsiteY29" fmla="*/ 1224840 h 1272568"/>
                <a:gd name="connsiteX30" fmla="*/ 1942421 w 8148161"/>
                <a:gd name="connsiteY30" fmla="*/ 1224840 h 1272568"/>
                <a:gd name="connsiteX31" fmla="*/ 1504846 w 8148161"/>
                <a:gd name="connsiteY31" fmla="*/ 1224840 h 1272568"/>
                <a:gd name="connsiteX32" fmla="*/ 1067270 w 8148161"/>
                <a:gd name="connsiteY32" fmla="*/ 1224840 h 1272568"/>
                <a:gd name="connsiteX33" fmla="*/ 221686 w 8148161"/>
                <a:gd name="connsiteY33" fmla="*/ 1224840 h 1272568"/>
                <a:gd name="connsiteX34" fmla="*/ 25846 w 8148161"/>
                <a:gd name="connsiteY34" fmla="*/ 1029000 h 1272568"/>
                <a:gd name="connsiteX35" fmla="*/ 25846 w 8148161"/>
                <a:gd name="connsiteY35" fmla="*/ 653000 h 1272568"/>
                <a:gd name="connsiteX36" fmla="*/ 14416 w 8148161"/>
                <a:gd name="connsiteY36" fmla="*/ 348536 h 1272568"/>
                <a:gd name="connsiteX0" fmla="*/ 25846 w 8148161"/>
                <a:gd name="connsiteY0" fmla="*/ 245666 h 1272568"/>
                <a:gd name="connsiteX1" fmla="*/ 221686 w 8148161"/>
                <a:gd name="connsiteY1" fmla="*/ 49826 h 1272568"/>
                <a:gd name="connsiteX2" fmla="*/ 889875 w 8148161"/>
                <a:gd name="connsiteY2" fmla="*/ 49826 h 1272568"/>
                <a:gd name="connsiteX3" fmla="*/ 1481193 w 8148161"/>
                <a:gd name="connsiteY3" fmla="*/ 49826 h 1272568"/>
                <a:gd name="connsiteX4" fmla="*/ 2149382 w 8148161"/>
                <a:gd name="connsiteY4" fmla="*/ 49826 h 1272568"/>
                <a:gd name="connsiteX5" fmla="*/ 2586957 w 8148161"/>
                <a:gd name="connsiteY5" fmla="*/ 49826 h 1272568"/>
                <a:gd name="connsiteX6" fmla="*/ 3255146 w 8148161"/>
                <a:gd name="connsiteY6" fmla="*/ 49826 h 1272568"/>
                <a:gd name="connsiteX7" fmla="*/ 3692721 w 8148161"/>
                <a:gd name="connsiteY7" fmla="*/ 49826 h 1272568"/>
                <a:gd name="connsiteX8" fmla="*/ 4284039 w 8148161"/>
                <a:gd name="connsiteY8" fmla="*/ 49826 h 1272568"/>
                <a:gd name="connsiteX9" fmla="*/ 4798486 w 8148161"/>
                <a:gd name="connsiteY9" fmla="*/ 49826 h 1272568"/>
                <a:gd name="connsiteX10" fmla="*/ 5236061 w 8148161"/>
                <a:gd name="connsiteY10" fmla="*/ 49826 h 1272568"/>
                <a:gd name="connsiteX11" fmla="*/ 5827378 w 8148161"/>
                <a:gd name="connsiteY11" fmla="*/ 49826 h 1272568"/>
                <a:gd name="connsiteX12" fmla="*/ 6495568 w 8148161"/>
                <a:gd name="connsiteY12" fmla="*/ 49826 h 1272568"/>
                <a:gd name="connsiteX13" fmla="*/ 6856271 w 8148161"/>
                <a:gd name="connsiteY13" fmla="*/ 49826 h 1272568"/>
                <a:gd name="connsiteX14" fmla="*/ 7908817 w 8148161"/>
                <a:gd name="connsiteY14" fmla="*/ 49826 h 1272568"/>
                <a:gd name="connsiteX15" fmla="*/ 8104657 w 8148161"/>
                <a:gd name="connsiteY15" fmla="*/ 245666 h 1272568"/>
                <a:gd name="connsiteX16" fmla="*/ 8104657 w 8148161"/>
                <a:gd name="connsiteY16" fmla="*/ 645166 h 1272568"/>
                <a:gd name="connsiteX17" fmla="*/ 8104657 w 8148161"/>
                <a:gd name="connsiteY17" fmla="*/ 1029000 h 1272568"/>
                <a:gd name="connsiteX18" fmla="*/ 7908817 w 8148161"/>
                <a:gd name="connsiteY18" fmla="*/ 1224840 h 1272568"/>
                <a:gd name="connsiteX19" fmla="*/ 7240628 w 8148161"/>
                <a:gd name="connsiteY19" fmla="*/ 1224840 h 1272568"/>
                <a:gd name="connsiteX20" fmla="*/ 6803053 w 8148161"/>
                <a:gd name="connsiteY20" fmla="*/ 1224840 h 1272568"/>
                <a:gd name="connsiteX21" fmla="*/ 6057992 w 8148161"/>
                <a:gd name="connsiteY21" fmla="*/ 1224840 h 1272568"/>
                <a:gd name="connsiteX22" fmla="*/ 5620417 w 8148161"/>
                <a:gd name="connsiteY22" fmla="*/ 1224840 h 1272568"/>
                <a:gd name="connsiteX23" fmla="*/ 5029099 w 8148161"/>
                <a:gd name="connsiteY23" fmla="*/ 1224840 h 1272568"/>
                <a:gd name="connsiteX24" fmla="*/ 4668396 w 8148161"/>
                <a:gd name="connsiteY24" fmla="*/ 1224840 h 1272568"/>
                <a:gd name="connsiteX25" fmla="*/ 4000207 w 8148161"/>
                <a:gd name="connsiteY25" fmla="*/ 1224840 h 1272568"/>
                <a:gd name="connsiteX26" fmla="*/ 3408889 w 8148161"/>
                <a:gd name="connsiteY26" fmla="*/ 1224840 h 1272568"/>
                <a:gd name="connsiteX27" fmla="*/ 3048185 w 8148161"/>
                <a:gd name="connsiteY27" fmla="*/ 1224840 h 1272568"/>
                <a:gd name="connsiteX28" fmla="*/ 2610610 w 8148161"/>
                <a:gd name="connsiteY28" fmla="*/ 1224840 h 1272568"/>
                <a:gd name="connsiteX29" fmla="*/ 2019292 w 8148161"/>
                <a:gd name="connsiteY29" fmla="*/ 1224840 h 1272568"/>
                <a:gd name="connsiteX30" fmla="*/ 1581717 w 8148161"/>
                <a:gd name="connsiteY30" fmla="*/ 1224840 h 1272568"/>
                <a:gd name="connsiteX31" fmla="*/ 1144142 w 8148161"/>
                <a:gd name="connsiteY31" fmla="*/ 1224840 h 1272568"/>
                <a:gd name="connsiteX32" fmla="*/ 221686 w 8148161"/>
                <a:gd name="connsiteY32" fmla="*/ 1224840 h 1272568"/>
                <a:gd name="connsiteX33" fmla="*/ 25846 w 8148161"/>
                <a:gd name="connsiteY33" fmla="*/ 1029000 h 1272568"/>
                <a:gd name="connsiteX34" fmla="*/ 288736 w 8148161"/>
                <a:gd name="connsiteY34" fmla="*/ 545893 h 1272568"/>
                <a:gd name="connsiteX35" fmla="*/ 25846 w 8148161"/>
                <a:gd name="connsiteY35" fmla="*/ 245666 h 1272568"/>
                <a:gd name="connsiteX0" fmla="*/ 25846 w 8148161"/>
                <a:gd name="connsiteY0" fmla="*/ 245666 h 1272568"/>
                <a:gd name="connsiteX1" fmla="*/ 221686 w 8148161"/>
                <a:gd name="connsiteY1" fmla="*/ 49826 h 1272568"/>
                <a:gd name="connsiteX2" fmla="*/ 889875 w 8148161"/>
                <a:gd name="connsiteY2" fmla="*/ 49826 h 1272568"/>
                <a:gd name="connsiteX3" fmla="*/ 1481193 w 8148161"/>
                <a:gd name="connsiteY3" fmla="*/ 49826 h 1272568"/>
                <a:gd name="connsiteX4" fmla="*/ 2149382 w 8148161"/>
                <a:gd name="connsiteY4" fmla="*/ 49826 h 1272568"/>
                <a:gd name="connsiteX5" fmla="*/ 2586957 w 8148161"/>
                <a:gd name="connsiteY5" fmla="*/ 49826 h 1272568"/>
                <a:gd name="connsiteX6" fmla="*/ 3255146 w 8148161"/>
                <a:gd name="connsiteY6" fmla="*/ 49826 h 1272568"/>
                <a:gd name="connsiteX7" fmla="*/ 3692721 w 8148161"/>
                <a:gd name="connsiteY7" fmla="*/ 49826 h 1272568"/>
                <a:gd name="connsiteX8" fmla="*/ 4284039 w 8148161"/>
                <a:gd name="connsiteY8" fmla="*/ 49826 h 1272568"/>
                <a:gd name="connsiteX9" fmla="*/ 4798486 w 8148161"/>
                <a:gd name="connsiteY9" fmla="*/ 49826 h 1272568"/>
                <a:gd name="connsiteX10" fmla="*/ 5236061 w 8148161"/>
                <a:gd name="connsiteY10" fmla="*/ 49826 h 1272568"/>
                <a:gd name="connsiteX11" fmla="*/ 5827378 w 8148161"/>
                <a:gd name="connsiteY11" fmla="*/ 49826 h 1272568"/>
                <a:gd name="connsiteX12" fmla="*/ 6495568 w 8148161"/>
                <a:gd name="connsiteY12" fmla="*/ 49826 h 1272568"/>
                <a:gd name="connsiteX13" fmla="*/ 6856271 w 8148161"/>
                <a:gd name="connsiteY13" fmla="*/ 49826 h 1272568"/>
                <a:gd name="connsiteX14" fmla="*/ 7908817 w 8148161"/>
                <a:gd name="connsiteY14" fmla="*/ 49826 h 1272568"/>
                <a:gd name="connsiteX15" fmla="*/ 8104657 w 8148161"/>
                <a:gd name="connsiteY15" fmla="*/ 245666 h 1272568"/>
                <a:gd name="connsiteX16" fmla="*/ 8104657 w 8148161"/>
                <a:gd name="connsiteY16" fmla="*/ 645166 h 1272568"/>
                <a:gd name="connsiteX17" fmla="*/ 8104657 w 8148161"/>
                <a:gd name="connsiteY17" fmla="*/ 1029000 h 1272568"/>
                <a:gd name="connsiteX18" fmla="*/ 7908817 w 8148161"/>
                <a:gd name="connsiteY18" fmla="*/ 1224840 h 1272568"/>
                <a:gd name="connsiteX19" fmla="*/ 7240628 w 8148161"/>
                <a:gd name="connsiteY19" fmla="*/ 1224840 h 1272568"/>
                <a:gd name="connsiteX20" fmla="*/ 6803053 w 8148161"/>
                <a:gd name="connsiteY20" fmla="*/ 1224840 h 1272568"/>
                <a:gd name="connsiteX21" fmla="*/ 6057992 w 8148161"/>
                <a:gd name="connsiteY21" fmla="*/ 1224840 h 1272568"/>
                <a:gd name="connsiteX22" fmla="*/ 5620417 w 8148161"/>
                <a:gd name="connsiteY22" fmla="*/ 1224840 h 1272568"/>
                <a:gd name="connsiteX23" fmla="*/ 5029099 w 8148161"/>
                <a:gd name="connsiteY23" fmla="*/ 1224840 h 1272568"/>
                <a:gd name="connsiteX24" fmla="*/ 4668396 w 8148161"/>
                <a:gd name="connsiteY24" fmla="*/ 1224840 h 1272568"/>
                <a:gd name="connsiteX25" fmla="*/ 4000207 w 8148161"/>
                <a:gd name="connsiteY25" fmla="*/ 1224840 h 1272568"/>
                <a:gd name="connsiteX26" fmla="*/ 3408889 w 8148161"/>
                <a:gd name="connsiteY26" fmla="*/ 1224840 h 1272568"/>
                <a:gd name="connsiteX27" fmla="*/ 3048185 w 8148161"/>
                <a:gd name="connsiteY27" fmla="*/ 1224840 h 1272568"/>
                <a:gd name="connsiteX28" fmla="*/ 2610610 w 8148161"/>
                <a:gd name="connsiteY28" fmla="*/ 1224840 h 1272568"/>
                <a:gd name="connsiteX29" fmla="*/ 2019292 w 8148161"/>
                <a:gd name="connsiteY29" fmla="*/ 1224840 h 1272568"/>
                <a:gd name="connsiteX30" fmla="*/ 1581717 w 8148161"/>
                <a:gd name="connsiteY30" fmla="*/ 1224840 h 1272568"/>
                <a:gd name="connsiteX31" fmla="*/ 1144142 w 8148161"/>
                <a:gd name="connsiteY31" fmla="*/ 1224840 h 1272568"/>
                <a:gd name="connsiteX32" fmla="*/ 221686 w 8148161"/>
                <a:gd name="connsiteY32" fmla="*/ 1224840 h 1272568"/>
                <a:gd name="connsiteX33" fmla="*/ 220156 w 8148161"/>
                <a:gd name="connsiteY33" fmla="*/ 1143300 h 1272568"/>
                <a:gd name="connsiteX34" fmla="*/ 25846 w 8148161"/>
                <a:gd name="connsiteY34" fmla="*/ 637333 h 1272568"/>
                <a:gd name="connsiteX35" fmla="*/ 25846 w 8148161"/>
                <a:gd name="connsiteY35" fmla="*/ 245666 h 1272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8148161" h="1272568" fill="none" extrusionOk="0">
                  <a:moveTo>
                    <a:pt x="25846" y="245666"/>
                  </a:moveTo>
                  <a:cubicBezTo>
                    <a:pt x="12369" y="127195"/>
                    <a:pt x="136038" y="42941"/>
                    <a:pt x="221686" y="49826"/>
                  </a:cubicBezTo>
                  <a:cubicBezTo>
                    <a:pt x="380668" y="-18714"/>
                    <a:pt x="708822" y="93105"/>
                    <a:pt x="889875" y="49826"/>
                  </a:cubicBezTo>
                  <a:cubicBezTo>
                    <a:pt x="1066819" y="-43542"/>
                    <a:pt x="1280665" y="48523"/>
                    <a:pt x="1481193" y="49826"/>
                  </a:cubicBezTo>
                  <a:cubicBezTo>
                    <a:pt x="1674066" y="68553"/>
                    <a:pt x="1892775" y="104314"/>
                    <a:pt x="2149382" y="49826"/>
                  </a:cubicBezTo>
                  <a:cubicBezTo>
                    <a:pt x="2414300" y="39613"/>
                    <a:pt x="2472844" y="57221"/>
                    <a:pt x="2586957" y="49826"/>
                  </a:cubicBezTo>
                  <a:cubicBezTo>
                    <a:pt x="2657414" y="-58028"/>
                    <a:pt x="3032348" y="41554"/>
                    <a:pt x="3255146" y="49826"/>
                  </a:cubicBezTo>
                  <a:cubicBezTo>
                    <a:pt x="3491657" y="8939"/>
                    <a:pt x="3470677" y="58152"/>
                    <a:pt x="3692721" y="49826"/>
                  </a:cubicBezTo>
                  <a:cubicBezTo>
                    <a:pt x="3894970" y="83"/>
                    <a:pt x="4008349" y="97683"/>
                    <a:pt x="4284039" y="49826"/>
                  </a:cubicBezTo>
                  <a:cubicBezTo>
                    <a:pt x="4539536" y="79656"/>
                    <a:pt x="4724218" y="59695"/>
                    <a:pt x="4798486" y="49826"/>
                  </a:cubicBezTo>
                  <a:cubicBezTo>
                    <a:pt x="4944426" y="57494"/>
                    <a:pt x="5070815" y="130410"/>
                    <a:pt x="5236061" y="49826"/>
                  </a:cubicBezTo>
                  <a:cubicBezTo>
                    <a:pt x="5400803" y="51087"/>
                    <a:pt x="5517141" y="69538"/>
                    <a:pt x="5827378" y="49826"/>
                  </a:cubicBezTo>
                  <a:cubicBezTo>
                    <a:pt x="6081894" y="42482"/>
                    <a:pt x="6218681" y="91048"/>
                    <a:pt x="6495568" y="49826"/>
                  </a:cubicBezTo>
                  <a:cubicBezTo>
                    <a:pt x="6741464" y="42494"/>
                    <a:pt x="6718833" y="50921"/>
                    <a:pt x="6856271" y="49826"/>
                  </a:cubicBezTo>
                  <a:cubicBezTo>
                    <a:pt x="7073438" y="-56368"/>
                    <a:pt x="7244517" y="141604"/>
                    <a:pt x="7908817" y="49826"/>
                  </a:cubicBezTo>
                  <a:cubicBezTo>
                    <a:pt x="8065095" y="97120"/>
                    <a:pt x="8086409" y="181176"/>
                    <a:pt x="8104657" y="245666"/>
                  </a:cubicBezTo>
                  <a:cubicBezTo>
                    <a:pt x="8134464" y="412178"/>
                    <a:pt x="8098969" y="459107"/>
                    <a:pt x="8104657" y="645166"/>
                  </a:cubicBezTo>
                  <a:cubicBezTo>
                    <a:pt x="8139304" y="783140"/>
                    <a:pt x="8109127" y="837088"/>
                    <a:pt x="8104657" y="1029000"/>
                  </a:cubicBezTo>
                  <a:cubicBezTo>
                    <a:pt x="8141219" y="1177858"/>
                    <a:pt x="8011943" y="1185926"/>
                    <a:pt x="7908817" y="1224840"/>
                  </a:cubicBezTo>
                  <a:cubicBezTo>
                    <a:pt x="7590997" y="1251493"/>
                    <a:pt x="7379271" y="1274529"/>
                    <a:pt x="7240628" y="1224840"/>
                  </a:cubicBezTo>
                  <a:cubicBezTo>
                    <a:pt x="7015806" y="1200597"/>
                    <a:pt x="6951126" y="1221657"/>
                    <a:pt x="6803053" y="1224840"/>
                  </a:cubicBezTo>
                  <a:cubicBezTo>
                    <a:pt x="6636135" y="1322583"/>
                    <a:pt x="6402193" y="1027730"/>
                    <a:pt x="6057992" y="1224840"/>
                  </a:cubicBezTo>
                  <a:cubicBezTo>
                    <a:pt x="5764203" y="1269025"/>
                    <a:pt x="5791163" y="1184854"/>
                    <a:pt x="5620417" y="1224840"/>
                  </a:cubicBezTo>
                  <a:cubicBezTo>
                    <a:pt x="5512115" y="1236438"/>
                    <a:pt x="5191202" y="1116984"/>
                    <a:pt x="5029099" y="1224840"/>
                  </a:cubicBezTo>
                  <a:cubicBezTo>
                    <a:pt x="4818129" y="1275172"/>
                    <a:pt x="4767092" y="1184466"/>
                    <a:pt x="4668396" y="1224840"/>
                  </a:cubicBezTo>
                  <a:cubicBezTo>
                    <a:pt x="4611403" y="1226376"/>
                    <a:pt x="4314687" y="1311769"/>
                    <a:pt x="4000207" y="1224840"/>
                  </a:cubicBezTo>
                  <a:cubicBezTo>
                    <a:pt x="3658150" y="1252031"/>
                    <a:pt x="3563640" y="1167143"/>
                    <a:pt x="3408889" y="1224840"/>
                  </a:cubicBezTo>
                  <a:cubicBezTo>
                    <a:pt x="3225713" y="1243507"/>
                    <a:pt x="3168641" y="1248456"/>
                    <a:pt x="3048185" y="1224840"/>
                  </a:cubicBezTo>
                  <a:cubicBezTo>
                    <a:pt x="2946490" y="1246358"/>
                    <a:pt x="2681015" y="1238998"/>
                    <a:pt x="2610610" y="1224840"/>
                  </a:cubicBezTo>
                  <a:cubicBezTo>
                    <a:pt x="2419742" y="1333358"/>
                    <a:pt x="2296852" y="1059589"/>
                    <a:pt x="2019292" y="1224840"/>
                  </a:cubicBezTo>
                  <a:cubicBezTo>
                    <a:pt x="1805005" y="1270238"/>
                    <a:pt x="1728220" y="1198928"/>
                    <a:pt x="1581717" y="1224840"/>
                  </a:cubicBezTo>
                  <a:cubicBezTo>
                    <a:pt x="1424899" y="1220367"/>
                    <a:pt x="1275228" y="1165441"/>
                    <a:pt x="1144142" y="1224840"/>
                  </a:cubicBezTo>
                  <a:cubicBezTo>
                    <a:pt x="1130188" y="1146805"/>
                    <a:pt x="579645" y="1331628"/>
                    <a:pt x="221686" y="1224840"/>
                  </a:cubicBezTo>
                  <a:cubicBezTo>
                    <a:pt x="107665" y="1244983"/>
                    <a:pt x="11320" y="1113945"/>
                    <a:pt x="25846" y="1029000"/>
                  </a:cubicBezTo>
                  <a:cubicBezTo>
                    <a:pt x="-1834" y="870069"/>
                    <a:pt x="52896" y="754149"/>
                    <a:pt x="25846" y="637333"/>
                  </a:cubicBezTo>
                  <a:cubicBezTo>
                    <a:pt x="-29131" y="486409"/>
                    <a:pt x="56821" y="372563"/>
                    <a:pt x="25846" y="245666"/>
                  </a:cubicBezTo>
                  <a:close/>
                </a:path>
                <a:path w="8148161" h="1272568" stroke="0" extrusionOk="0">
                  <a:moveTo>
                    <a:pt x="14416" y="348536"/>
                  </a:moveTo>
                  <a:cubicBezTo>
                    <a:pt x="-15438" y="259489"/>
                    <a:pt x="94946" y="-204"/>
                    <a:pt x="221686" y="49826"/>
                  </a:cubicBezTo>
                  <a:cubicBezTo>
                    <a:pt x="437330" y="-23336"/>
                    <a:pt x="499622" y="101564"/>
                    <a:pt x="736132" y="49826"/>
                  </a:cubicBezTo>
                  <a:cubicBezTo>
                    <a:pt x="967445" y="52132"/>
                    <a:pt x="1001658" y="84241"/>
                    <a:pt x="1173708" y="49826"/>
                  </a:cubicBezTo>
                  <a:cubicBezTo>
                    <a:pt x="1326213" y="5915"/>
                    <a:pt x="1441968" y="87775"/>
                    <a:pt x="1611283" y="49826"/>
                  </a:cubicBezTo>
                  <a:cubicBezTo>
                    <a:pt x="1810435" y="-3932"/>
                    <a:pt x="2070414" y="90570"/>
                    <a:pt x="2202601" y="49826"/>
                  </a:cubicBezTo>
                  <a:cubicBezTo>
                    <a:pt x="2286843" y="-25668"/>
                    <a:pt x="2747192" y="82946"/>
                    <a:pt x="2947661" y="49826"/>
                  </a:cubicBezTo>
                  <a:cubicBezTo>
                    <a:pt x="3237428" y="-13651"/>
                    <a:pt x="3238056" y="70774"/>
                    <a:pt x="3462107" y="49826"/>
                  </a:cubicBezTo>
                  <a:cubicBezTo>
                    <a:pt x="3695519" y="107516"/>
                    <a:pt x="3881160" y="105464"/>
                    <a:pt x="4053425" y="49826"/>
                  </a:cubicBezTo>
                  <a:cubicBezTo>
                    <a:pt x="4238769" y="39643"/>
                    <a:pt x="4305066" y="56521"/>
                    <a:pt x="4414129" y="49826"/>
                  </a:cubicBezTo>
                  <a:cubicBezTo>
                    <a:pt x="4528338" y="-20806"/>
                    <a:pt x="4670445" y="66662"/>
                    <a:pt x="5005447" y="49826"/>
                  </a:cubicBezTo>
                  <a:cubicBezTo>
                    <a:pt x="5325256" y="25125"/>
                    <a:pt x="5360779" y="80076"/>
                    <a:pt x="5596765" y="49826"/>
                  </a:cubicBezTo>
                  <a:cubicBezTo>
                    <a:pt x="5821619" y="13468"/>
                    <a:pt x="5897518" y="56776"/>
                    <a:pt x="6188082" y="49826"/>
                  </a:cubicBezTo>
                  <a:cubicBezTo>
                    <a:pt x="6413223" y="-37631"/>
                    <a:pt x="6670698" y="211449"/>
                    <a:pt x="6856271" y="49826"/>
                  </a:cubicBezTo>
                  <a:cubicBezTo>
                    <a:pt x="7033941" y="27210"/>
                    <a:pt x="7173128" y="77518"/>
                    <a:pt x="7293847" y="49826"/>
                  </a:cubicBezTo>
                  <a:cubicBezTo>
                    <a:pt x="7460454" y="88352"/>
                    <a:pt x="7736504" y="148196"/>
                    <a:pt x="7908817" y="49826"/>
                  </a:cubicBezTo>
                  <a:cubicBezTo>
                    <a:pt x="8033593" y="16951"/>
                    <a:pt x="8093156" y="148862"/>
                    <a:pt x="8104657" y="245666"/>
                  </a:cubicBezTo>
                  <a:cubicBezTo>
                    <a:pt x="8121441" y="424432"/>
                    <a:pt x="8115729" y="521361"/>
                    <a:pt x="8104657" y="645166"/>
                  </a:cubicBezTo>
                  <a:cubicBezTo>
                    <a:pt x="8203240" y="747799"/>
                    <a:pt x="8103255" y="886834"/>
                    <a:pt x="8104657" y="1029000"/>
                  </a:cubicBezTo>
                  <a:cubicBezTo>
                    <a:pt x="8089410" y="1169400"/>
                    <a:pt x="8000928" y="1236946"/>
                    <a:pt x="7908817" y="1224840"/>
                  </a:cubicBezTo>
                  <a:cubicBezTo>
                    <a:pt x="7691836" y="1272512"/>
                    <a:pt x="7625725" y="1248652"/>
                    <a:pt x="7394371" y="1224840"/>
                  </a:cubicBezTo>
                  <a:cubicBezTo>
                    <a:pt x="7129180" y="1221606"/>
                    <a:pt x="7055304" y="1238594"/>
                    <a:pt x="6956795" y="1224840"/>
                  </a:cubicBezTo>
                  <a:cubicBezTo>
                    <a:pt x="6889902" y="1228258"/>
                    <a:pt x="6667806" y="1152686"/>
                    <a:pt x="6519220" y="1224840"/>
                  </a:cubicBezTo>
                  <a:cubicBezTo>
                    <a:pt x="6311874" y="1324576"/>
                    <a:pt x="6203025" y="1239339"/>
                    <a:pt x="5927902" y="1224840"/>
                  </a:cubicBezTo>
                  <a:cubicBezTo>
                    <a:pt x="5652898" y="1205674"/>
                    <a:pt x="5620654" y="1165375"/>
                    <a:pt x="5413456" y="1224840"/>
                  </a:cubicBezTo>
                  <a:cubicBezTo>
                    <a:pt x="5217840" y="1245175"/>
                    <a:pt x="4946908" y="1249239"/>
                    <a:pt x="4822138" y="1224840"/>
                  </a:cubicBezTo>
                  <a:cubicBezTo>
                    <a:pt x="4628125" y="1221548"/>
                    <a:pt x="4472585" y="1167617"/>
                    <a:pt x="4384563" y="1224840"/>
                  </a:cubicBezTo>
                  <a:cubicBezTo>
                    <a:pt x="4216596" y="1286655"/>
                    <a:pt x="4097634" y="1202096"/>
                    <a:pt x="3870117" y="1224840"/>
                  </a:cubicBezTo>
                  <a:cubicBezTo>
                    <a:pt x="3704073" y="1275263"/>
                    <a:pt x="3445272" y="1150073"/>
                    <a:pt x="3201928" y="1224840"/>
                  </a:cubicBezTo>
                  <a:cubicBezTo>
                    <a:pt x="2996062" y="1204564"/>
                    <a:pt x="2666428" y="1232858"/>
                    <a:pt x="2533738" y="1224840"/>
                  </a:cubicBezTo>
                  <a:cubicBezTo>
                    <a:pt x="2321763" y="1281409"/>
                    <a:pt x="2212653" y="1231749"/>
                    <a:pt x="1942421" y="1224840"/>
                  </a:cubicBezTo>
                  <a:cubicBezTo>
                    <a:pt x="1691794" y="1226100"/>
                    <a:pt x="1691139" y="1222247"/>
                    <a:pt x="1504846" y="1224840"/>
                  </a:cubicBezTo>
                  <a:cubicBezTo>
                    <a:pt x="1334234" y="1220649"/>
                    <a:pt x="1286031" y="1184617"/>
                    <a:pt x="1067270" y="1224840"/>
                  </a:cubicBezTo>
                  <a:cubicBezTo>
                    <a:pt x="874655" y="1219551"/>
                    <a:pt x="604132" y="1294929"/>
                    <a:pt x="221686" y="1224840"/>
                  </a:cubicBezTo>
                  <a:cubicBezTo>
                    <a:pt x="138838" y="1243726"/>
                    <a:pt x="47773" y="1136407"/>
                    <a:pt x="25846" y="1029000"/>
                  </a:cubicBezTo>
                  <a:cubicBezTo>
                    <a:pt x="2453" y="886833"/>
                    <a:pt x="-18174" y="778989"/>
                    <a:pt x="25846" y="653000"/>
                  </a:cubicBezTo>
                  <a:cubicBezTo>
                    <a:pt x="24060" y="526274"/>
                    <a:pt x="454" y="467968"/>
                    <a:pt x="14416" y="348536"/>
                  </a:cubicBezTo>
                  <a:close/>
                </a:path>
                <a:path w="8148161" h="1272568" fill="none" stroke="0" extrusionOk="0">
                  <a:moveTo>
                    <a:pt x="25846" y="245666"/>
                  </a:moveTo>
                  <a:cubicBezTo>
                    <a:pt x="-2219" y="122418"/>
                    <a:pt x="126564" y="60876"/>
                    <a:pt x="221686" y="49826"/>
                  </a:cubicBezTo>
                  <a:cubicBezTo>
                    <a:pt x="400744" y="-10582"/>
                    <a:pt x="713846" y="75343"/>
                    <a:pt x="889875" y="49826"/>
                  </a:cubicBezTo>
                  <a:cubicBezTo>
                    <a:pt x="1057041" y="27100"/>
                    <a:pt x="1306601" y="127483"/>
                    <a:pt x="1481193" y="49826"/>
                  </a:cubicBezTo>
                  <a:cubicBezTo>
                    <a:pt x="1619473" y="18002"/>
                    <a:pt x="1882129" y="126738"/>
                    <a:pt x="2149382" y="49826"/>
                  </a:cubicBezTo>
                  <a:cubicBezTo>
                    <a:pt x="2402358" y="21230"/>
                    <a:pt x="2442720" y="84546"/>
                    <a:pt x="2586957" y="49826"/>
                  </a:cubicBezTo>
                  <a:cubicBezTo>
                    <a:pt x="2666590" y="42210"/>
                    <a:pt x="3073102" y="96434"/>
                    <a:pt x="3255146" y="49826"/>
                  </a:cubicBezTo>
                  <a:cubicBezTo>
                    <a:pt x="3465216" y="2878"/>
                    <a:pt x="3474598" y="82097"/>
                    <a:pt x="3692721" y="49826"/>
                  </a:cubicBezTo>
                  <a:cubicBezTo>
                    <a:pt x="3895452" y="23848"/>
                    <a:pt x="4014868" y="56974"/>
                    <a:pt x="4284039" y="49826"/>
                  </a:cubicBezTo>
                  <a:cubicBezTo>
                    <a:pt x="4508564" y="432"/>
                    <a:pt x="4707466" y="69030"/>
                    <a:pt x="4798486" y="49826"/>
                  </a:cubicBezTo>
                  <a:cubicBezTo>
                    <a:pt x="4891751" y="1940"/>
                    <a:pt x="5057247" y="82283"/>
                    <a:pt x="5236061" y="49826"/>
                  </a:cubicBezTo>
                  <a:cubicBezTo>
                    <a:pt x="5394602" y="37456"/>
                    <a:pt x="5569187" y="87810"/>
                    <a:pt x="5827378" y="49826"/>
                  </a:cubicBezTo>
                  <a:cubicBezTo>
                    <a:pt x="6145887" y="68600"/>
                    <a:pt x="6256074" y="68737"/>
                    <a:pt x="6495568" y="49826"/>
                  </a:cubicBezTo>
                  <a:cubicBezTo>
                    <a:pt x="6734872" y="41326"/>
                    <a:pt x="6723857" y="56386"/>
                    <a:pt x="6856271" y="49826"/>
                  </a:cubicBezTo>
                  <a:cubicBezTo>
                    <a:pt x="7034538" y="-5095"/>
                    <a:pt x="7420890" y="171004"/>
                    <a:pt x="7908817" y="49826"/>
                  </a:cubicBezTo>
                  <a:cubicBezTo>
                    <a:pt x="8049944" y="46184"/>
                    <a:pt x="8113203" y="131685"/>
                    <a:pt x="8104657" y="245666"/>
                  </a:cubicBezTo>
                  <a:cubicBezTo>
                    <a:pt x="8090812" y="397374"/>
                    <a:pt x="8055422" y="506644"/>
                    <a:pt x="8104657" y="645166"/>
                  </a:cubicBezTo>
                  <a:cubicBezTo>
                    <a:pt x="8133640" y="807308"/>
                    <a:pt x="8097040" y="862037"/>
                    <a:pt x="8104657" y="1029000"/>
                  </a:cubicBezTo>
                  <a:cubicBezTo>
                    <a:pt x="8109913" y="1156492"/>
                    <a:pt x="8012094" y="1221951"/>
                    <a:pt x="7908817" y="1224840"/>
                  </a:cubicBezTo>
                  <a:cubicBezTo>
                    <a:pt x="7641141" y="1294805"/>
                    <a:pt x="7444461" y="1214259"/>
                    <a:pt x="7240628" y="1224840"/>
                  </a:cubicBezTo>
                  <a:cubicBezTo>
                    <a:pt x="7037652" y="1244753"/>
                    <a:pt x="6945615" y="1208368"/>
                    <a:pt x="6803053" y="1224840"/>
                  </a:cubicBezTo>
                  <a:cubicBezTo>
                    <a:pt x="6749629" y="1251504"/>
                    <a:pt x="6314645" y="1146649"/>
                    <a:pt x="6057992" y="1224840"/>
                  </a:cubicBezTo>
                  <a:cubicBezTo>
                    <a:pt x="5759708" y="1272657"/>
                    <a:pt x="5778263" y="1228422"/>
                    <a:pt x="5620417" y="1224840"/>
                  </a:cubicBezTo>
                  <a:cubicBezTo>
                    <a:pt x="5509389" y="1198098"/>
                    <a:pt x="5220608" y="1127123"/>
                    <a:pt x="5029099" y="1224840"/>
                  </a:cubicBezTo>
                  <a:cubicBezTo>
                    <a:pt x="4836755" y="1279000"/>
                    <a:pt x="4738909" y="1210692"/>
                    <a:pt x="4668396" y="1224840"/>
                  </a:cubicBezTo>
                  <a:cubicBezTo>
                    <a:pt x="4641915" y="1260637"/>
                    <a:pt x="4269381" y="1191689"/>
                    <a:pt x="4000207" y="1224840"/>
                  </a:cubicBezTo>
                  <a:cubicBezTo>
                    <a:pt x="3650776" y="1287155"/>
                    <a:pt x="3594655" y="1189952"/>
                    <a:pt x="3408889" y="1224840"/>
                  </a:cubicBezTo>
                  <a:cubicBezTo>
                    <a:pt x="3233713" y="1285199"/>
                    <a:pt x="3157153" y="1200378"/>
                    <a:pt x="3048185" y="1224840"/>
                  </a:cubicBezTo>
                  <a:cubicBezTo>
                    <a:pt x="2908129" y="1274651"/>
                    <a:pt x="2740619" y="1230752"/>
                    <a:pt x="2610610" y="1224840"/>
                  </a:cubicBezTo>
                  <a:cubicBezTo>
                    <a:pt x="2521073" y="1240857"/>
                    <a:pt x="2258010" y="1123152"/>
                    <a:pt x="2019292" y="1224840"/>
                  </a:cubicBezTo>
                  <a:cubicBezTo>
                    <a:pt x="1804460" y="1290951"/>
                    <a:pt x="1790856" y="1179820"/>
                    <a:pt x="1581717" y="1224840"/>
                  </a:cubicBezTo>
                  <a:cubicBezTo>
                    <a:pt x="1402833" y="1230064"/>
                    <a:pt x="1273511" y="1197004"/>
                    <a:pt x="1144142" y="1224840"/>
                  </a:cubicBezTo>
                  <a:cubicBezTo>
                    <a:pt x="1064160" y="1200765"/>
                    <a:pt x="616470" y="1293341"/>
                    <a:pt x="221686" y="1224840"/>
                  </a:cubicBezTo>
                  <a:cubicBezTo>
                    <a:pt x="118662" y="1175026"/>
                    <a:pt x="32545" y="1146893"/>
                    <a:pt x="25846" y="1029000"/>
                  </a:cubicBezTo>
                  <a:cubicBezTo>
                    <a:pt x="-22936" y="837661"/>
                    <a:pt x="326453" y="711257"/>
                    <a:pt x="288736" y="545893"/>
                  </a:cubicBezTo>
                  <a:cubicBezTo>
                    <a:pt x="203242" y="372983"/>
                    <a:pt x="37655" y="350388"/>
                    <a:pt x="25846" y="245666"/>
                  </a:cubicBezTo>
                  <a:close/>
                </a:path>
                <a:path w="8148161" h="1272568" fill="none" stroke="0" extrusionOk="0">
                  <a:moveTo>
                    <a:pt x="25846" y="245666"/>
                  </a:moveTo>
                  <a:cubicBezTo>
                    <a:pt x="-1639" y="147862"/>
                    <a:pt x="117270" y="11108"/>
                    <a:pt x="221686" y="49826"/>
                  </a:cubicBezTo>
                  <a:cubicBezTo>
                    <a:pt x="367402" y="35320"/>
                    <a:pt x="695179" y="64279"/>
                    <a:pt x="889875" y="49826"/>
                  </a:cubicBezTo>
                  <a:cubicBezTo>
                    <a:pt x="1092493" y="-21157"/>
                    <a:pt x="1272039" y="121796"/>
                    <a:pt x="1481193" y="49826"/>
                  </a:cubicBezTo>
                  <a:cubicBezTo>
                    <a:pt x="1608183" y="60291"/>
                    <a:pt x="1920166" y="98837"/>
                    <a:pt x="2149382" y="49826"/>
                  </a:cubicBezTo>
                  <a:cubicBezTo>
                    <a:pt x="2394511" y="33990"/>
                    <a:pt x="2460462" y="63187"/>
                    <a:pt x="2586957" y="49826"/>
                  </a:cubicBezTo>
                  <a:cubicBezTo>
                    <a:pt x="2675597" y="-36627"/>
                    <a:pt x="3093819" y="82490"/>
                    <a:pt x="3255146" y="49826"/>
                  </a:cubicBezTo>
                  <a:cubicBezTo>
                    <a:pt x="3489839" y="8129"/>
                    <a:pt x="3477051" y="77237"/>
                    <a:pt x="3692721" y="49826"/>
                  </a:cubicBezTo>
                  <a:cubicBezTo>
                    <a:pt x="3900989" y="13086"/>
                    <a:pt x="4018143" y="114430"/>
                    <a:pt x="4284039" y="49826"/>
                  </a:cubicBezTo>
                  <a:cubicBezTo>
                    <a:pt x="4532973" y="46122"/>
                    <a:pt x="4700945" y="83859"/>
                    <a:pt x="4798486" y="49826"/>
                  </a:cubicBezTo>
                  <a:cubicBezTo>
                    <a:pt x="4955719" y="63126"/>
                    <a:pt x="5061530" y="122285"/>
                    <a:pt x="5236061" y="49826"/>
                  </a:cubicBezTo>
                  <a:cubicBezTo>
                    <a:pt x="5384877" y="53782"/>
                    <a:pt x="5534408" y="82534"/>
                    <a:pt x="5827378" y="49826"/>
                  </a:cubicBezTo>
                  <a:cubicBezTo>
                    <a:pt x="6103881" y="56434"/>
                    <a:pt x="6265351" y="95197"/>
                    <a:pt x="6495568" y="49826"/>
                  </a:cubicBezTo>
                  <a:cubicBezTo>
                    <a:pt x="6740082" y="47144"/>
                    <a:pt x="6721883" y="53943"/>
                    <a:pt x="6856271" y="49826"/>
                  </a:cubicBezTo>
                  <a:cubicBezTo>
                    <a:pt x="7128360" y="-46623"/>
                    <a:pt x="7345260" y="143982"/>
                    <a:pt x="7908817" y="49826"/>
                  </a:cubicBezTo>
                  <a:cubicBezTo>
                    <a:pt x="8056693" y="78667"/>
                    <a:pt x="8093634" y="167827"/>
                    <a:pt x="8104657" y="245666"/>
                  </a:cubicBezTo>
                  <a:cubicBezTo>
                    <a:pt x="8103220" y="401932"/>
                    <a:pt x="8076823" y="477218"/>
                    <a:pt x="8104657" y="645166"/>
                  </a:cubicBezTo>
                  <a:cubicBezTo>
                    <a:pt x="8138676" y="803118"/>
                    <a:pt x="8100889" y="850227"/>
                    <a:pt x="8104657" y="1029000"/>
                  </a:cubicBezTo>
                  <a:cubicBezTo>
                    <a:pt x="8114623" y="1153909"/>
                    <a:pt x="8009224" y="1165353"/>
                    <a:pt x="7908817" y="1224840"/>
                  </a:cubicBezTo>
                  <a:cubicBezTo>
                    <a:pt x="7625061" y="1232813"/>
                    <a:pt x="7420011" y="1259251"/>
                    <a:pt x="7240628" y="1224840"/>
                  </a:cubicBezTo>
                  <a:cubicBezTo>
                    <a:pt x="7017376" y="1236711"/>
                    <a:pt x="6964229" y="1207396"/>
                    <a:pt x="6803053" y="1224840"/>
                  </a:cubicBezTo>
                  <a:cubicBezTo>
                    <a:pt x="6694961" y="1313687"/>
                    <a:pt x="6305361" y="1083439"/>
                    <a:pt x="6057992" y="1224840"/>
                  </a:cubicBezTo>
                  <a:cubicBezTo>
                    <a:pt x="5768104" y="1255518"/>
                    <a:pt x="5793649" y="1205332"/>
                    <a:pt x="5620417" y="1224840"/>
                  </a:cubicBezTo>
                  <a:cubicBezTo>
                    <a:pt x="5504163" y="1219788"/>
                    <a:pt x="5181000" y="1089571"/>
                    <a:pt x="5029099" y="1224840"/>
                  </a:cubicBezTo>
                  <a:cubicBezTo>
                    <a:pt x="4808480" y="1281108"/>
                    <a:pt x="4746552" y="1232930"/>
                    <a:pt x="4668396" y="1224840"/>
                  </a:cubicBezTo>
                  <a:cubicBezTo>
                    <a:pt x="4587471" y="1221984"/>
                    <a:pt x="4282624" y="1232274"/>
                    <a:pt x="4000207" y="1224840"/>
                  </a:cubicBezTo>
                  <a:cubicBezTo>
                    <a:pt x="3635721" y="1269457"/>
                    <a:pt x="3578347" y="1171115"/>
                    <a:pt x="3408889" y="1224840"/>
                  </a:cubicBezTo>
                  <a:cubicBezTo>
                    <a:pt x="3230448" y="1262524"/>
                    <a:pt x="3160585" y="1226191"/>
                    <a:pt x="3048185" y="1224840"/>
                  </a:cubicBezTo>
                  <a:cubicBezTo>
                    <a:pt x="2940649" y="1247657"/>
                    <a:pt x="2719000" y="1233204"/>
                    <a:pt x="2610610" y="1224840"/>
                  </a:cubicBezTo>
                  <a:cubicBezTo>
                    <a:pt x="2550837" y="1275467"/>
                    <a:pt x="2302386" y="1134005"/>
                    <a:pt x="2019292" y="1224840"/>
                  </a:cubicBezTo>
                  <a:cubicBezTo>
                    <a:pt x="1802927" y="1281495"/>
                    <a:pt x="1771034" y="1188489"/>
                    <a:pt x="1581717" y="1224840"/>
                  </a:cubicBezTo>
                  <a:cubicBezTo>
                    <a:pt x="1410847" y="1231266"/>
                    <a:pt x="1264901" y="1178355"/>
                    <a:pt x="1144142" y="1224840"/>
                  </a:cubicBezTo>
                  <a:cubicBezTo>
                    <a:pt x="1057113" y="1222389"/>
                    <a:pt x="567260" y="1289013"/>
                    <a:pt x="221686" y="1224840"/>
                  </a:cubicBezTo>
                  <a:cubicBezTo>
                    <a:pt x="117339" y="1224144"/>
                    <a:pt x="230896" y="1247700"/>
                    <a:pt x="220156" y="1143300"/>
                  </a:cubicBezTo>
                  <a:cubicBezTo>
                    <a:pt x="189280" y="987405"/>
                    <a:pt x="72160" y="791592"/>
                    <a:pt x="25846" y="637333"/>
                  </a:cubicBezTo>
                  <a:cubicBezTo>
                    <a:pt x="-24657" y="477722"/>
                    <a:pt x="41271" y="382985"/>
                    <a:pt x="25846" y="245666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noFill/>
              <a:extLst>
                <a:ext uri="{C807C97D-BFC1-408E-A445-0C87EB9F89A2}">
                  <ask:lineSketchStyleProps xmlns:ask="http://schemas.microsoft.com/office/drawing/2018/sketchyshapes" sd="974754452">
                    <a:custGeom>
                      <a:avLst/>
                      <a:gdLst>
                        <a:gd name="connsiteX0" fmla="*/ 25846 w 8148161"/>
                        <a:gd name="connsiteY0" fmla="*/ 245666 h 1272568"/>
                        <a:gd name="connsiteX1" fmla="*/ 221686 w 8148161"/>
                        <a:gd name="connsiteY1" fmla="*/ 49826 h 1272568"/>
                        <a:gd name="connsiteX2" fmla="*/ 889875 w 8148161"/>
                        <a:gd name="connsiteY2" fmla="*/ 49826 h 1272568"/>
                        <a:gd name="connsiteX3" fmla="*/ 1481193 w 8148161"/>
                        <a:gd name="connsiteY3" fmla="*/ 49826 h 1272568"/>
                        <a:gd name="connsiteX4" fmla="*/ 2149382 w 8148161"/>
                        <a:gd name="connsiteY4" fmla="*/ 49826 h 1272568"/>
                        <a:gd name="connsiteX5" fmla="*/ 2586957 w 8148161"/>
                        <a:gd name="connsiteY5" fmla="*/ 49826 h 1272568"/>
                        <a:gd name="connsiteX6" fmla="*/ 3255146 w 8148161"/>
                        <a:gd name="connsiteY6" fmla="*/ 49826 h 1272568"/>
                        <a:gd name="connsiteX7" fmla="*/ 3692721 w 8148161"/>
                        <a:gd name="connsiteY7" fmla="*/ 49826 h 1272568"/>
                        <a:gd name="connsiteX8" fmla="*/ 4284039 w 8148161"/>
                        <a:gd name="connsiteY8" fmla="*/ 49826 h 1272568"/>
                        <a:gd name="connsiteX9" fmla="*/ 4798486 w 8148161"/>
                        <a:gd name="connsiteY9" fmla="*/ 49826 h 1272568"/>
                        <a:gd name="connsiteX10" fmla="*/ 5236061 w 8148161"/>
                        <a:gd name="connsiteY10" fmla="*/ 49826 h 1272568"/>
                        <a:gd name="connsiteX11" fmla="*/ 5827378 w 8148161"/>
                        <a:gd name="connsiteY11" fmla="*/ 49826 h 1272568"/>
                        <a:gd name="connsiteX12" fmla="*/ 6495568 w 8148161"/>
                        <a:gd name="connsiteY12" fmla="*/ 49826 h 1272568"/>
                        <a:gd name="connsiteX13" fmla="*/ 6856271 w 8148161"/>
                        <a:gd name="connsiteY13" fmla="*/ 49826 h 1272568"/>
                        <a:gd name="connsiteX14" fmla="*/ 7908817 w 8148161"/>
                        <a:gd name="connsiteY14" fmla="*/ 49826 h 1272568"/>
                        <a:gd name="connsiteX15" fmla="*/ 8104657 w 8148161"/>
                        <a:gd name="connsiteY15" fmla="*/ 245666 h 1272568"/>
                        <a:gd name="connsiteX16" fmla="*/ 8104657 w 8148161"/>
                        <a:gd name="connsiteY16" fmla="*/ 645166 h 1272568"/>
                        <a:gd name="connsiteX17" fmla="*/ 8104657 w 8148161"/>
                        <a:gd name="connsiteY17" fmla="*/ 1029000 h 1272568"/>
                        <a:gd name="connsiteX18" fmla="*/ 7908817 w 8148161"/>
                        <a:gd name="connsiteY18" fmla="*/ 1224840 h 1272568"/>
                        <a:gd name="connsiteX19" fmla="*/ 7240628 w 8148161"/>
                        <a:gd name="connsiteY19" fmla="*/ 1224840 h 1272568"/>
                        <a:gd name="connsiteX20" fmla="*/ 6803053 w 8148161"/>
                        <a:gd name="connsiteY20" fmla="*/ 1224840 h 1272568"/>
                        <a:gd name="connsiteX21" fmla="*/ 6057992 w 8148161"/>
                        <a:gd name="connsiteY21" fmla="*/ 1224840 h 1272568"/>
                        <a:gd name="connsiteX22" fmla="*/ 5620417 w 8148161"/>
                        <a:gd name="connsiteY22" fmla="*/ 1224840 h 1272568"/>
                        <a:gd name="connsiteX23" fmla="*/ 5029099 w 8148161"/>
                        <a:gd name="connsiteY23" fmla="*/ 1224840 h 1272568"/>
                        <a:gd name="connsiteX24" fmla="*/ 4668396 w 8148161"/>
                        <a:gd name="connsiteY24" fmla="*/ 1224840 h 1272568"/>
                        <a:gd name="connsiteX25" fmla="*/ 4000207 w 8148161"/>
                        <a:gd name="connsiteY25" fmla="*/ 1224840 h 1272568"/>
                        <a:gd name="connsiteX26" fmla="*/ 3408889 w 8148161"/>
                        <a:gd name="connsiteY26" fmla="*/ 1224840 h 1272568"/>
                        <a:gd name="connsiteX27" fmla="*/ 3048185 w 8148161"/>
                        <a:gd name="connsiteY27" fmla="*/ 1224840 h 1272568"/>
                        <a:gd name="connsiteX28" fmla="*/ 2610610 w 8148161"/>
                        <a:gd name="connsiteY28" fmla="*/ 1224840 h 1272568"/>
                        <a:gd name="connsiteX29" fmla="*/ 2019292 w 8148161"/>
                        <a:gd name="connsiteY29" fmla="*/ 1224840 h 1272568"/>
                        <a:gd name="connsiteX30" fmla="*/ 1581717 w 8148161"/>
                        <a:gd name="connsiteY30" fmla="*/ 1224840 h 1272568"/>
                        <a:gd name="connsiteX31" fmla="*/ 1144142 w 8148161"/>
                        <a:gd name="connsiteY31" fmla="*/ 1224840 h 1272568"/>
                        <a:gd name="connsiteX32" fmla="*/ 221686 w 8148161"/>
                        <a:gd name="connsiteY32" fmla="*/ 1224840 h 1272568"/>
                        <a:gd name="connsiteX33" fmla="*/ 25846 w 8148161"/>
                        <a:gd name="connsiteY33" fmla="*/ 1029000 h 1272568"/>
                        <a:gd name="connsiteX34" fmla="*/ 25846 w 8148161"/>
                        <a:gd name="connsiteY34" fmla="*/ 637333 h 1272568"/>
                        <a:gd name="connsiteX35" fmla="*/ 25846 w 8148161"/>
                        <a:gd name="connsiteY35" fmla="*/ 245666 h 1272568"/>
                        <a:gd name="connsiteX0" fmla="*/ 14416 w 8148161"/>
                        <a:gd name="connsiteY0" fmla="*/ 348536 h 1272568"/>
                        <a:gd name="connsiteX1" fmla="*/ 221686 w 8148161"/>
                        <a:gd name="connsiteY1" fmla="*/ 49826 h 1272568"/>
                        <a:gd name="connsiteX2" fmla="*/ 736132 w 8148161"/>
                        <a:gd name="connsiteY2" fmla="*/ 49826 h 1272568"/>
                        <a:gd name="connsiteX3" fmla="*/ 1173708 w 8148161"/>
                        <a:gd name="connsiteY3" fmla="*/ 49826 h 1272568"/>
                        <a:gd name="connsiteX4" fmla="*/ 1611283 w 8148161"/>
                        <a:gd name="connsiteY4" fmla="*/ 49826 h 1272568"/>
                        <a:gd name="connsiteX5" fmla="*/ 2202601 w 8148161"/>
                        <a:gd name="connsiteY5" fmla="*/ 49826 h 1272568"/>
                        <a:gd name="connsiteX6" fmla="*/ 2947661 w 8148161"/>
                        <a:gd name="connsiteY6" fmla="*/ 49826 h 1272568"/>
                        <a:gd name="connsiteX7" fmla="*/ 3462107 w 8148161"/>
                        <a:gd name="connsiteY7" fmla="*/ 49826 h 1272568"/>
                        <a:gd name="connsiteX8" fmla="*/ 4053425 w 8148161"/>
                        <a:gd name="connsiteY8" fmla="*/ 49826 h 1272568"/>
                        <a:gd name="connsiteX9" fmla="*/ 4414129 w 8148161"/>
                        <a:gd name="connsiteY9" fmla="*/ 49826 h 1272568"/>
                        <a:gd name="connsiteX10" fmla="*/ 5005447 w 8148161"/>
                        <a:gd name="connsiteY10" fmla="*/ 49826 h 1272568"/>
                        <a:gd name="connsiteX11" fmla="*/ 5596765 w 8148161"/>
                        <a:gd name="connsiteY11" fmla="*/ 49826 h 1272568"/>
                        <a:gd name="connsiteX12" fmla="*/ 6188082 w 8148161"/>
                        <a:gd name="connsiteY12" fmla="*/ 49826 h 1272568"/>
                        <a:gd name="connsiteX13" fmla="*/ 6856271 w 8148161"/>
                        <a:gd name="connsiteY13" fmla="*/ 49826 h 1272568"/>
                        <a:gd name="connsiteX14" fmla="*/ 7293847 w 8148161"/>
                        <a:gd name="connsiteY14" fmla="*/ 49826 h 1272568"/>
                        <a:gd name="connsiteX15" fmla="*/ 7908817 w 8148161"/>
                        <a:gd name="connsiteY15" fmla="*/ 49826 h 1272568"/>
                        <a:gd name="connsiteX16" fmla="*/ 8104657 w 8148161"/>
                        <a:gd name="connsiteY16" fmla="*/ 245666 h 1272568"/>
                        <a:gd name="connsiteX17" fmla="*/ 8104657 w 8148161"/>
                        <a:gd name="connsiteY17" fmla="*/ 645166 h 1272568"/>
                        <a:gd name="connsiteX18" fmla="*/ 8104657 w 8148161"/>
                        <a:gd name="connsiteY18" fmla="*/ 1029000 h 1272568"/>
                        <a:gd name="connsiteX19" fmla="*/ 7908817 w 8148161"/>
                        <a:gd name="connsiteY19" fmla="*/ 1224840 h 1272568"/>
                        <a:gd name="connsiteX20" fmla="*/ 7394371 w 8148161"/>
                        <a:gd name="connsiteY20" fmla="*/ 1224840 h 1272568"/>
                        <a:gd name="connsiteX21" fmla="*/ 6956795 w 8148161"/>
                        <a:gd name="connsiteY21" fmla="*/ 1224840 h 1272568"/>
                        <a:gd name="connsiteX22" fmla="*/ 6519220 w 8148161"/>
                        <a:gd name="connsiteY22" fmla="*/ 1224840 h 1272568"/>
                        <a:gd name="connsiteX23" fmla="*/ 5927902 w 8148161"/>
                        <a:gd name="connsiteY23" fmla="*/ 1224840 h 1272568"/>
                        <a:gd name="connsiteX24" fmla="*/ 5413456 w 8148161"/>
                        <a:gd name="connsiteY24" fmla="*/ 1224840 h 1272568"/>
                        <a:gd name="connsiteX25" fmla="*/ 4822138 w 8148161"/>
                        <a:gd name="connsiteY25" fmla="*/ 1224840 h 1272568"/>
                        <a:gd name="connsiteX26" fmla="*/ 4384563 w 8148161"/>
                        <a:gd name="connsiteY26" fmla="*/ 1224840 h 1272568"/>
                        <a:gd name="connsiteX27" fmla="*/ 3870117 w 8148161"/>
                        <a:gd name="connsiteY27" fmla="*/ 1224840 h 1272568"/>
                        <a:gd name="connsiteX28" fmla="*/ 3201928 w 8148161"/>
                        <a:gd name="connsiteY28" fmla="*/ 1224840 h 1272568"/>
                        <a:gd name="connsiteX29" fmla="*/ 2533738 w 8148161"/>
                        <a:gd name="connsiteY29" fmla="*/ 1224840 h 1272568"/>
                        <a:gd name="connsiteX30" fmla="*/ 1942421 w 8148161"/>
                        <a:gd name="connsiteY30" fmla="*/ 1224840 h 1272568"/>
                        <a:gd name="connsiteX31" fmla="*/ 1504846 w 8148161"/>
                        <a:gd name="connsiteY31" fmla="*/ 1224840 h 1272568"/>
                        <a:gd name="connsiteX32" fmla="*/ 1067270 w 8148161"/>
                        <a:gd name="connsiteY32" fmla="*/ 1224840 h 1272568"/>
                        <a:gd name="connsiteX33" fmla="*/ 221686 w 8148161"/>
                        <a:gd name="connsiteY33" fmla="*/ 1224840 h 1272568"/>
                        <a:gd name="connsiteX34" fmla="*/ 25846 w 8148161"/>
                        <a:gd name="connsiteY34" fmla="*/ 1029000 h 1272568"/>
                        <a:gd name="connsiteX35" fmla="*/ 25846 w 8148161"/>
                        <a:gd name="connsiteY35" fmla="*/ 653000 h 1272568"/>
                        <a:gd name="connsiteX36" fmla="*/ 14416 w 8148161"/>
                        <a:gd name="connsiteY36" fmla="*/ 348536 h 1272568"/>
                        <a:gd name="connsiteX0" fmla="*/ 25846 w 8148161"/>
                        <a:gd name="connsiteY0" fmla="*/ 245666 h 1272568"/>
                        <a:gd name="connsiteX1" fmla="*/ 221686 w 8148161"/>
                        <a:gd name="connsiteY1" fmla="*/ 49826 h 1272568"/>
                        <a:gd name="connsiteX2" fmla="*/ 889875 w 8148161"/>
                        <a:gd name="connsiteY2" fmla="*/ 49826 h 1272568"/>
                        <a:gd name="connsiteX3" fmla="*/ 1481193 w 8148161"/>
                        <a:gd name="connsiteY3" fmla="*/ 49826 h 1272568"/>
                        <a:gd name="connsiteX4" fmla="*/ 2149382 w 8148161"/>
                        <a:gd name="connsiteY4" fmla="*/ 49826 h 1272568"/>
                        <a:gd name="connsiteX5" fmla="*/ 2586957 w 8148161"/>
                        <a:gd name="connsiteY5" fmla="*/ 49826 h 1272568"/>
                        <a:gd name="connsiteX6" fmla="*/ 3255146 w 8148161"/>
                        <a:gd name="connsiteY6" fmla="*/ 49826 h 1272568"/>
                        <a:gd name="connsiteX7" fmla="*/ 3692721 w 8148161"/>
                        <a:gd name="connsiteY7" fmla="*/ 49826 h 1272568"/>
                        <a:gd name="connsiteX8" fmla="*/ 4284039 w 8148161"/>
                        <a:gd name="connsiteY8" fmla="*/ 49826 h 1272568"/>
                        <a:gd name="connsiteX9" fmla="*/ 4798486 w 8148161"/>
                        <a:gd name="connsiteY9" fmla="*/ 49826 h 1272568"/>
                        <a:gd name="connsiteX10" fmla="*/ 5236061 w 8148161"/>
                        <a:gd name="connsiteY10" fmla="*/ 49826 h 1272568"/>
                        <a:gd name="connsiteX11" fmla="*/ 5827378 w 8148161"/>
                        <a:gd name="connsiteY11" fmla="*/ 49826 h 1272568"/>
                        <a:gd name="connsiteX12" fmla="*/ 6495568 w 8148161"/>
                        <a:gd name="connsiteY12" fmla="*/ 49826 h 1272568"/>
                        <a:gd name="connsiteX13" fmla="*/ 6856271 w 8148161"/>
                        <a:gd name="connsiteY13" fmla="*/ 49826 h 1272568"/>
                        <a:gd name="connsiteX14" fmla="*/ 7908817 w 8148161"/>
                        <a:gd name="connsiteY14" fmla="*/ 49826 h 1272568"/>
                        <a:gd name="connsiteX15" fmla="*/ 8104657 w 8148161"/>
                        <a:gd name="connsiteY15" fmla="*/ 245666 h 1272568"/>
                        <a:gd name="connsiteX16" fmla="*/ 8104657 w 8148161"/>
                        <a:gd name="connsiteY16" fmla="*/ 645166 h 1272568"/>
                        <a:gd name="connsiteX17" fmla="*/ 8104657 w 8148161"/>
                        <a:gd name="connsiteY17" fmla="*/ 1029000 h 1272568"/>
                        <a:gd name="connsiteX18" fmla="*/ 7908817 w 8148161"/>
                        <a:gd name="connsiteY18" fmla="*/ 1224840 h 1272568"/>
                        <a:gd name="connsiteX19" fmla="*/ 7240628 w 8148161"/>
                        <a:gd name="connsiteY19" fmla="*/ 1224840 h 1272568"/>
                        <a:gd name="connsiteX20" fmla="*/ 6803053 w 8148161"/>
                        <a:gd name="connsiteY20" fmla="*/ 1224840 h 1272568"/>
                        <a:gd name="connsiteX21" fmla="*/ 6057992 w 8148161"/>
                        <a:gd name="connsiteY21" fmla="*/ 1224840 h 1272568"/>
                        <a:gd name="connsiteX22" fmla="*/ 5620417 w 8148161"/>
                        <a:gd name="connsiteY22" fmla="*/ 1224840 h 1272568"/>
                        <a:gd name="connsiteX23" fmla="*/ 5029099 w 8148161"/>
                        <a:gd name="connsiteY23" fmla="*/ 1224840 h 1272568"/>
                        <a:gd name="connsiteX24" fmla="*/ 4668396 w 8148161"/>
                        <a:gd name="connsiteY24" fmla="*/ 1224840 h 1272568"/>
                        <a:gd name="connsiteX25" fmla="*/ 4000207 w 8148161"/>
                        <a:gd name="connsiteY25" fmla="*/ 1224840 h 1272568"/>
                        <a:gd name="connsiteX26" fmla="*/ 3408889 w 8148161"/>
                        <a:gd name="connsiteY26" fmla="*/ 1224840 h 1272568"/>
                        <a:gd name="connsiteX27" fmla="*/ 3048185 w 8148161"/>
                        <a:gd name="connsiteY27" fmla="*/ 1224840 h 1272568"/>
                        <a:gd name="connsiteX28" fmla="*/ 2610610 w 8148161"/>
                        <a:gd name="connsiteY28" fmla="*/ 1224840 h 1272568"/>
                        <a:gd name="connsiteX29" fmla="*/ 2019292 w 8148161"/>
                        <a:gd name="connsiteY29" fmla="*/ 1224840 h 1272568"/>
                        <a:gd name="connsiteX30" fmla="*/ 1581717 w 8148161"/>
                        <a:gd name="connsiteY30" fmla="*/ 1224840 h 1272568"/>
                        <a:gd name="connsiteX31" fmla="*/ 1144142 w 8148161"/>
                        <a:gd name="connsiteY31" fmla="*/ 1224840 h 1272568"/>
                        <a:gd name="connsiteX32" fmla="*/ 221686 w 8148161"/>
                        <a:gd name="connsiteY32" fmla="*/ 1224840 h 1272568"/>
                        <a:gd name="connsiteX33" fmla="*/ 25846 w 8148161"/>
                        <a:gd name="connsiteY33" fmla="*/ 1029000 h 1272568"/>
                        <a:gd name="connsiteX34" fmla="*/ 288736 w 8148161"/>
                        <a:gd name="connsiteY34" fmla="*/ 545893 h 1272568"/>
                        <a:gd name="connsiteX35" fmla="*/ 25846 w 8148161"/>
                        <a:gd name="connsiteY35" fmla="*/ 245666 h 1272568"/>
                        <a:gd name="connsiteX0" fmla="*/ 25846 w 8148161"/>
                        <a:gd name="connsiteY0" fmla="*/ 245666 h 1272568"/>
                        <a:gd name="connsiteX1" fmla="*/ 221686 w 8148161"/>
                        <a:gd name="connsiteY1" fmla="*/ 49826 h 1272568"/>
                        <a:gd name="connsiteX2" fmla="*/ 889875 w 8148161"/>
                        <a:gd name="connsiteY2" fmla="*/ 49826 h 1272568"/>
                        <a:gd name="connsiteX3" fmla="*/ 1481193 w 8148161"/>
                        <a:gd name="connsiteY3" fmla="*/ 49826 h 1272568"/>
                        <a:gd name="connsiteX4" fmla="*/ 2149382 w 8148161"/>
                        <a:gd name="connsiteY4" fmla="*/ 49826 h 1272568"/>
                        <a:gd name="connsiteX5" fmla="*/ 2586957 w 8148161"/>
                        <a:gd name="connsiteY5" fmla="*/ 49826 h 1272568"/>
                        <a:gd name="connsiteX6" fmla="*/ 3255146 w 8148161"/>
                        <a:gd name="connsiteY6" fmla="*/ 49826 h 1272568"/>
                        <a:gd name="connsiteX7" fmla="*/ 3692721 w 8148161"/>
                        <a:gd name="connsiteY7" fmla="*/ 49826 h 1272568"/>
                        <a:gd name="connsiteX8" fmla="*/ 4284039 w 8148161"/>
                        <a:gd name="connsiteY8" fmla="*/ 49826 h 1272568"/>
                        <a:gd name="connsiteX9" fmla="*/ 4798486 w 8148161"/>
                        <a:gd name="connsiteY9" fmla="*/ 49826 h 1272568"/>
                        <a:gd name="connsiteX10" fmla="*/ 5236061 w 8148161"/>
                        <a:gd name="connsiteY10" fmla="*/ 49826 h 1272568"/>
                        <a:gd name="connsiteX11" fmla="*/ 5827378 w 8148161"/>
                        <a:gd name="connsiteY11" fmla="*/ 49826 h 1272568"/>
                        <a:gd name="connsiteX12" fmla="*/ 6495568 w 8148161"/>
                        <a:gd name="connsiteY12" fmla="*/ 49826 h 1272568"/>
                        <a:gd name="connsiteX13" fmla="*/ 6856271 w 8148161"/>
                        <a:gd name="connsiteY13" fmla="*/ 49826 h 1272568"/>
                        <a:gd name="connsiteX14" fmla="*/ 7908817 w 8148161"/>
                        <a:gd name="connsiteY14" fmla="*/ 49826 h 1272568"/>
                        <a:gd name="connsiteX15" fmla="*/ 8104657 w 8148161"/>
                        <a:gd name="connsiteY15" fmla="*/ 245666 h 1272568"/>
                        <a:gd name="connsiteX16" fmla="*/ 8104657 w 8148161"/>
                        <a:gd name="connsiteY16" fmla="*/ 645166 h 1272568"/>
                        <a:gd name="connsiteX17" fmla="*/ 8104657 w 8148161"/>
                        <a:gd name="connsiteY17" fmla="*/ 1029000 h 1272568"/>
                        <a:gd name="connsiteX18" fmla="*/ 7908817 w 8148161"/>
                        <a:gd name="connsiteY18" fmla="*/ 1224840 h 1272568"/>
                        <a:gd name="connsiteX19" fmla="*/ 7240628 w 8148161"/>
                        <a:gd name="connsiteY19" fmla="*/ 1224840 h 1272568"/>
                        <a:gd name="connsiteX20" fmla="*/ 6803053 w 8148161"/>
                        <a:gd name="connsiteY20" fmla="*/ 1224840 h 1272568"/>
                        <a:gd name="connsiteX21" fmla="*/ 6057992 w 8148161"/>
                        <a:gd name="connsiteY21" fmla="*/ 1224840 h 1272568"/>
                        <a:gd name="connsiteX22" fmla="*/ 5620417 w 8148161"/>
                        <a:gd name="connsiteY22" fmla="*/ 1224840 h 1272568"/>
                        <a:gd name="connsiteX23" fmla="*/ 5029099 w 8148161"/>
                        <a:gd name="connsiteY23" fmla="*/ 1224840 h 1272568"/>
                        <a:gd name="connsiteX24" fmla="*/ 4668396 w 8148161"/>
                        <a:gd name="connsiteY24" fmla="*/ 1224840 h 1272568"/>
                        <a:gd name="connsiteX25" fmla="*/ 4000207 w 8148161"/>
                        <a:gd name="connsiteY25" fmla="*/ 1224840 h 1272568"/>
                        <a:gd name="connsiteX26" fmla="*/ 3408889 w 8148161"/>
                        <a:gd name="connsiteY26" fmla="*/ 1224840 h 1272568"/>
                        <a:gd name="connsiteX27" fmla="*/ 3048185 w 8148161"/>
                        <a:gd name="connsiteY27" fmla="*/ 1224840 h 1272568"/>
                        <a:gd name="connsiteX28" fmla="*/ 2610610 w 8148161"/>
                        <a:gd name="connsiteY28" fmla="*/ 1224840 h 1272568"/>
                        <a:gd name="connsiteX29" fmla="*/ 2019292 w 8148161"/>
                        <a:gd name="connsiteY29" fmla="*/ 1224840 h 1272568"/>
                        <a:gd name="connsiteX30" fmla="*/ 1581717 w 8148161"/>
                        <a:gd name="connsiteY30" fmla="*/ 1224840 h 1272568"/>
                        <a:gd name="connsiteX31" fmla="*/ 1144142 w 8148161"/>
                        <a:gd name="connsiteY31" fmla="*/ 1224840 h 1272568"/>
                        <a:gd name="connsiteX32" fmla="*/ 221686 w 8148161"/>
                        <a:gd name="connsiteY32" fmla="*/ 1224840 h 1272568"/>
                        <a:gd name="connsiteX33" fmla="*/ 220156 w 8148161"/>
                        <a:gd name="connsiteY33" fmla="*/ 1143300 h 1272568"/>
                        <a:gd name="connsiteX34" fmla="*/ 25846 w 8148161"/>
                        <a:gd name="connsiteY34" fmla="*/ 637333 h 1272568"/>
                        <a:gd name="connsiteX35" fmla="*/ 25846 w 8148161"/>
                        <a:gd name="connsiteY35" fmla="*/ 245666 h 12725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</a:cxnLst>
                      <a:rect l="l" t="t" r="r" b="b"/>
                      <a:pathLst>
                        <a:path w="8148161" h="1272568" fill="none" extrusionOk="0">
                          <a:moveTo>
                            <a:pt x="25846" y="245666"/>
                          </a:moveTo>
                          <a:cubicBezTo>
                            <a:pt x="22115" y="113755"/>
                            <a:pt x="150176" y="47717"/>
                            <a:pt x="221686" y="49826"/>
                          </a:cubicBezTo>
                          <a:cubicBezTo>
                            <a:pt x="358448" y="-32152"/>
                            <a:pt x="671500" y="100580"/>
                            <a:pt x="889875" y="49826"/>
                          </a:cubicBezTo>
                          <a:cubicBezTo>
                            <a:pt x="1068752" y="-49839"/>
                            <a:pt x="1275533" y="16016"/>
                            <a:pt x="1481193" y="49826"/>
                          </a:cubicBezTo>
                          <a:cubicBezTo>
                            <a:pt x="1674167" y="97247"/>
                            <a:pt x="1887529" y="166408"/>
                            <a:pt x="2149382" y="49826"/>
                          </a:cubicBezTo>
                          <a:cubicBezTo>
                            <a:pt x="2419772" y="47652"/>
                            <a:pt x="2487474" y="52872"/>
                            <a:pt x="2586957" y="49826"/>
                          </a:cubicBezTo>
                          <a:cubicBezTo>
                            <a:pt x="2631541" y="-98288"/>
                            <a:pt x="3033949" y="28159"/>
                            <a:pt x="3255146" y="49826"/>
                          </a:cubicBezTo>
                          <a:cubicBezTo>
                            <a:pt x="3492101" y="11237"/>
                            <a:pt x="3465890" y="44365"/>
                            <a:pt x="3692721" y="49826"/>
                          </a:cubicBezTo>
                          <a:cubicBezTo>
                            <a:pt x="3877209" y="-29976"/>
                            <a:pt x="3997833" y="125617"/>
                            <a:pt x="4284039" y="49826"/>
                          </a:cubicBezTo>
                          <a:cubicBezTo>
                            <a:pt x="4538665" y="87298"/>
                            <a:pt x="4740658" y="47673"/>
                            <a:pt x="4798486" y="49826"/>
                          </a:cubicBezTo>
                          <a:cubicBezTo>
                            <a:pt x="4948285" y="61766"/>
                            <a:pt x="5080139" y="170703"/>
                            <a:pt x="5236061" y="49826"/>
                          </a:cubicBezTo>
                          <a:cubicBezTo>
                            <a:pt x="5397042" y="59689"/>
                            <a:pt x="5483087" y="75409"/>
                            <a:pt x="5827378" y="49826"/>
                          </a:cubicBezTo>
                          <a:cubicBezTo>
                            <a:pt x="6070405" y="45516"/>
                            <a:pt x="6211601" y="97226"/>
                            <a:pt x="6495568" y="49826"/>
                          </a:cubicBezTo>
                          <a:cubicBezTo>
                            <a:pt x="6743895" y="42839"/>
                            <a:pt x="6718543" y="49430"/>
                            <a:pt x="6856271" y="49826"/>
                          </a:cubicBezTo>
                          <a:cubicBezTo>
                            <a:pt x="7093400" y="-81051"/>
                            <a:pt x="7188833" y="154856"/>
                            <a:pt x="7908817" y="49826"/>
                          </a:cubicBezTo>
                          <a:cubicBezTo>
                            <a:pt x="8073807" y="108184"/>
                            <a:pt x="8084079" y="186861"/>
                            <a:pt x="8104657" y="245666"/>
                          </a:cubicBezTo>
                          <a:cubicBezTo>
                            <a:pt x="8144428" y="413604"/>
                            <a:pt x="8103580" y="454844"/>
                            <a:pt x="8104657" y="645166"/>
                          </a:cubicBezTo>
                          <a:cubicBezTo>
                            <a:pt x="8138272" y="771012"/>
                            <a:pt x="8110393" y="835362"/>
                            <a:pt x="8104657" y="1029000"/>
                          </a:cubicBezTo>
                          <a:cubicBezTo>
                            <a:pt x="8155832" y="1196050"/>
                            <a:pt x="8007147" y="1156944"/>
                            <a:pt x="7908817" y="1224840"/>
                          </a:cubicBezTo>
                          <a:cubicBezTo>
                            <a:pt x="7588237" y="1247321"/>
                            <a:pt x="7350151" y="1301865"/>
                            <a:pt x="7240628" y="1224840"/>
                          </a:cubicBezTo>
                          <a:cubicBezTo>
                            <a:pt x="7009093" y="1191234"/>
                            <a:pt x="6955265" y="1222747"/>
                            <a:pt x="6803053" y="1224840"/>
                          </a:cubicBezTo>
                          <a:cubicBezTo>
                            <a:pt x="6609794" y="1388402"/>
                            <a:pt x="6426033" y="946085"/>
                            <a:pt x="6057992" y="1224840"/>
                          </a:cubicBezTo>
                          <a:cubicBezTo>
                            <a:pt x="5771047" y="1263809"/>
                            <a:pt x="5798360" y="1173402"/>
                            <a:pt x="5620417" y="1224840"/>
                          </a:cubicBezTo>
                          <a:cubicBezTo>
                            <a:pt x="5532500" y="1237666"/>
                            <a:pt x="5185040" y="1105386"/>
                            <a:pt x="5029099" y="1224840"/>
                          </a:cubicBezTo>
                          <a:cubicBezTo>
                            <a:pt x="4798270" y="1271715"/>
                            <a:pt x="4777967" y="1157209"/>
                            <a:pt x="4668396" y="1224840"/>
                          </a:cubicBezTo>
                          <a:cubicBezTo>
                            <a:pt x="4678956" y="1218340"/>
                            <a:pt x="4310818" y="1356654"/>
                            <a:pt x="4000207" y="1224840"/>
                          </a:cubicBezTo>
                          <a:cubicBezTo>
                            <a:pt x="3641214" y="1232270"/>
                            <a:pt x="3547040" y="1150836"/>
                            <a:pt x="3408889" y="1224840"/>
                          </a:cubicBezTo>
                          <a:cubicBezTo>
                            <a:pt x="3224300" y="1239651"/>
                            <a:pt x="3168432" y="1251049"/>
                            <a:pt x="3048185" y="1224840"/>
                          </a:cubicBezTo>
                          <a:cubicBezTo>
                            <a:pt x="2964918" y="1254255"/>
                            <a:pt x="2679402" y="1240499"/>
                            <a:pt x="2610610" y="1224840"/>
                          </a:cubicBezTo>
                          <a:cubicBezTo>
                            <a:pt x="2393991" y="1360791"/>
                            <a:pt x="2338558" y="1001782"/>
                            <a:pt x="2019292" y="1224840"/>
                          </a:cubicBezTo>
                          <a:cubicBezTo>
                            <a:pt x="1799825" y="1251786"/>
                            <a:pt x="1700131" y="1204600"/>
                            <a:pt x="1581717" y="1224840"/>
                          </a:cubicBezTo>
                          <a:cubicBezTo>
                            <a:pt x="1432228" y="1200867"/>
                            <a:pt x="1283750" y="1146686"/>
                            <a:pt x="1144142" y="1224840"/>
                          </a:cubicBezTo>
                          <a:cubicBezTo>
                            <a:pt x="1180392" y="1100353"/>
                            <a:pt x="584554" y="1355760"/>
                            <a:pt x="221686" y="1224840"/>
                          </a:cubicBezTo>
                          <a:cubicBezTo>
                            <a:pt x="99225" y="1262059"/>
                            <a:pt x="-11508" y="1102138"/>
                            <a:pt x="25846" y="1029000"/>
                          </a:cubicBezTo>
                          <a:cubicBezTo>
                            <a:pt x="-13952" y="870933"/>
                            <a:pt x="46998" y="723530"/>
                            <a:pt x="25846" y="637333"/>
                          </a:cubicBezTo>
                          <a:cubicBezTo>
                            <a:pt x="-45166" y="493695"/>
                            <a:pt x="80378" y="347498"/>
                            <a:pt x="25846" y="245666"/>
                          </a:cubicBezTo>
                          <a:close/>
                        </a:path>
                        <a:path w="8148161" h="1272568" stroke="0" extrusionOk="0">
                          <a:moveTo>
                            <a:pt x="14416" y="348536"/>
                          </a:moveTo>
                          <a:cubicBezTo>
                            <a:pt x="-49402" y="275907"/>
                            <a:pt x="90878" y="-8392"/>
                            <a:pt x="221686" y="49826"/>
                          </a:cubicBezTo>
                          <a:cubicBezTo>
                            <a:pt x="451434" y="-32669"/>
                            <a:pt x="507092" y="135429"/>
                            <a:pt x="736132" y="49826"/>
                          </a:cubicBezTo>
                          <a:cubicBezTo>
                            <a:pt x="958953" y="55762"/>
                            <a:pt x="992888" y="84602"/>
                            <a:pt x="1173708" y="49826"/>
                          </a:cubicBezTo>
                          <a:cubicBezTo>
                            <a:pt x="1324703" y="-26875"/>
                            <a:pt x="1475759" y="113601"/>
                            <a:pt x="1611283" y="49826"/>
                          </a:cubicBezTo>
                          <a:cubicBezTo>
                            <a:pt x="1808542" y="-21349"/>
                            <a:pt x="2067707" y="98808"/>
                            <a:pt x="2202601" y="49826"/>
                          </a:cubicBezTo>
                          <a:cubicBezTo>
                            <a:pt x="2255122" y="-69489"/>
                            <a:pt x="2787574" y="68327"/>
                            <a:pt x="2947661" y="49826"/>
                          </a:cubicBezTo>
                          <a:cubicBezTo>
                            <a:pt x="3230903" y="-10255"/>
                            <a:pt x="3232019" y="74058"/>
                            <a:pt x="3462107" y="49826"/>
                          </a:cubicBezTo>
                          <a:cubicBezTo>
                            <a:pt x="3706238" y="131828"/>
                            <a:pt x="3922718" y="135623"/>
                            <a:pt x="4053425" y="49826"/>
                          </a:cubicBezTo>
                          <a:cubicBezTo>
                            <a:pt x="4234564" y="43193"/>
                            <a:pt x="4290278" y="46583"/>
                            <a:pt x="4414129" y="49826"/>
                          </a:cubicBezTo>
                          <a:cubicBezTo>
                            <a:pt x="4535967" y="-27914"/>
                            <a:pt x="4628537" y="47245"/>
                            <a:pt x="5005447" y="49826"/>
                          </a:cubicBezTo>
                          <a:cubicBezTo>
                            <a:pt x="5333041" y="28562"/>
                            <a:pt x="5355108" y="68408"/>
                            <a:pt x="5596765" y="49826"/>
                          </a:cubicBezTo>
                          <a:cubicBezTo>
                            <a:pt x="5822273" y="17127"/>
                            <a:pt x="5890910" y="45557"/>
                            <a:pt x="6188082" y="49826"/>
                          </a:cubicBezTo>
                          <a:cubicBezTo>
                            <a:pt x="6372977" y="-70624"/>
                            <a:pt x="6675534" y="278806"/>
                            <a:pt x="6856271" y="49826"/>
                          </a:cubicBezTo>
                          <a:cubicBezTo>
                            <a:pt x="7025863" y="56702"/>
                            <a:pt x="7204003" y="92692"/>
                            <a:pt x="7293847" y="49826"/>
                          </a:cubicBezTo>
                          <a:cubicBezTo>
                            <a:pt x="7458354" y="100845"/>
                            <a:pt x="7730128" y="152573"/>
                            <a:pt x="7908817" y="49826"/>
                          </a:cubicBezTo>
                          <a:cubicBezTo>
                            <a:pt x="8040938" y="-11093"/>
                            <a:pt x="8090120" y="149507"/>
                            <a:pt x="8104657" y="245666"/>
                          </a:cubicBezTo>
                          <a:cubicBezTo>
                            <a:pt x="8111601" y="430841"/>
                            <a:pt x="8132696" y="505632"/>
                            <a:pt x="8104657" y="645166"/>
                          </a:cubicBezTo>
                          <a:cubicBezTo>
                            <a:pt x="8213385" y="749640"/>
                            <a:pt x="8104421" y="902048"/>
                            <a:pt x="8104657" y="1029000"/>
                          </a:cubicBezTo>
                          <a:cubicBezTo>
                            <a:pt x="8089446" y="1173356"/>
                            <a:pt x="7998268" y="1239057"/>
                            <a:pt x="7908817" y="1224840"/>
                          </a:cubicBezTo>
                          <a:cubicBezTo>
                            <a:pt x="7679909" y="1288309"/>
                            <a:pt x="7619040" y="1259975"/>
                            <a:pt x="7394371" y="1224840"/>
                          </a:cubicBezTo>
                          <a:cubicBezTo>
                            <a:pt x="7124868" y="1219990"/>
                            <a:pt x="7053075" y="1255431"/>
                            <a:pt x="6956795" y="1224840"/>
                          </a:cubicBezTo>
                          <a:cubicBezTo>
                            <a:pt x="6926785" y="1224351"/>
                            <a:pt x="6631119" y="1131380"/>
                            <a:pt x="6519220" y="1224840"/>
                          </a:cubicBezTo>
                          <a:cubicBezTo>
                            <a:pt x="6311743" y="1362818"/>
                            <a:pt x="6224624" y="1252142"/>
                            <a:pt x="5927902" y="1224840"/>
                          </a:cubicBezTo>
                          <a:cubicBezTo>
                            <a:pt x="5647748" y="1201780"/>
                            <a:pt x="5626841" y="1165626"/>
                            <a:pt x="5413456" y="1224840"/>
                          </a:cubicBezTo>
                          <a:cubicBezTo>
                            <a:pt x="5215108" y="1240202"/>
                            <a:pt x="4933880" y="1266836"/>
                            <a:pt x="4822138" y="1224840"/>
                          </a:cubicBezTo>
                          <a:cubicBezTo>
                            <a:pt x="4620335" y="1211865"/>
                            <a:pt x="4463114" y="1162183"/>
                            <a:pt x="4384563" y="1224840"/>
                          </a:cubicBezTo>
                          <a:cubicBezTo>
                            <a:pt x="4199343" y="1300997"/>
                            <a:pt x="4060825" y="1206419"/>
                            <a:pt x="3870117" y="1224840"/>
                          </a:cubicBezTo>
                          <a:cubicBezTo>
                            <a:pt x="3748692" y="1287999"/>
                            <a:pt x="3446956" y="1144693"/>
                            <a:pt x="3201928" y="1224840"/>
                          </a:cubicBezTo>
                          <a:cubicBezTo>
                            <a:pt x="3000264" y="1194997"/>
                            <a:pt x="2651550" y="1236377"/>
                            <a:pt x="2533738" y="1224840"/>
                          </a:cubicBezTo>
                          <a:cubicBezTo>
                            <a:pt x="2320904" y="1291781"/>
                            <a:pt x="2230388" y="1240566"/>
                            <a:pt x="1942421" y="1224840"/>
                          </a:cubicBezTo>
                          <a:cubicBezTo>
                            <a:pt x="1692178" y="1225748"/>
                            <a:pt x="1690464" y="1222708"/>
                            <a:pt x="1504846" y="1224840"/>
                          </a:cubicBezTo>
                          <a:cubicBezTo>
                            <a:pt x="1350202" y="1213472"/>
                            <a:pt x="1290684" y="1168840"/>
                            <a:pt x="1067270" y="1224840"/>
                          </a:cubicBezTo>
                          <a:cubicBezTo>
                            <a:pt x="908704" y="1172024"/>
                            <a:pt x="593965" y="1337977"/>
                            <a:pt x="221686" y="1224840"/>
                          </a:cubicBezTo>
                          <a:cubicBezTo>
                            <a:pt x="152556" y="1251969"/>
                            <a:pt x="44885" y="1113059"/>
                            <a:pt x="25846" y="1029000"/>
                          </a:cubicBezTo>
                          <a:cubicBezTo>
                            <a:pt x="-942" y="874326"/>
                            <a:pt x="-31388" y="782608"/>
                            <a:pt x="25846" y="653000"/>
                          </a:cubicBezTo>
                          <a:cubicBezTo>
                            <a:pt x="24114" y="520275"/>
                            <a:pt x="-14532" y="460366"/>
                            <a:pt x="14416" y="348536"/>
                          </a:cubicBezTo>
                          <a:close/>
                        </a:path>
                        <a:path w="8148161" h="1272568" fill="none" stroke="0" extrusionOk="0">
                          <a:moveTo>
                            <a:pt x="25846" y="245666"/>
                          </a:moveTo>
                          <a:cubicBezTo>
                            <a:pt x="-2279" y="116008"/>
                            <a:pt x="135411" y="79368"/>
                            <a:pt x="221686" y="49826"/>
                          </a:cubicBezTo>
                          <a:cubicBezTo>
                            <a:pt x="415185" y="-58776"/>
                            <a:pt x="710301" y="86072"/>
                            <a:pt x="889875" y="49826"/>
                          </a:cubicBezTo>
                          <a:cubicBezTo>
                            <a:pt x="1056078" y="49699"/>
                            <a:pt x="1354251" y="107152"/>
                            <a:pt x="1481193" y="49826"/>
                          </a:cubicBezTo>
                          <a:cubicBezTo>
                            <a:pt x="1622963" y="70698"/>
                            <a:pt x="1863766" y="170367"/>
                            <a:pt x="2149382" y="49826"/>
                          </a:cubicBezTo>
                          <a:cubicBezTo>
                            <a:pt x="2419522" y="12034"/>
                            <a:pt x="2436969" y="100568"/>
                            <a:pt x="2586957" y="49826"/>
                          </a:cubicBezTo>
                          <a:cubicBezTo>
                            <a:pt x="2648116" y="49564"/>
                            <a:pt x="3040885" y="69913"/>
                            <a:pt x="3255146" y="49826"/>
                          </a:cubicBezTo>
                          <a:cubicBezTo>
                            <a:pt x="3470361" y="25726"/>
                            <a:pt x="3464443" y="63697"/>
                            <a:pt x="3692721" y="49826"/>
                          </a:cubicBezTo>
                          <a:cubicBezTo>
                            <a:pt x="3889626" y="27764"/>
                            <a:pt x="4003939" y="54626"/>
                            <a:pt x="4284039" y="49826"/>
                          </a:cubicBezTo>
                          <a:cubicBezTo>
                            <a:pt x="4507262" y="-1133"/>
                            <a:pt x="4716649" y="59725"/>
                            <a:pt x="4798486" y="49826"/>
                          </a:cubicBezTo>
                          <a:cubicBezTo>
                            <a:pt x="4875306" y="-11737"/>
                            <a:pt x="5064195" y="46997"/>
                            <a:pt x="5236061" y="49826"/>
                          </a:cubicBezTo>
                          <a:cubicBezTo>
                            <a:pt x="5445501" y="29223"/>
                            <a:pt x="5603133" y="111076"/>
                            <a:pt x="5827378" y="49826"/>
                          </a:cubicBezTo>
                          <a:cubicBezTo>
                            <a:pt x="6174395" y="78638"/>
                            <a:pt x="6242113" y="90561"/>
                            <a:pt x="6495568" y="49826"/>
                          </a:cubicBezTo>
                          <a:cubicBezTo>
                            <a:pt x="6734106" y="38909"/>
                            <a:pt x="6727657" y="56334"/>
                            <a:pt x="6856271" y="49826"/>
                          </a:cubicBezTo>
                          <a:cubicBezTo>
                            <a:pt x="7001442" y="-29005"/>
                            <a:pt x="7367826" y="222778"/>
                            <a:pt x="7908817" y="49826"/>
                          </a:cubicBezTo>
                          <a:cubicBezTo>
                            <a:pt x="8048031" y="29179"/>
                            <a:pt x="8105337" y="135415"/>
                            <a:pt x="8104657" y="245666"/>
                          </a:cubicBezTo>
                          <a:cubicBezTo>
                            <a:pt x="8068695" y="382701"/>
                            <a:pt x="8041838" y="531902"/>
                            <a:pt x="8104657" y="645166"/>
                          </a:cubicBezTo>
                          <a:cubicBezTo>
                            <a:pt x="8129220" y="808856"/>
                            <a:pt x="8110378" y="856524"/>
                            <a:pt x="8104657" y="1029000"/>
                          </a:cubicBezTo>
                          <a:cubicBezTo>
                            <a:pt x="8122909" y="1181786"/>
                            <a:pt x="8009615" y="1230834"/>
                            <a:pt x="7908817" y="1224840"/>
                          </a:cubicBezTo>
                          <a:cubicBezTo>
                            <a:pt x="7674684" y="1331384"/>
                            <a:pt x="7424297" y="1197083"/>
                            <a:pt x="7240628" y="1224840"/>
                          </a:cubicBezTo>
                          <a:cubicBezTo>
                            <a:pt x="7056616" y="1232927"/>
                            <a:pt x="6940908" y="1216105"/>
                            <a:pt x="6803053" y="1224840"/>
                          </a:cubicBezTo>
                          <a:cubicBezTo>
                            <a:pt x="6786474" y="1223756"/>
                            <a:pt x="6319457" y="1091603"/>
                            <a:pt x="6057992" y="1224840"/>
                          </a:cubicBezTo>
                          <a:cubicBezTo>
                            <a:pt x="5765434" y="1284428"/>
                            <a:pt x="5775015" y="1240877"/>
                            <a:pt x="5620417" y="1224840"/>
                          </a:cubicBezTo>
                          <a:cubicBezTo>
                            <a:pt x="5516657" y="1197652"/>
                            <a:pt x="5239306" y="1076401"/>
                            <a:pt x="5029099" y="1224840"/>
                          </a:cubicBezTo>
                          <a:cubicBezTo>
                            <a:pt x="4856174" y="1271250"/>
                            <a:pt x="4728176" y="1196418"/>
                            <a:pt x="4668396" y="1224840"/>
                          </a:cubicBezTo>
                          <a:cubicBezTo>
                            <a:pt x="4698410" y="1300468"/>
                            <a:pt x="4219549" y="1220839"/>
                            <a:pt x="4000207" y="1224840"/>
                          </a:cubicBezTo>
                          <a:cubicBezTo>
                            <a:pt x="3646860" y="1290865"/>
                            <a:pt x="3573900" y="1189204"/>
                            <a:pt x="3408889" y="1224840"/>
                          </a:cubicBezTo>
                          <a:cubicBezTo>
                            <a:pt x="3240882" y="1308479"/>
                            <a:pt x="3152699" y="1197842"/>
                            <a:pt x="3048185" y="1224840"/>
                          </a:cubicBezTo>
                          <a:cubicBezTo>
                            <a:pt x="2905327" y="1278420"/>
                            <a:pt x="2737447" y="1241410"/>
                            <a:pt x="2610610" y="1224840"/>
                          </a:cubicBezTo>
                          <a:cubicBezTo>
                            <a:pt x="2495547" y="1236261"/>
                            <a:pt x="2291548" y="1063956"/>
                            <a:pt x="2019292" y="1224840"/>
                          </a:cubicBezTo>
                          <a:cubicBezTo>
                            <a:pt x="1793228" y="1264158"/>
                            <a:pt x="1810170" y="1171835"/>
                            <a:pt x="1581717" y="1224840"/>
                          </a:cubicBezTo>
                          <a:cubicBezTo>
                            <a:pt x="1419755" y="1194676"/>
                            <a:pt x="1305643" y="1190081"/>
                            <a:pt x="1144142" y="1224840"/>
                          </a:cubicBezTo>
                          <a:cubicBezTo>
                            <a:pt x="1070289" y="1193589"/>
                            <a:pt x="681706" y="1368925"/>
                            <a:pt x="221686" y="1224840"/>
                          </a:cubicBezTo>
                          <a:cubicBezTo>
                            <a:pt x="108517" y="1159731"/>
                            <a:pt x="26206" y="1172448"/>
                            <a:pt x="25846" y="1029000"/>
                          </a:cubicBezTo>
                          <a:cubicBezTo>
                            <a:pt x="-50602" y="807135"/>
                            <a:pt x="319622" y="705793"/>
                            <a:pt x="288736" y="545893"/>
                          </a:cubicBezTo>
                          <a:cubicBezTo>
                            <a:pt x="192394" y="373223"/>
                            <a:pt x="39164" y="328516"/>
                            <a:pt x="25846" y="245666"/>
                          </a:cubicBezTo>
                          <a:close/>
                        </a:path>
                        <a:path w="8148161" h="1272568" fill="none" stroke="0" extrusionOk="0">
                          <a:moveTo>
                            <a:pt x="25846" y="245666"/>
                          </a:moveTo>
                          <a:cubicBezTo>
                            <a:pt x="-34150" y="152199"/>
                            <a:pt x="144367" y="3517"/>
                            <a:pt x="221686" y="49826"/>
                          </a:cubicBezTo>
                          <a:cubicBezTo>
                            <a:pt x="372079" y="38883"/>
                            <a:pt x="724575" y="48116"/>
                            <a:pt x="889875" y="49826"/>
                          </a:cubicBezTo>
                          <a:cubicBezTo>
                            <a:pt x="1093201" y="-36606"/>
                            <a:pt x="1250371" y="183240"/>
                            <a:pt x="1481193" y="49826"/>
                          </a:cubicBezTo>
                          <a:cubicBezTo>
                            <a:pt x="1647549" y="78680"/>
                            <a:pt x="1889719" y="126396"/>
                            <a:pt x="2149382" y="49826"/>
                          </a:cubicBezTo>
                          <a:cubicBezTo>
                            <a:pt x="2405949" y="23347"/>
                            <a:pt x="2454082" y="72234"/>
                            <a:pt x="2586957" y="49826"/>
                          </a:cubicBezTo>
                          <a:cubicBezTo>
                            <a:pt x="2644832" y="-35433"/>
                            <a:pt x="3101553" y="76015"/>
                            <a:pt x="3255146" y="49826"/>
                          </a:cubicBezTo>
                          <a:cubicBezTo>
                            <a:pt x="3493506" y="16450"/>
                            <a:pt x="3459598" y="87640"/>
                            <a:pt x="3692721" y="49826"/>
                          </a:cubicBezTo>
                          <a:cubicBezTo>
                            <a:pt x="3944338" y="25476"/>
                            <a:pt x="4023974" y="90742"/>
                            <a:pt x="4284039" y="49826"/>
                          </a:cubicBezTo>
                          <a:cubicBezTo>
                            <a:pt x="4508653" y="51609"/>
                            <a:pt x="4715902" y="89385"/>
                            <a:pt x="4798486" y="49826"/>
                          </a:cubicBezTo>
                          <a:cubicBezTo>
                            <a:pt x="4977720" y="81902"/>
                            <a:pt x="5069404" y="98658"/>
                            <a:pt x="5236061" y="49826"/>
                          </a:cubicBezTo>
                          <a:cubicBezTo>
                            <a:pt x="5379723" y="44818"/>
                            <a:pt x="5504681" y="60510"/>
                            <a:pt x="5827378" y="49826"/>
                          </a:cubicBezTo>
                          <a:cubicBezTo>
                            <a:pt x="6081932" y="26648"/>
                            <a:pt x="6232523" y="80832"/>
                            <a:pt x="6495568" y="49826"/>
                          </a:cubicBezTo>
                          <a:cubicBezTo>
                            <a:pt x="6741173" y="46747"/>
                            <a:pt x="6724653" y="55257"/>
                            <a:pt x="6856271" y="49826"/>
                          </a:cubicBezTo>
                          <a:cubicBezTo>
                            <a:pt x="7113462" y="-19661"/>
                            <a:pt x="7402272" y="207401"/>
                            <a:pt x="7908817" y="49826"/>
                          </a:cubicBezTo>
                          <a:cubicBezTo>
                            <a:pt x="8047145" y="94518"/>
                            <a:pt x="8104981" y="160363"/>
                            <a:pt x="8104657" y="245666"/>
                          </a:cubicBezTo>
                          <a:cubicBezTo>
                            <a:pt x="8095880" y="395707"/>
                            <a:pt x="8063070" y="482244"/>
                            <a:pt x="8104657" y="645166"/>
                          </a:cubicBezTo>
                          <a:cubicBezTo>
                            <a:pt x="8138449" y="800856"/>
                            <a:pt x="8102681" y="841355"/>
                            <a:pt x="8104657" y="1029000"/>
                          </a:cubicBezTo>
                          <a:cubicBezTo>
                            <a:pt x="8118463" y="1157551"/>
                            <a:pt x="8007076" y="1142168"/>
                            <a:pt x="7908817" y="1224840"/>
                          </a:cubicBezTo>
                          <a:cubicBezTo>
                            <a:pt x="7629086" y="1233296"/>
                            <a:pt x="7411949" y="1233735"/>
                            <a:pt x="7240628" y="1224840"/>
                          </a:cubicBezTo>
                          <a:cubicBezTo>
                            <a:pt x="7014311" y="1221091"/>
                            <a:pt x="6979345" y="1203771"/>
                            <a:pt x="6803053" y="1224840"/>
                          </a:cubicBezTo>
                          <a:cubicBezTo>
                            <a:pt x="6765151" y="1288593"/>
                            <a:pt x="6244298" y="1141421"/>
                            <a:pt x="6057992" y="1224840"/>
                          </a:cubicBezTo>
                          <a:cubicBezTo>
                            <a:pt x="5773566" y="1259401"/>
                            <a:pt x="5781850" y="1199562"/>
                            <a:pt x="5620417" y="1224840"/>
                          </a:cubicBezTo>
                          <a:cubicBezTo>
                            <a:pt x="5504402" y="1224547"/>
                            <a:pt x="5192936" y="1082618"/>
                            <a:pt x="5029099" y="1224840"/>
                          </a:cubicBezTo>
                          <a:cubicBezTo>
                            <a:pt x="4809276" y="1278253"/>
                            <a:pt x="4743213" y="1241450"/>
                            <a:pt x="4668396" y="1224840"/>
                          </a:cubicBezTo>
                          <a:cubicBezTo>
                            <a:pt x="4568096" y="1185054"/>
                            <a:pt x="4283360" y="1275297"/>
                            <a:pt x="4000207" y="1224840"/>
                          </a:cubicBezTo>
                          <a:cubicBezTo>
                            <a:pt x="3638305" y="1260363"/>
                            <a:pt x="3587820" y="1182053"/>
                            <a:pt x="3408889" y="1224840"/>
                          </a:cubicBezTo>
                          <a:cubicBezTo>
                            <a:pt x="3230559" y="1259252"/>
                            <a:pt x="3173114" y="1229822"/>
                            <a:pt x="3048185" y="1224840"/>
                          </a:cubicBezTo>
                          <a:cubicBezTo>
                            <a:pt x="2936165" y="1270531"/>
                            <a:pt x="2727701" y="1211203"/>
                            <a:pt x="2610610" y="1224840"/>
                          </a:cubicBezTo>
                          <a:cubicBezTo>
                            <a:pt x="2516674" y="1257170"/>
                            <a:pt x="2253235" y="1157029"/>
                            <a:pt x="2019292" y="1224840"/>
                          </a:cubicBezTo>
                          <a:cubicBezTo>
                            <a:pt x="1814632" y="1281792"/>
                            <a:pt x="1772984" y="1186568"/>
                            <a:pt x="1581717" y="1224840"/>
                          </a:cubicBezTo>
                          <a:cubicBezTo>
                            <a:pt x="1413347" y="1268756"/>
                            <a:pt x="1270982" y="1158945"/>
                            <a:pt x="1144142" y="1224840"/>
                          </a:cubicBezTo>
                          <a:cubicBezTo>
                            <a:pt x="1038504" y="1207993"/>
                            <a:pt x="565961" y="1297056"/>
                            <a:pt x="221686" y="1224840"/>
                          </a:cubicBezTo>
                          <a:cubicBezTo>
                            <a:pt x="127029" y="1244095"/>
                            <a:pt x="211733" y="1259227"/>
                            <a:pt x="220156" y="1143300"/>
                          </a:cubicBezTo>
                          <a:cubicBezTo>
                            <a:pt x="228924" y="980067"/>
                            <a:pt x="90265" y="763222"/>
                            <a:pt x="25846" y="637333"/>
                          </a:cubicBezTo>
                          <a:cubicBezTo>
                            <a:pt x="-18190" y="486709"/>
                            <a:pt x="66495" y="377217"/>
                            <a:pt x="25846" y="245666"/>
                          </a:cubicBezTo>
                          <a:close/>
                        </a:path>
                        <a:path w="8148161" h="1272568" fill="none" stroke="0" extrusionOk="0">
                          <a:moveTo>
                            <a:pt x="25846" y="245666"/>
                          </a:moveTo>
                          <a:cubicBezTo>
                            <a:pt x="7408" y="135290"/>
                            <a:pt x="137087" y="22914"/>
                            <a:pt x="221686" y="49826"/>
                          </a:cubicBezTo>
                          <a:cubicBezTo>
                            <a:pt x="352975" y="25362"/>
                            <a:pt x="698720" y="80791"/>
                            <a:pt x="889875" y="49826"/>
                          </a:cubicBezTo>
                          <a:cubicBezTo>
                            <a:pt x="1099121" y="-27828"/>
                            <a:pt x="1273484" y="64307"/>
                            <a:pt x="1481193" y="49826"/>
                          </a:cubicBezTo>
                          <a:cubicBezTo>
                            <a:pt x="1621993" y="67691"/>
                            <a:pt x="1924315" y="104138"/>
                            <a:pt x="2149382" y="49826"/>
                          </a:cubicBezTo>
                          <a:cubicBezTo>
                            <a:pt x="2404750" y="39431"/>
                            <a:pt x="2472028" y="58390"/>
                            <a:pt x="2586957" y="49826"/>
                          </a:cubicBezTo>
                          <a:cubicBezTo>
                            <a:pt x="2646521" y="-80624"/>
                            <a:pt x="3041174" y="39816"/>
                            <a:pt x="3255146" y="49826"/>
                          </a:cubicBezTo>
                          <a:cubicBezTo>
                            <a:pt x="3490271" y="9984"/>
                            <a:pt x="3472122" y="63050"/>
                            <a:pt x="3692721" y="49826"/>
                          </a:cubicBezTo>
                          <a:cubicBezTo>
                            <a:pt x="3876441" y="-16066"/>
                            <a:pt x="4014306" y="129508"/>
                            <a:pt x="4284039" y="49826"/>
                          </a:cubicBezTo>
                          <a:cubicBezTo>
                            <a:pt x="4529583" y="65161"/>
                            <a:pt x="4720285" y="64427"/>
                            <a:pt x="4798486" y="49826"/>
                          </a:cubicBezTo>
                          <a:cubicBezTo>
                            <a:pt x="4975839" y="80907"/>
                            <a:pt x="5068025" y="143124"/>
                            <a:pt x="5236061" y="49826"/>
                          </a:cubicBezTo>
                          <a:cubicBezTo>
                            <a:pt x="5389917" y="58452"/>
                            <a:pt x="5536071" y="91065"/>
                            <a:pt x="5827378" y="49826"/>
                          </a:cubicBezTo>
                          <a:cubicBezTo>
                            <a:pt x="6089404" y="61801"/>
                            <a:pt x="6227377" y="115847"/>
                            <a:pt x="6495568" y="49826"/>
                          </a:cubicBezTo>
                          <a:cubicBezTo>
                            <a:pt x="6742234" y="44624"/>
                            <a:pt x="6719632" y="51357"/>
                            <a:pt x="6856271" y="49826"/>
                          </a:cubicBezTo>
                          <a:cubicBezTo>
                            <a:pt x="7086036" y="-56124"/>
                            <a:pt x="7257939" y="179047"/>
                            <a:pt x="7908817" y="49826"/>
                          </a:cubicBezTo>
                          <a:cubicBezTo>
                            <a:pt x="8075530" y="94598"/>
                            <a:pt x="8091282" y="175982"/>
                            <a:pt x="8104657" y="245666"/>
                          </a:cubicBezTo>
                          <a:cubicBezTo>
                            <a:pt x="8126984" y="408854"/>
                            <a:pt x="8089639" y="465239"/>
                            <a:pt x="8104657" y="645166"/>
                          </a:cubicBezTo>
                          <a:cubicBezTo>
                            <a:pt x="8131824" y="794206"/>
                            <a:pt x="8105519" y="845421"/>
                            <a:pt x="8104657" y="1029000"/>
                          </a:cubicBezTo>
                          <a:cubicBezTo>
                            <a:pt x="8113054" y="1174903"/>
                            <a:pt x="8010217" y="1173811"/>
                            <a:pt x="7908817" y="1224840"/>
                          </a:cubicBezTo>
                          <a:cubicBezTo>
                            <a:pt x="7614690" y="1230552"/>
                            <a:pt x="7404146" y="1281681"/>
                            <a:pt x="7240628" y="1224840"/>
                          </a:cubicBezTo>
                          <a:cubicBezTo>
                            <a:pt x="7010428" y="1207887"/>
                            <a:pt x="6955996" y="1217435"/>
                            <a:pt x="6803053" y="1224840"/>
                          </a:cubicBezTo>
                          <a:cubicBezTo>
                            <a:pt x="6672525" y="1394134"/>
                            <a:pt x="6373943" y="1020190"/>
                            <a:pt x="6057992" y="1224840"/>
                          </a:cubicBezTo>
                          <a:cubicBezTo>
                            <a:pt x="5771805" y="1254504"/>
                            <a:pt x="5802872" y="1187966"/>
                            <a:pt x="5620417" y="1224840"/>
                          </a:cubicBezTo>
                          <a:cubicBezTo>
                            <a:pt x="5516647" y="1212127"/>
                            <a:pt x="5172977" y="1075999"/>
                            <a:pt x="5029099" y="1224840"/>
                          </a:cubicBezTo>
                          <a:cubicBezTo>
                            <a:pt x="4810026" y="1277976"/>
                            <a:pt x="4759214" y="1201999"/>
                            <a:pt x="4668396" y="1224840"/>
                          </a:cubicBezTo>
                          <a:cubicBezTo>
                            <a:pt x="4589189" y="1180675"/>
                            <a:pt x="4243144" y="1304567"/>
                            <a:pt x="4000207" y="1224840"/>
                          </a:cubicBezTo>
                          <a:cubicBezTo>
                            <a:pt x="3649759" y="1253350"/>
                            <a:pt x="3597603" y="1169269"/>
                            <a:pt x="3408889" y="1224840"/>
                          </a:cubicBezTo>
                          <a:cubicBezTo>
                            <a:pt x="3223816" y="1257661"/>
                            <a:pt x="3161478" y="1241301"/>
                            <a:pt x="3048185" y="1224840"/>
                          </a:cubicBezTo>
                          <a:cubicBezTo>
                            <a:pt x="2960237" y="1262414"/>
                            <a:pt x="2692383" y="1244280"/>
                            <a:pt x="2610610" y="1224840"/>
                          </a:cubicBezTo>
                          <a:cubicBezTo>
                            <a:pt x="2462109" y="1331533"/>
                            <a:pt x="2326409" y="1079277"/>
                            <a:pt x="2019292" y="1224840"/>
                          </a:cubicBezTo>
                          <a:cubicBezTo>
                            <a:pt x="1796761" y="1272428"/>
                            <a:pt x="1737648" y="1196271"/>
                            <a:pt x="1581717" y="1224840"/>
                          </a:cubicBezTo>
                          <a:cubicBezTo>
                            <a:pt x="1404354" y="1224131"/>
                            <a:pt x="1274322" y="1146512"/>
                            <a:pt x="1144142" y="1224840"/>
                          </a:cubicBezTo>
                          <a:cubicBezTo>
                            <a:pt x="1060098" y="1227627"/>
                            <a:pt x="591145" y="1423338"/>
                            <a:pt x="221686" y="1224840"/>
                          </a:cubicBezTo>
                          <a:cubicBezTo>
                            <a:pt x="111492" y="1236308"/>
                            <a:pt x="23984" y="1128224"/>
                            <a:pt x="25846" y="1029000"/>
                          </a:cubicBezTo>
                          <a:cubicBezTo>
                            <a:pt x="-6147" y="872047"/>
                            <a:pt x="61988" y="763495"/>
                            <a:pt x="25846" y="637333"/>
                          </a:cubicBezTo>
                          <a:cubicBezTo>
                            <a:pt x="-50425" y="464812"/>
                            <a:pt x="57167" y="359267"/>
                            <a:pt x="25846" y="245666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75ADCC"/>
                </a:solidFill>
                <a:latin typeface="Calibri"/>
                <a:sym typeface="Arial"/>
              </a:endParaRPr>
            </a:p>
          </p:txBody>
        </p:sp>
        <p:sp>
          <p:nvSpPr>
            <p:cNvPr id="6" name="Hình chữ nhật: Góc Tròn 5">
              <a:extLst>
                <a:ext uri="{FF2B5EF4-FFF2-40B4-BE49-F238E27FC236}">
                  <a16:creationId xmlns:a16="http://schemas.microsoft.com/office/drawing/2014/main" id="{209D6BEA-133F-4814-9B99-95CF2117829A}"/>
                </a:ext>
              </a:extLst>
            </p:cNvPr>
            <p:cNvSpPr/>
            <p:nvPr/>
          </p:nvSpPr>
          <p:spPr>
            <a:xfrm>
              <a:off x="893008" y="263035"/>
              <a:ext cx="7657508" cy="782336"/>
            </a:xfrm>
            <a:prstGeom prst="roundRect">
              <a:avLst/>
            </a:prstGeom>
            <a:solidFill>
              <a:srgbClr val="FFE3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75ADCC"/>
                </a:solidFill>
                <a:latin typeface="Calibri"/>
                <a:sym typeface="Arial"/>
              </a:endParaRPr>
            </a:p>
          </p:txBody>
        </p:sp>
        <p:sp>
          <p:nvSpPr>
            <p:cNvPr id="7" name="Rectangle 13">
              <a:extLst>
                <a:ext uri="{FF2B5EF4-FFF2-40B4-BE49-F238E27FC236}">
                  <a16:creationId xmlns:a16="http://schemas.microsoft.com/office/drawing/2014/main" id="{39899EE9-8EA6-85EF-F4C5-29C255CF28F5}"/>
                </a:ext>
              </a:extLst>
            </p:cNvPr>
            <p:cNvSpPr/>
            <p:nvPr/>
          </p:nvSpPr>
          <p:spPr>
            <a:xfrm>
              <a:off x="1003011" y="238711"/>
              <a:ext cx="7490213" cy="99257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khổ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thơ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cuối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dặn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nhỏ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“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qua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vẫn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còn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”?</a:t>
              </a:r>
            </a:p>
          </p:txBody>
        </p:sp>
        <p:pic>
          <p:nvPicPr>
            <p:cNvPr id="8" name="Hình ảnh 7" descr="Ảnh có chứa tác phẩm nghệ thuật&#10;&#10;Mô tả được tạo tự động với mức tin cậy thấp">
              <a:extLst>
                <a:ext uri="{FF2B5EF4-FFF2-40B4-BE49-F238E27FC236}">
                  <a16:creationId xmlns:a16="http://schemas.microsoft.com/office/drawing/2014/main" id="{27A5BCC9-9D19-A847-3485-6C689A80E7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3083" t="958" r="10210" b="65628"/>
            <a:stretch/>
          </p:blipFill>
          <p:spPr>
            <a:xfrm>
              <a:off x="382673" y="45642"/>
              <a:ext cx="563048" cy="958689"/>
            </a:xfrm>
            <a:prstGeom prst="rect">
              <a:avLst/>
            </a:prstGeom>
          </p:spPr>
        </p:pic>
      </p:grpSp>
      <p:pic>
        <p:nvPicPr>
          <p:cNvPr id="15" name="Hình ảnh 15" descr="Ảnh có chứa phim hoạt hình, Phim hoạt hình&#10;&#10;Mô tả được tạo tự động">
            <a:extLst>
              <a:ext uri="{FF2B5EF4-FFF2-40B4-BE49-F238E27FC236}">
                <a16:creationId xmlns:a16="http://schemas.microsoft.com/office/drawing/2014/main" id="{8ACA7FA5-696C-907E-BABE-51F224FA9D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1516" y="4442732"/>
            <a:ext cx="2302042" cy="2925618"/>
          </a:xfrm>
          <a:prstGeom prst="rect">
            <a:avLst/>
          </a:prstGeom>
        </p:spPr>
      </p:pic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1DD63BDA-5343-B6E0-FB02-FAE8DF3A68A4}"/>
              </a:ext>
            </a:extLst>
          </p:cNvPr>
          <p:cNvSpPr/>
          <p:nvPr/>
        </p:nvSpPr>
        <p:spPr>
          <a:xfrm>
            <a:off x="9685421" y="2189747"/>
            <a:ext cx="2406316" cy="2310064"/>
          </a:xfrm>
          <a:prstGeom prst="wedgeEllipseCallout">
            <a:avLst>
              <a:gd name="adj1" fmla="val -2333"/>
              <a:gd name="adj2" fmla="val 64583"/>
            </a:avLst>
          </a:prstGeom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vi-V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ọc nhẩm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endParaRPr lang="en-US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7" name="Nhóm 58">
            <a:extLst>
              <a:ext uri="{FF2B5EF4-FFF2-40B4-BE49-F238E27FC236}">
                <a16:creationId xmlns:a16="http://schemas.microsoft.com/office/drawing/2014/main" id="{67D58689-C49E-5200-10DA-EBB276A00CDE}"/>
              </a:ext>
            </a:extLst>
          </p:cNvPr>
          <p:cNvGrpSpPr/>
          <p:nvPr/>
        </p:nvGrpSpPr>
        <p:grpSpPr>
          <a:xfrm>
            <a:off x="242808" y="2497675"/>
            <a:ext cx="8964033" cy="4059540"/>
            <a:chOff x="242370" y="1607649"/>
            <a:chExt cx="6723025" cy="3044654"/>
          </a:xfrm>
        </p:grpSpPr>
        <p:grpSp>
          <p:nvGrpSpPr>
            <p:cNvPr id="18" name="Nhóm 59">
              <a:extLst>
                <a:ext uri="{FF2B5EF4-FFF2-40B4-BE49-F238E27FC236}">
                  <a16:creationId xmlns:a16="http://schemas.microsoft.com/office/drawing/2014/main" id="{5CB449D1-C53F-F1C2-EBEA-3EA81FFC70ED}"/>
                </a:ext>
              </a:extLst>
            </p:cNvPr>
            <p:cNvGrpSpPr/>
            <p:nvPr/>
          </p:nvGrpSpPr>
          <p:grpSpPr>
            <a:xfrm>
              <a:off x="671311" y="2095046"/>
              <a:ext cx="6294084" cy="2557257"/>
              <a:chOff x="546354" y="1895516"/>
              <a:chExt cx="7567289" cy="1812008"/>
            </a:xfrm>
          </p:grpSpPr>
          <p:sp>
            <p:nvSpPr>
              <p:cNvPr id="47" name="Hình chữ nhật: Góc Tròn 3269">
                <a:extLst>
                  <a:ext uri="{FF2B5EF4-FFF2-40B4-BE49-F238E27FC236}">
                    <a16:creationId xmlns:a16="http://schemas.microsoft.com/office/drawing/2014/main" id="{E80225A7-B503-76B3-301A-DA21AB9A90A9}"/>
                  </a:ext>
                </a:extLst>
              </p:cNvPr>
              <p:cNvSpPr/>
              <p:nvPr/>
            </p:nvSpPr>
            <p:spPr>
              <a:xfrm>
                <a:off x="546354" y="1895516"/>
                <a:ext cx="7567289" cy="1812008"/>
              </a:xfrm>
              <a:prstGeom prst="round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 dirty="0">
                  <a:solidFill>
                    <a:srgbClr val="493429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48" name="Hộp Văn bản 3270">
                <a:extLst>
                  <a:ext uri="{FF2B5EF4-FFF2-40B4-BE49-F238E27FC236}">
                    <a16:creationId xmlns:a16="http://schemas.microsoft.com/office/drawing/2014/main" id="{8738BDAD-26F6-50AD-FEB1-1DBE9228D5DF}"/>
                  </a:ext>
                </a:extLst>
              </p:cNvPr>
              <p:cNvSpPr txBox="1"/>
              <p:nvPr/>
            </p:nvSpPr>
            <p:spPr>
              <a:xfrm>
                <a:off x="714682" y="2076564"/>
                <a:ext cx="7230631" cy="15211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defTabSz="1219170">
                  <a:buClr>
                    <a:srgbClr val="000000"/>
                  </a:buClr>
                  <a:defRPr/>
                </a:pPr>
                <a:r>
                  <a:rPr lang="vi-VN" sz="6000" b="1" kern="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Bố dặn bạn nhỏ học hành chăm chỉ để “ngày qua vẫn còn”.</a:t>
                </a:r>
              </a:p>
            </p:txBody>
          </p:sp>
        </p:grpSp>
        <p:grpSp>
          <p:nvGrpSpPr>
            <p:cNvPr id="19" name="Nhóm 60">
              <a:extLst>
                <a:ext uri="{FF2B5EF4-FFF2-40B4-BE49-F238E27FC236}">
                  <a16:creationId xmlns:a16="http://schemas.microsoft.com/office/drawing/2014/main" id="{C5F8892F-1BA1-FC67-ED6E-B05AE6994449}"/>
                </a:ext>
              </a:extLst>
            </p:cNvPr>
            <p:cNvGrpSpPr/>
            <p:nvPr/>
          </p:nvGrpSpPr>
          <p:grpSpPr>
            <a:xfrm>
              <a:off x="242370" y="1607649"/>
              <a:ext cx="1572338" cy="839508"/>
              <a:chOff x="78995" y="1760653"/>
              <a:chExt cx="1572338" cy="839508"/>
            </a:xfrm>
          </p:grpSpPr>
          <p:grpSp>
            <p:nvGrpSpPr>
              <p:cNvPr id="20" name="Google Shape;3283;p48">
                <a:extLst>
                  <a:ext uri="{FF2B5EF4-FFF2-40B4-BE49-F238E27FC236}">
                    <a16:creationId xmlns:a16="http://schemas.microsoft.com/office/drawing/2014/main" id="{2917A38B-9B02-0B09-1DAE-C629655FE434}"/>
                  </a:ext>
                </a:extLst>
              </p:cNvPr>
              <p:cNvGrpSpPr/>
              <p:nvPr/>
            </p:nvGrpSpPr>
            <p:grpSpPr>
              <a:xfrm>
                <a:off x="232874" y="1760653"/>
                <a:ext cx="1254571" cy="625931"/>
                <a:chOff x="3928210" y="1337178"/>
                <a:chExt cx="913545" cy="455852"/>
              </a:xfrm>
            </p:grpSpPr>
            <p:sp>
              <p:nvSpPr>
                <p:cNvPr id="23" name="Google Shape;3284;p48">
                  <a:extLst>
                    <a:ext uri="{FF2B5EF4-FFF2-40B4-BE49-F238E27FC236}">
                      <a16:creationId xmlns:a16="http://schemas.microsoft.com/office/drawing/2014/main" id="{289CB80C-E4C3-CF1B-57BA-8AA6D39FC0C8}"/>
                    </a:ext>
                  </a:extLst>
                </p:cNvPr>
                <p:cNvSpPr/>
                <p:nvPr/>
              </p:nvSpPr>
              <p:spPr>
                <a:xfrm>
                  <a:off x="3928210" y="1337178"/>
                  <a:ext cx="913545" cy="455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61" h="15251" extrusionOk="0">
                      <a:moveTo>
                        <a:pt x="15519" y="1"/>
                      </a:moveTo>
                      <a:cubicBezTo>
                        <a:pt x="15210" y="1"/>
                        <a:pt x="14892" y="8"/>
                        <a:pt x="14574" y="22"/>
                      </a:cubicBezTo>
                      <a:cubicBezTo>
                        <a:pt x="8213" y="300"/>
                        <a:pt x="4413" y="3690"/>
                        <a:pt x="2345" y="6482"/>
                      </a:cubicBezTo>
                      <a:cubicBezTo>
                        <a:pt x="1567" y="7534"/>
                        <a:pt x="890" y="8689"/>
                        <a:pt x="337" y="9912"/>
                      </a:cubicBezTo>
                      <a:cubicBezTo>
                        <a:pt x="1" y="10653"/>
                        <a:pt x="270" y="11528"/>
                        <a:pt x="965" y="11952"/>
                      </a:cubicBezTo>
                      <a:cubicBezTo>
                        <a:pt x="965" y="11952"/>
                        <a:pt x="1277" y="12142"/>
                        <a:pt x="1385" y="12210"/>
                      </a:cubicBezTo>
                      <a:cubicBezTo>
                        <a:pt x="1566" y="12322"/>
                        <a:pt x="1744" y="12438"/>
                        <a:pt x="1926" y="12559"/>
                      </a:cubicBezTo>
                      <a:cubicBezTo>
                        <a:pt x="2293" y="12803"/>
                        <a:pt x="2681" y="13078"/>
                        <a:pt x="3119" y="13403"/>
                      </a:cubicBezTo>
                      <a:cubicBezTo>
                        <a:pt x="3449" y="13649"/>
                        <a:pt x="3778" y="13897"/>
                        <a:pt x="4105" y="14151"/>
                      </a:cubicBezTo>
                      <a:lnTo>
                        <a:pt x="4136" y="14175"/>
                      </a:lnTo>
                      <a:cubicBezTo>
                        <a:pt x="4448" y="14418"/>
                        <a:pt x="4759" y="14661"/>
                        <a:pt x="5069" y="14906"/>
                      </a:cubicBezTo>
                      <a:cubicBezTo>
                        <a:pt x="5368" y="15140"/>
                        <a:pt x="5717" y="15250"/>
                        <a:pt x="6060" y="15250"/>
                      </a:cubicBezTo>
                      <a:cubicBezTo>
                        <a:pt x="6694" y="15250"/>
                        <a:pt x="7310" y="14877"/>
                        <a:pt x="7565" y="14224"/>
                      </a:cubicBezTo>
                      <a:cubicBezTo>
                        <a:pt x="7820" y="13568"/>
                        <a:pt x="8122" y="12954"/>
                        <a:pt x="8460" y="12404"/>
                      </a:cubicBezTo>
                      <a:cubicBezTo>
                        <a:pt x="9936" y="9994"/>
                        <a:pt x="11981" y="8824"/>
                        <a:pt x="14710" y="8824"/>
                      </a:cubicBezTo>
                      <a:cubicBezTo>
                        <a:pt x="14793" y="8824"/>
                        <a:pt x="14875" y="8825"/>
                        <a:pt x="14960" y="8828"/>
                      </a:cubicBezTo>
                      <a:cubicBezTo>
                        <a:pt x="18484" y="8917"/>
                        <a:pt x="21046" y="10494"/>
                        <a:pt x="23264" y="13939"/>
                      </a:cubicBezTo>
                      <a:cubicBezTo>
                        <a:pt x="23570" y="14416"/>
                        <a:pt x="24087" y="14678"/>
                        <a:pt x="24617" y="14678"/>
                      </a:cubicBezTo>
                      <a:cubicBezTo>
                        <a:pt x="24890" y="14678"/>
                        <a:pt x="25166" y="14608"/>
                        <a:pt x="25419" y="14463"/>
                      </a:cubicBezTo>
                      <a:cubicBezTo>
                        <a:pt x="25710" y="14295"/>
                        <a:pt x="25981" y="14126"/>
                        <a:pt x="26233" y="13968"/>
                      </a:cubicBezTo>
                      <a:cubicBezTo>
                        <a:pt x="26233" y="13968"/>
                        <a:pt x="26537" y="13771"/>
                        <a:pt x="26630" y="13709"/>
                      </a:cubicBezTo>
                      <a:cubicBezTo>
                        <a:pt x="26856" y="13564"/>
                        <a:pt x="27080" y="13416"/>
                        <a:pt x="27305" y="13263"/>
                      </a:cubicBezTo>
                      <a:lnTo>
                        <a:pt x="27331" y="13246"/>
                      </a:lnTo>
                      <a:cubicBezTo>
                        <a:pt x="27727" y="12980"/>
                        <a:pt x="28122" y="12714"/>
                        <a:pt x="28519" y="12453"/>
                      </a:cubicBezTo>
                      <a:lnTo>
                        <a:pt x="28630" y="12381"/>
                      </a:lnTo>
                      <a:cubicBezTo>
                        <a:pt x="28719" y="12323"/>
                        <a:pt x="28809" y="12262"/>
                        <a:pt x="28900" y="12206"/>
                      </a:cubicBezTo>
                      <a:cubicBezTo>
                        <a:pt x="29077" y="12095"/>
                        <a:pt x="29268" y="11984"/>
                        <a:pt x="29485" y="11867"/>
                      </a:cubicBezTo>
                      <a:cubicBezTo>
                        <a:pt x="30269" y="11447"/>
                        <a:pt x="30561" y="10470"/>
                        <a:pt x="30140" y="9686"/>
                      </a:cubicBezTo>
                      <a:cubicBezTo>
                        <a:pt x="27566" y="4894"/>
                        <a:pt x="23813" y="1"/>
                        <a:pt x="155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1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" name="Google Shape;3285;p48">
                  <a:extLst>
                    <a:ext uri="{FF2B5EF4-FFF2-40B4-BE49-F238E27FC236}">
                      <a16:creationId xmlns:a16="http://schemas.microsoft.com/office/drawing/2014/main" id="{CCBB3120-4FBD-E4D6-19F6-BB427F05E0D8}"/>
                    </a:ext>
                  </a:extLst>
                </p:cNvPr>
                <p:cNvSpPr/>
                <p:nvPr/>
              </p:nvSpPr>
              <p:spPr>
                <a:xfrm>
                  <a:off x="3982017" y="1385301"/>
                  <a:ext cx="804856" cy="294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25" h="9855" extrusionOk="0">
                      <a:moveTo>
                        <a:pt x="13720" y="0"/>
                      </a:moveTo>
                      <a:cubicBezTo>
                        <a:pt x="13434" y="0"/>
                        <a:pt x="13142" y="7"/>
                        <a:pt x="12844" y="20"/>
                      </a:cubicBezTo>
                      <a:cubicBezTo>
                        <a:pt x="7116" y="271"/>
                        <a:pt x="3697" y="3318"/>
                        <a:pt x="1840" y="5829"/>
                      </a:cubicBezTo>
                      <a:cubicBezTo>
                        <a:pt x="1014" y="6946"/>
                        <a:pt x="417" y="8048"/>
                        <a:pt x="0" y="8966"/>
                      </a:cubicBezTo>
                      <a:cubicBezTo>
                        <a:pt x="143" y="9055"/>
                        <a:pt x="288" y="9141"/>
                        <a:pt x="431" y="9230"/>
                      </a:cubicBezTo>
                      <a:cubicBezTo>
                        <a:pt x="754" y="9429"/>
                        <a:pt x="1067" y="9640"/>
                        <a:pt x="1381" y="9855"/>
                      </a:cubicBezTo>
                      <a:cubicBezTo>
                        <a:pt x="1765" y="8973"/>
                        <a:pt x="2342" y="7861"/>
                        <a:pt x="3175" y="6747"/>
                      </a:cubicBezTo>
                      <a:cubicBezTo>
                        <a:pt x="5573" y="3536"/>
                        <a:pt x="8849" y="1815"/>
                        <a:pt x="12914" y="1637"/>
                      </a:cubicBezTo>
                      <a:cubicBezTo>
                        <a:pt x="13182" y="1625"/>
                        <a:pt x="13444" y="1620"/>
                        <a:pt x="13701" y="1620"/>
                      </a:cubicBezTo>
                      <a:cubicBezTo>
                        <a:pt x="20608" y="1620"/>
                        <a:pt x="23463" y="5806"/>
                        <a:pt x="25543" y="9686"/>
                      </a:cubicBezTo>
                      <a:cubicBezTo>
                        <a:pt x="25774" y="9533"/>
                        <a:pt x="26009" y="9379"/>
                        <a:pt x="26244" y="9231"/>
                      </a:cubicBezTo>
                      <a:cubicBezTo>
                        <a:pt x="26466" y="9090"/>
                        <a:pt x="26693" y="8962"/>
                        <a:pt x="26925" y="8836"/>
                      </a:cubicBezTo>
                      <a:cubicBezTo>
                        <a:pt x="24718" y="4737"/>
                        <a:pt x="21470" y="0"/>
                        <a:pt x="137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" name="Google Shape;3286;p48">
                  <a:extLst>
                    <a:ext uri="{FF2B5EF4-FFF2-40B4-BE49-F238E27FC236}">
                      <a16:creationId xmlns:a16="http://schemas.microsoft.com/office/drawing/2014/main" id="{C53277C8-8BA4-0380-FA62-BF1E1FB7EF18}"/>
                    </a:ext>
                  </a:extLst>
                </p:cNvPr>
                <p:cNvSpPr/>
                <p:nvPr/>
              </p:nvSpPr>
              <p:spPr>
                <a:xfrm>
                  <a:off x="4012447" y="1420690"/>
                  <a:ext cx="742739" cy="2795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47" h="9353" extrusionOk="0">
                      <a:moveTo>
                        <a:pt x="12167" y="1"/>
                      </a:moveTo>
                      <a:cubicBezTo>
                        <a:pt x="12049" y="1"/>
                        <a:pt x="11930" y="2"/>
                        <a:pt x="11810" y="4"/>
                      </a:cubicBezTo>
                      <a:cubicBezTo>
                        <a:pt x="6428" y="113"/>
                        <a:pt x="3287" y="3043"/>
                        <a:pt x="1602" y="5481"/>
                      </a:cubicBezTo>
                      <a:cubicBezTo>
                        <a:pt x="885" y="6521"/>
                        <a:pt x="366" y="7552"/>
                        <a:pt x="0" y="8424"/>
                      </a:cubicBezTo>
                      <a:cubicBezTo>
                        <a:pt x="447" y="8720"/>
                        <a:pt x="882" y="9034"/>
                        <a:pt x="1311" y="9353"/>
                      </a:cubicBezTo>
                      <a:cubicBezTo>
                        <a:pt x="1650" y="8506"/>
                        <a:pt x="2157" y="7461"/>
                        <a:pt x="2882" y="6422"/>
                      </a:cubicBezTo>
                      <a:cubicBezTo>
                        <a:pt x="5057" y="3303"/>
                        <a:pt x="8098" y="1683"/>
                        <a:pt x="11917" y="1606"/>
                      </a:cubicBezTo>
                      <a:cubicBezTo>
                        <a:pt x="12026" y="1604"/>
                        <a:pt x="12133" y="1603"/>
                        <a:pt x="12240" y="1603"/>
                      </a:cubicBezTo>
                      <a:cubicBezTo>
                        <a:pt x="18607" y="1603"/>
                        <a:pt x="21523" y="5386"/>
                        <a:pt x="23588" y="9133"/>
                      </a:cubicBezTo>
                      <a:cubicBezTo>
                        <a:pt x="24007" y="8850"/>
                        <a:pt x="24425" y="8568"/>
                        <a:pt x="24847" y="8293"/>
                      </a:cubicBezTo>
                      <a:cubicBezTo>
                        <a:pt x="22630" y="4295"/>
                        <a:pt x="19317" y="1"/>
                        <a:pt x="121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" name="Google Shape;3287;p48">
                  <a:extLst>
                    <a:ext uri="{FF2B5EF4-FFF2-40B4-BE49-F238E27FC236}">
                      <a16:creationId xmlns:a16="http://schemas.microsoft.com/office/drawing/2014/main" id="{ED2B28F8-96E1-EE06-6478-519F8F382AF6}"/>
                    </a:ext>
                  </a:extLst>
                </p:cNvPr>
                <p:cNvSpPr/>
                <p:nvPr/>
              </p:nvSpPr>
              <p:spPr>
                <a:xfrm>
                  <a:off x="4042818" y="1458292"/>
                  <a:ext cx="680891" cy="2637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78" h="8825" extrusionOk="0">
                      <a:moveTo>
                        <a:pt x="10698" y="1"/>
                      </a:moveTo>
                      <a:cubicBezTo>
                        <a:pt x="5717" y="1"/>
                        <a:pt x="2877" y="2795"/>
                        <a:pt x="1372" y="5150"/>
                      </a:cubicBezTo>
                      <a:cubicBezTo>
                        <a:pt x="761" y="6103"/>
                        <a:pt x="318" y="7056"/>
                        <a:pt x="0" y="7879"/>
                      </a:cubicBezTo>
                      <a:cubicBezTo>
                        <a:pt x="424" y="8188"/>
                        <a:pt x="840" y="8505"/>
                        <a:pt x="1255" y="8824"/>
                      </a:cubicBezTo>
                      <a:cubicBezTo>
                        <a:pt x="1550" y="8024"/>
                        <a:pt x="1982" y="7064"/>
                        <a:pt x="2596" y="6113"/>
                      </a:cubicBezTo>
                      <a:cubicBezTo>
                        <a:pt x="4536" y="3109"/>
                        <a:pt x="7315" y="1589"/>
                        <a:pt x="10852" y="1589"/>
                      </a:cubicBezTo>
                      <a:cubicBezTo>
                        <a:pt x="10880" y="1589"/>
                        <a:pt x="10907" y="1589"/>
                        <a:pt x="10935" y="1589"/>
                      </a:cubicBezTo>
                      <a:cubicBezTo>
                        <a:pt x="16662" y="1630"/>
                        <a:pt x="19564" y="4975"/>
                        <a:pt x="21607" y="8511"/>
                      </a:cubicBezTo>
                      <a:cubicBezTo>
                        <a:pt x="22003" y="8260"/>
                        <a:pt x="22389" y="8002"/>
                        <a:pt x="22778" y="7740"/>
                      </a:cubicBezTo>
                      <a:cubicBezTo>
                        <a:pt x="20559" y="3904"/>
                        <a:pt x="17266" y="48"/>
                        <a:pt x="10791" y="1"/>
                      </a:cubicBezTo>
                      <a:cubicBezTo>
                        <a:pt x="10760" y="1"/>
                        <a:pt x="10729" y="1"/>
                        <a:pt x="1069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" name="Google Shape;3288;p48">
                  <a:extLst>
                    <a:ext uri="{FF2B5EF4-FFF2-40B4-BE49-F238E27FC236}">
                      <a16:creationId xmlns:a16="http://schemas.microsoft.com/office/drawing/2014/main" id="{F711D353-38F3-05F9-58C7-1783FC7458FB}"/>
                    </a:ext>
                  </a:extLst>
                </p:cNvPr>
                <p:cNvSpPr/>
                <p:nvPr/>
              </p:nvSpPr>
              <p:spPr>
                <a:xfrm>
                  <a:off x="4073159" y="1505578"/>
                  <a:ext cx="624843" cy="239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03" h="8005" extrusionOk="0">
                      <a:moveTo>
                        <a:pt x="9672" y="0"/>
                      </a:moveTo>
                      <a:cubicBezTo>
                        <a:pt x="5039" y="0"/>
                        <a:pt x="2429" y="2676"/>
                        <a:pt x="1049" y="4949"/>
                      </a:cubicBezTo>
                      <a:cubicBezTo>
                        <a:pt x="611" y="5671"/>
                        <a:pt x="267" y="6394"/>
                        <a:pt x="0" y="7059"/>
                      </a:cubicBezTo>
                      <a:cubicBezTo>
                        <a:pt x="91" y="7128"/>
                        <a:pt x="182" y="7199"/>
                        <a:pt x="273" y="7268"/>
                      </a:cubicBezTo>
                      <a:cubicBezTo>
                        <a:pt x="586" y="7511"/>
                        <a:pt x="901" y="7758"/>
                        <a:pt x="1214" y="8005"/>
                      </a:cubicBezTo>
                      <a:cubicBezTo>
                        <a:pt x="1468" y="7354"/>
                        <a:pt x="1801" y="6638"/>
                        <a:pt x="2237" y="5927"/>
                      </a:cubicBezTo>
                      <a:cubicBezTo>
                        <a:pt x="4008" y="3038"/>
                        <a:pt x="6573" y="1577"/>
                        <a:pt x="9864" y="1577"/>
                      </a:cubicBezTo>
                      <a:cubicBezTo>
                        <a:pt x="9959" y="1577"/>
                        <a:pt x="10053" y="1579"/>
                        <a:pt x="10149" y="1581"/>
                      </a:cubicBezTo>
                      <a:cubicBezTo>
                        <a:pt x="15007" y="1705"/>
                        <a:pt x="17791" y="4362"/>
                        <a:pt x="19767" y="7430"/>
                      </a:cubicBezTo>
                      <a:cubicBezTo>
                        <a:pt x="20028" y="7281"/>
                        <a:pt x="20282" y="7121"/>
                        <a:pt x="20528" y="6967"/>
                      </a:cubicBezTo>
                      <a:cubicBezTo>
                        <a:pt x="20655" y="6888"/>
                        <a:pt x="20777" y="6805"/>
                        <a:pt x="20903" y="6724"/>
                      </a:cubicBezTo>
                      <a:cubicBezTo>
                        <a:pt x="18731" y="3297"/>
                        <a:pt x="15562" y="145"/>
                        <a:pt x="9987" y="4"/>
                      </a:cubicBezTo>
                      <a:cubicBezTo>
                        <a:pt x="9881" y="2"/>
                        <a:pt x="9776" y="0"/>
                        <a:pt x="96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" name="Đám mây 62">
                <a:extLst>
                  <a:ext uri="{FF2B5EF4-FFF2-40B4-BE49-F238E27FC236}">
                    <a16:creationId xmlns:a16="http://schemas.microsoft.com/office/drawing/2014/main" id="{CA43A251-7643-D3EF-C124-31A6203BF190}"/>
                  </a:ext>
                </a:extLst>
              </p:cNvPr>
              <p:cNvSpPr/>
              <p:nvPr/>
            </p:nvSpPr>
            <p:spPr>
              <a:xfrm rot="894399">
                <a:off x="78995" y="2136463"/>
                <a:ext cx="568669" cy="463698"/>
              </a:xfrm>
              <a:prstGeom prst="cloud">
                <a:avLst/>
              </a:prstGeom>
              <a:solidFill>
                <a:schemeClr val="tx2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75ADC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22" name="Đám mây 3263">
                <a:extLst>
                  <a:ext uri="{FF2B5EF4-FFF2-40B4-BE49-F238E27FC236}">
                    <a16:creationId xmlns:a16="http://schemas.microsoft.com/office/drawing/2014/main" id="{D4F35779-3732-0885-F4DE-6F52DAD8296B}"/>
                  </a:ext>
                </a:extLst>
              </p:cNvPr>
              <p:cNvSpPr/>
              <p:nvPr/>
            </p:nvSpPr>
            <p:spPr>
              <a:xfrm rot="21350140">
                <a:off x="1082664" y="2053673"/>
                <a:ext cx="568669" cy="463698"/>
              </a:xfrm>
              <a:prstGeom prst="cloud">
                <a:avLst/>
              </a:prstGeom>
              <a:solidFill>
                <a:schemeClr val="tx2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75ADCC"/>
                  </a:solidFill>
                  <a:latin typeface="Calibri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7484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601B4A32-77F5-D192-800B-D5902FE212A9}"/>
              </a:ext>
            </a:extLst>
          </p:cNvPr>
          <p:cNvSpPr/>
          <p:nvPr/>
        </p:nvSpPr>
        <p:spPr>
          <a:xfrm>
            <a:off x="-527633" y="4758908"/>
            <a:ext cx="7869960" cy="3810000"/>
          </a:xfrm>
          <a:prstGeom prst="ellipse">
            <a:avLst/>
          </a:prstGeom>
          <a:solidFill>
            <a:srgbClr val="97E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75ADCC"/>
              </a:solidFill>
              <a:latin typeface="Calibri"/>
              <a:sym typeface="Arial"/>
            </a:endParaRPr>
          </a:p>
        </p:txBody>
      </p:sp>
      <p:grpSp>
        <p:nvGrpSpPr>
          <p:cNvPr id="3860" name="Google Shape;3860;p54"/>
          <p:cNvGrpSpPr/>
          <p:nvPr/>
        </p:nvGrpSpPr>
        <p:grpSpPr>
          <a:xfrm>
            <a:off x="1299077" y="5002938"/>
            <a:ext cx="328619" cy="308425"/>
            <a:chOff x="5946283" y="1650903"/>
            <a:chExt cx="246464" cy="231319"/>
          </a:xfrm>
        </p:grpSpPr>
        <p:sp>
          <p:nvSpPr>
            <p:cNvPr id="3861" name="Google Shape;3861;p54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2" name="Google Shape;3862;p54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912" name="Google Shape;3912;p54"/>
          <p:cNvSpPr/>
          <p:nvPr/>
        </p:nvSpPr>
        <p:spPr>
          <a:xfrm>
            <a:off x="1367933" y="1824895"/>
            <a:ext cx="1241219" cy="634245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Picture 16" descr="A picture containing text, table, indoor, toy&#10;&#10;Description automatically generated">
            <a:extLst>
              <a:ext uri="{FF2B5EF4-FFF2-40B4-BE49-F238E27FC236}">
                <a16:creationId xmlns:a16="http://schemas.microsoft.com/office/drawing/2014/main" id="{5F603567-0C5F-9205-1AE9-02199C0B96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561" y="2811444"/>
            <a:ext cx="6350511" cy="3898376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3119802E-7B7E-C34E-0635-83A7020716D0}"/>
              </a:ext>
            </a:extLst>
          </p:cNvPr>
          <p:cNvGrpSpPr/>
          <p:nvPr/>
        </p:nvGrpSpPr>
        <p:grpSpPr>
          <a:xfrm>
            <a:off x="909452" y="360948"/>
            <a:ext cx="10376169" cy="2555484"/>
            <a:chOff x="1430827" y="990177"/>
            <a:chExt cx="7167888" cy="897187"/>
          </a:xfrm>
        </p:grpSpPr>
        <p:sp>
          <p:nvSpPr>
            <p:cNvPr id="4" name="Hình chữ nhật: Góc Tròn 3">
              <a:extLst>
                <a:ext uri="{FF2B5EF4-FFF2-40B4-BE49-F238E27FC236}">
                  <a16:creationId xmlns:a16="http://schemas.microsoft.com/office/drawing/2014/main" id="{16F3CAEA-BD15-932C-ECFE-FB97F5141169}"/>
                </a:ext>
              </a:extLst>
            </p:cNvPr>
            <p:cNvSpPr/>
            <p:nvPr/>
          </p:nvSpPr>
          <p:spPr>
            <a:xfrm>
              <a:off x="1430827" y="994041"/>
              <a:ext cx="7167888" cy="792798"/>
            </a:xfrm>
            <a:custGeom>
              <a:avLst/>
              <a:gdLst>
                <a:gd name="connsiteX0" fmla="*/ 0 w 7167888"/>
                <a:gd name="connsiteY0" fmla="*/ 132135 h 792798"/>
                <a:gd name="connsiteX1" fmla="*/ 132135 w 7167888"/>
                <a:gd name="connsiteY1" fmla="*/ 0 h 792798"/>
                <a:gd name="connsiteX2" fmla="*/ 638400 w 7167888"/>
                <a:gd name="connsiteY2" fmla="*/ 0 h 792798"/>
                <a:gd name="connsiteX3" fmla="*/ 1144665 w 7167888"/>
                <a:gd name="connsiteY3" fmla="*/ 0 h 792798"/>
                <a:gd name="connsiteX4" fmla="*/ 1581894 w 7167888"/>
                <a:gd name="connsiteY4" fmla="*/ 0 h 792798"/>
                <a:gd name="connsiteX5" fmla="*/ 2088160 w 7167888"/>
                <a:gd name="connsiteY5" fmla="*/ 0 h 792798"/>
                <a:gd name="connsiteX6" fmla="*/ 2456352 w 7167888"/>
                <a:gd name="connsiteY6" fmla="*/ 0 h 792798"/>
                <a:gd name="connsiteX7" fmla="*/ 3100690 w 7167888"/>
                <a:gd name="connsiteY7" fmla="*/ 0 h 792798"/>
                <a:gd name="connsiteX8" fmla="*/ 3675991 w 7167888"/>
                <a:gd name="connsiteY8" fmla="*/ 0 h 792798"/>
                <a:gd name="connsiteX9" fmla="*/ 4320329 w 7167888"/>
                <a:gd name="connsiteY9" fmla="*/ 0 h 792798"/>
                <a:gd name="connsiteX10" fmla="*/ 4757558 w 7167888"/>
                <a:gd name="connsiteY10" fmla="*/ 0 h 792798"/>
                <a:gd name="connsiteX11" fmla="*/ 5401895 w 7167888"/>
                <a:gd name="connsiteY11" fmla="*/ 0 h 792798"/>
                <a:gd name="connsiteX12" fmla="*/ 5839124 w 7167888"/>
                <a:gd name="connsiteY12" fmla="*/ 0 h 792798"/>
                <a:gd name="connsiteX13" fmla="*/ 6414426 w 7167888"/>
                <a:gd name="connsiteY13" fmla="*/ 0 h 792798"/>
                <a:gd name="connsiteX14" fmla="*/ 7035751 w 7167888"/>
                <a:gd name="connsiteY14" fmla="*/ 0 h 792798"/>
                <a:gd name="connsiteX15" fmla="*/ 7167888 w 7167888"/>
                <a:gd name="connsiteY15" fmla="*/ 132135 h 792798"/>
                <a:gd name="connsiteX16" fmla="*/ 7167888 w 7167888"/>
                <a:gd name="connsiteY16" fmla="*/ 660661 h 792798"/>
                <a:gd name="connsiteX17" fmla="*/ 7035751 w 7167888"/>
                <a:gd name="connsiteY17" fmla="*/ 792798 h 792798"/>
                <a:gd name="connsiteX18" fmla="*/ 6460450 w 7167888"/>
                <a:gd name="connsiteY18" fmla="*/ 792798 h 792798"/>
                <a:gd name="connsiteX19" fmla="*/ 5885148 w 7167888"/>
                <a:gd name="connsiteY19" fmla="*/ 792798 h 792798"/>
                <a:gd name="connsiteX20" fmla="*/ 5378883 w 7167888"/>
                <a:gd name="connsiteY20" fmla="*/ 792798 h 792798"/>
                <a:gd name="connsiteX21" fmla="*/ 4872618 w 7167888"/>
                <a:gd name="connsiteY21" fmla="*/ 792798 h 792798"/>
                <a:gd name="connsiteX22" fmla="*/ 4366353 w 7167888"/>
                <a:gd name="connsiteY22" fmla="*/ 792798 h 792798"/>
                <a:gd name="connsiteX23" fmla="*/ 3998160 w 7167888"/>
                <a:gd name="connsiteY23" fmla="*/ 792798 h 792798"/>
                <a:gd name="connsiteX24" fmla="*/ 3353822 w 7167888"/>
                <a:gd name="connsiteY24" fmla="*/ 792798 h 792798"/>
                <a:gd name="connsiteX25" fmla="*/ 2916593 w 7167888"/>
                <a:gd name="connsiteY25" fmla="*/ 792798 h 792798"/>
                <a:gd name="connsiteX26" fmla="*/ 2203220 w 7167888"/>
                <a:gd name="connsiteY26" fmla="*/ 792798 h 792798"/>
                <a:gd name="connsiteX27" fmla="*/ 1765991 w 7167888"/>
                <a:gd name="connsiteY27" fmla="*/ 792798 h 792798"/>
                <a:gd name="connsiteX28" fmla="*/ 1190689 w 7167888"/>
                <a:gd name="connsiteY28" fmla="*/ 792798 h 792798"/>
                <a:gd name="connsiteX29" fmla="*/ 822497 w 7167888"/>
                <a:gd name="connsiteY29" fmla="*/ 792798 h 792798"/>
                <a:gd name="connsiteX30" fmla="*/ 132135 w 7167888"/>
                <a:gd name="connsiteY30" fmla="*/ 792798 h 792798"/>
                <a:gd name="connsiteX31" fmla="*/ 0 w 7167888"/>
                <a:gd name="connsiteY31" fmla="*/ 660661 h 792798"/>
                <a:gd name="connsiteX32" fmla="*/ 0 w 7167888"/>
                <a:gd name="connsiteY32" fmla="*/ 132135 h 792798"/>
                <a:gd name="connsiteX0" fmla="*/ 0 w 7167888"/>
                <a:gd name="connsiteY0" fmla="*/ 132135 h 792798"/>
                <a:gd name="connsiteX1" fmla="*/ 132135 w 7167888"/>
                <a:gd name="connsiteY1" fmla="*/ 0 h 792798"/>
                <a:gd name="connsiteX2" fmla="*/ 638400 w 7167888"/>
                <a:gd name="connsiteY2" fmla="*/ 0 h 792798"/>
                <a:gd name="connsiteX3" fmla="*/ 1075629 w 7167888"/>
                <a:gd name="connsiteY3" fmla="*/ 0 h 792798"/>
                <a:gd name="connsiteX4" fmla="*/ 1512858 w 7167888"/>
                <a:gd name="connsiteY4" fmla="*/ 0 h 792798"/>
                <a:gd name="connsiteX5" fmla="*/ 2088160 w 7167888"/>
                <a:gd name="connsiteY5" fmla="*/ 0 h 792798"/>
                <a:gd name="connsiteX6" fmla="*/ 2801533 w 7167888"/>
                <a:gd name="connsiteY6" fmla="*/ 0 h 792798"/>
                <a:gd name="connsiteX7" fmla="*/ 3307798 w 7167888"/>
                <a:gd name="connsiteY7" fmla="*/ 0 h 792798"/>
                <a:gd name="connsiteX8" fmla="*/ 3883100 w 7167888"/>
                <a:gd name="connsiteY8" fmla="*/ 0 h 792798"/>
                <a:gd name="connsiteX9" fmla="*/ 4251293 w 7167888"/>
                <a:gd name="connsiteY9" fmla="*/ 0 h 792798"/>
                <a:gd name="connsiteX10" fmla="*/ 4826594 w 7167888"/>
                <a:gd name="connsiteY10" fmla="*/ 0 h 792798"/>
                <a:gd name="connsiteX11" fmla="*/ 5401895 w 7167888"/>
                <a:gd name="connsiteY11" fmla="*/ 0 h 792798"/>
                <a:gd name="connsiteX12" fmla="*/ 5977197 w 7167888"/>
                <a:gd name="connsiteY12" fmla="*/ 0 h 792798"/>
                <a:gd name="connsiteX13" fmla="*/ 7035751 w 7167888"/>
                <a:gd name="connsiteY13" fmla="*/ 0 h 792798"/>
                <a:gd name="connsiteX14" fmla="*/ 7167888 w 7167888"/>
                <a:gd name="connsiteY14" fmla="*/ 132135 h 792798"/>
                <a:gd name="connsiteX15" fmla="*/ 7167888 w 7167888"/>
                <a:gd name="connsiteY15" fmla="*/ 660661 h 792798"/>
                <a:gd name="connsiteX16" fmla="*/ 7035751 w 7167888"/>
                <a:gd name="connsiteY16" fmla="*/ 792798 h 792798"/>
                <a:gd name="connsiteX17" fmla="*/ 6667558 w 7167888"/>
                <a:gd name="connsiteY17" fmla="*/ 792798 h 792798"/>
                <a:gd name="connsiteX18" fmla="*/ 6161293 w 7167888"/>
                <a:gd name="connsiteY18" fmla="*/ 792798 h 792798"/>
                <a:gd name="connsiteX19" fmla="*/ 5724064 w 7167888"/>
                <a:gd name="connsiteY19" fmla="*/ 792798 h 792798"/>
                <a:gd name="connsiteX20" fmla="*/ 5010690 w 7167888"/>
                <a:gd name="connsiteY20" fmla="*/ 792798 h 792798"/>
                <a:gd name="connsiteX21" fmla="*/ 4573461 w 7167888"/>
                <a:gd name="connsiteY21" fmla="*/ 792798 h 792798"/>
                <a:gd name="connsiteX22" fmla="*/ 4136232 w 7167888"/>
                <a:gd name="connsiteY22" fmla="*/ 792798 h 792798"/>
                <a:gd name="connsiteX23" fmla="*/ 3560931 w 7167888"/>
                <a:gd name="connsiteY23" fmla="*/ 792798 h 792798"/>
                <a:gd name="connsiteX24" fmla="*/ 3054666 w 7167888"/>
                <a:gd name="connsiteY24" fmla="*/ 792798 h 792798"/>
                <a:gd name="connsiteX25" fmla="*/ 2479364 w 7167888"/>
                <a:gd name="connsiteY25" fmla="*/ 792798 h 792798"/>
                <a:gd name="connsiteX26" fmla="*/ 2042135 w 7167888"/>
                <a:gd name="connsiteY26" fmla="*/ 792798 h 792798"/>
                <a:gd name="connsiteX27" fmla="*/ 1535870 w 7167888"/>
                <a:gd name="connsiteY27" fmla="*/ 792798 h 792798"/>
                <a:gd name="connsiteX28" fmla="*/ 891533 w 7167888"/>
                <a:gd name="connsiteY28" fmla="*/ 792798 h 792798"/>
                <a:gd name="connsiteX29" fmla="*/ 132135 w 7167888"/>
                <a:gd name="connsiteY29" fmla="*/ 792798 h 792798"/>
                <a:gd name="connsiteX30" fmla="*/ 0 w 7167888"/>
                <a:gd name="connsiteY30" fmla="*/ 660661 h 792798"/>
                <a:gd name="connsiteX31" fmla="*/ 0 w 7167888"/>
                <a:gd name="connsiteY31" fmla="*/ 132135 h 792798"/>
                <a:gd name="connsiteX0" fmla="*/ 0 w 7167888"/>
                <a:gd name="connsiteY0" fmla="*/ 132135 h 792798"/>
                <a:gd name="connsiteX1" fmla="*/ 132135 w 7167888"/>
                <a:gd name="connsiteY1" fmla="*/ 0 h 792798"/>
                <a:gd name="connsiteX2" fmla="*/ 638400 w 7167888"/>
                <a:gd name="connsiteY2" fmla="*/ 0 h 792798"/>
                <a:gd name="connsiteX3" fmla="*/ 1144665 w 7167888"/>
                <a:gd name="connsiteY3" fmla="*/ 0 h 792798"/>
                <a:gd name="connsiteX4" fmla="*/ 1581894 w 7167888"/>
                <a:gd name="connsiteY4" fmla="*/ 0 h 792798"/>
                <a:gd name="connsiteX5" fmla="*/ 2088160 w 7167888"/>
                <a:gd name="connsiteY5" fmla="*/ 0 h 792798"/>
                <a:gd name="connsiteX6" fmla="*/ 2456352 w 7167888"/>
                <a:gd name="connsiteY6" fmla="*/ 0 h 792798"/>
                <a:gd name="connsiteX7" fmla="*/ 3100690 w 7167888"/>
                <a:gd name="connsiteY7" fmla="*/ 0 h 792798"/>
                <a:gd name="connsiteX8" fmla="*/ 3675991 w 7167888"/>
                <a:gd name="connsiteY8" fmla="*/ 0 h 792798"/>
                <a:gd name="connsiteX9" fmla="*/ 4320329 w 7167888"/>
                <a:gd name="connsiteY9" fmla="*/ 0 h 792798"/>
                <a:gd name="connsiteX10" fmla="*/ 4757558 w 7167888"/>
                <a:gd name="connsiteY10" fmla="*/ 0 h 792798"/>
                <a:gd name="connsiteX11" fmla="*/ 5401895 w 7167888"/>
                <a:gd name="connsiteY11" fmla="*/ 0 h 792798"/>
                <a:gd name="connsiteX12" fmla="*/ 5839124 w 7167888"/>
                <a:gd name="connsiteY12" fmla="*/ 0 h 792798"/>
                <a:gd name="connsiteX13" fmla="*/ 6414426 w 7167888"/>
                <a:gd name="connsiteY13" fmla="*/ 0 h 792798"/>
                <a:gd name="connsiteX14" fmla="*/ 7035751 w 7167888"/>
                <a:gd name="connsiteY14" fmla="*/ 0 h 792798"/>
                <a:gd name="connsiteX15" fmla="*/ 7167888 w 7167888"/>
                <a:gd name="connsiteY15" fmla="*/ 132135 h 792798"/>
                <a:gd name="connsiteX16" fmla="*/ 7167888 w 7167888"/>
                <a:gd name="connsiteY16" fmla="*/ 660661 h 792798"/>
                <a:gd name="connsiteX17" fmla="*/ 7035751 w 7167888"/>
                <a:gd name="connsiteY17" fmla="*/ 792798 h 792798"/>
                <a:gd name="connsiteX18" fmla="*/ 6460450 w 7167888"/>
                <a:gd name="connsiteY18" fmla="*/ 792798 h 792798"/>
                <a:gd name="connsiteX19" fmla="*/ 5885148 w 7167888"/>
                <a:gd name="connsiteY19" fmla="*/ 792798 h 792798"/>
                <a:gd name="connsiteX20" fmla="*/ 5378883 w 7167888"/>
                <a:gd name="connsiteY20" fmla="*/ 792798 h 792798"/>
                <a:gd name="connsiteX21" fmla="*/ 4872618 w 7167888"/>
                <a:gd name="connsiteY21" fmla="*/ 792798 h 792798"/>
                <a:gd name="connsiteX22" fmla="*/ 4366353 w 7167888"/>
                <a:gd name="connsiteY22" fmla="*/ 792798 h 792798"/>
                <a:gd name="connsiteX23" fmla="*/ 3998160 w 7167888"/>
                <a:gd name="connsiteY23" fmla="*/ 792798 h 792798"/>
                <a:gd name="connsiteX24" fmla="*/ 3353822 w 7167888"/>
                <a:gd name="connsiteY24" fmla="*/ 792798 h 792798"/>
                <a:gd name="connsiteX25" fmla="*/ 2916593 w 7167888"/>
                <a:gd name="connsiteY25" fmla="*/ 792798 h 792798"/>
                <a:gd name="connsiteX26" fmla="*/ 2203220 w 7167888"/>
                <a:gd name="connsiteY26" fmla="*/ 792798 h 792798"/>
                <a:gd name="connsiteX27" fmla="*/ 1765991 w 7167888"/>
                <a:gd name="connsiteY27" fmla="*/ 792798 h 792798"/>
                <a:gd name="connsiteX28" fmla="*/ 1190689 w 7167888"/>
                <a:gd name="connsiteY28" fmla="*/ 792798 h 792798"/>
                <a:gd name="connsiteX29" fmla="*/ 822497 w 7167888"/>
                <a:gd name="connsiteY29" fmla="*/ 792798 h 792798"/>
                <a:gd name="connsiteX30" fmla="*/ 132135 w 7167888"/>
                <a:gd name="connsiteY30" fmla="*/ 792798 h 792798"/>
                <a:gd name="connsiteX31" fmla="*/ 0 w 7167888"/>
                <a:gd name="connsiteY31" fmla="*/ 660661 h 792798"/>
                <a:gd name="connsiteX32" fmla="*/ 0 w 7167888"/>
                <a:gd name="connsiteY32" fmla="*/ 132135 h 792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167888" h="792798" fill="none" extrusionOk="0">
                  <a:moveTo>
                    <a:pt x="0" y="132135"/>
                  </a:moveTo>
                  <a:cubicBezTo>
                    <a:pt x="-123" y="30877"/>
                    <a:pt x="67166" y="26192"/>
                    <a:pt x="132135" y="0"/>
                  </a:cubicBezTo>
                  <a:cubicBezTo>
                    <a:pt x="259560" y="3121"/>
                    <a:pt x="436478" y="23501"/>
                    <a:pt x="638400" y="0"/>
                  </a:cubicBezTo>
                  <a:cubicBezTo>
                    <a:pt x="817273" y="-41582"/>
                    <a:pt x="1032686" y="4175"/>
                    <a:pt x="1144665" y="0"/>
                  </a:cubicBezTo>
                  <a:cubicBezTo>
                    <a:pt x="1276111" y="-59121"/>
                    <a:pt x="1475573" y="65663"/>
                    <a:pt x="1581894" y="0"/>
                  </a:cubicBezTo>
                  <a:cubicBezTo>
                    <a:pt x="1746236" y="-60681"/>
                    <a:pt x="1909949" y="21819"/>
                    <a:pt x="2088160" y="0"/>
                  </a:cubicBezTo>
                  <a:cubicBezTo>
                    <a:pt x="2213095" y="-27577"/>
                    <a:pt x="2368393" y="-2605"/>
                    <a:pt x="2456352" y="0"/>
                  </a:cubicBezTo>
                  <a:cubicBezTo>
                    <a:pt x="2539769" y="70013"/>
                    <a:pt x="2870067" y="152810"/>
                    <a:pt x="3100690" y="0"/>
                  </a:cubicBezTo>
                  <a:cubicBezTo>
                    <a:pt x="3347125" y="-25256"/>
                    <a:pt x="3559184" y="16040"/>
                    <a:pt x="3675991" y="0"/>
                  </a:cubicBezTo>
                  <a:cubicBezTo>
                    <a:pt x="3777082" y="-94627"/>
                    <a:pt x="4025504" y="32594"/>
                    <a:pt x="4320329" y="0"/>
                  </a:cubicBezTo>
                  <a:cubicBezTo>
                    <a:pt x="4638598" y="-29772"/>
                    <a:pt x="4566405" y="11301"/>
                    <a:pt x="4757558" y="0"/>
                  </a:cubicBezTo>
                  <a:cubicBezTo>
                    <a:pt x="4921230" y="-54751"/>
                    <a:pt x="5071315" y="86914"/>
                    <a:pt x="5401895" y="0"/>
                  </a:cubicBezTo>
                  <a:cubicBezTo>
                    <a:pt x="5712003" y="-45484"/>
                    <a:pt x="5762584" y="-1221"/>
                    <a:pt x="5839124" y="0"/>
                  </a:cubicBezTo>
                  <a:cubicBezTo>
                    <a:pt x="5993419" y="44328"/>
                    <a:pt x="6247704" y="49125"/>
                    <a:pt x="6414426" y="0"/>
                  </a:cubicBezTo>
                  <a:cubicBezTo>
                    <a:pt x="6552517" y="42506"/>
                    <a:pt x="6736751" y="67062"/>
                    <a:pt x="7035751" y="0"/>
                  </a:cubicBezTo>
                  <a:cubicBezTo>
                    <a:pt x="7075220" y="-9415"/>
                    <a:pt x="7142459" y="91979"/>
                    <a:pt x="7167888" y="132135"/>
                  </a:cubicBezTo>
                  <a:cubicBezTo>
                    <a:pt x="7261817" y="393678"/>
                    <a:pt x="7143653" y="421059"/>
                    <a:pt x="7167888" y="660661"/>
                  </a:cubicBezTo>
                  <a:cubicBezTo>
                    <a:pt x="7192075" y="720760"/>
                    <a:pt x="7093349" y="792481"/>
                    <a:pt x="7035751" y="792798"/>
                  </a:cubicBezTo>
                  <a:cubicBezTo>
                    <a:pt x="6897761" y="806645"/>
                    <a:pt x="6665380" y="850695"/>
                    <a:pt x="6460450" y="792798"/>
                  </a:cubicBezTo>
                  <a:cubicBezTo>
                    <a:pt x="6315003" y="811300"/>
                    <a:pt x="6125384" y="697970"/>
                    <a:pt x="5885148" y="792798"/>
                  </a:cubicBezTo>
                  <a:cubicBezTo>
                    <a:pt x="5688601" y="818978"/>
                    <a:pt x="5530976" y="755674"/>
                    <a:pt x="5378883" y="792798"/>
                  </a:cubicBezTo>
                  <a:cubicBezTo>
                    <a:pt x="5312928" y="854805"/>
                    <a:pt x="5054174" y="712627"/>
                    <a:pt x="4872618" y="792798"/>
                  </a:cubicBezTo>
                  <a:cubicBezTo>
                    <a:pt x="4658692" y="799129"/>
                    <a:pt x="4574214" y="801049"/>
                    <a:pt x="4366353" y="792798"/>
                  </a:cubicBezTo>
                  <a:cubicBezTo>
                    <a:pt x="4129738" y="787572"/>
                    <a:pt x="4179040" y="782808"/>
                    <a:pt x="3998160" y="792798"/>
                  </a:cubicBezTo>
                  <a:cubicBezTo>
                    <a:pt x="3794755" y="851164"/>
                    <a:pt x="3555264" y="708821"/>
                    <a:pt x="3353822" y="792798"/>
                  </a:cubicBezTo>
                  <a:cubicBezTo>
                    <a:pt x="3192409" y="820864"/>
                    <a:pt x="3126138" y="764681"/>
                    <a:pt x="2916593" y="792798"/>
                  </a:cubicBezTo>
                  <a:cubicBezTo>
                    <a:pt x="2793191" y="801722"/>
                    <a:pt x="2342288" y="676688"/>
                    <a:pt x="2203220" y="792798"/>
                  </a:cubicBezTo>
                  <a:cubicBezTo>
                    <a:pt x="1978055" y="851444"/>
                    <a:pt x="1964614" y="766148"/>
                    <a:pt x="1765991" y="792798"/>
                  </a:cubicBezTo>
                  <a:cubicBezTo>
                    <a:pt x="1638630" y="799124"/>
                    <a:pt x="1335956" y="811063"/>
                    <a:pt x="1190689" y="792798"/>
                  </a:cubicBezTo>
                  <a:cubicBezTo>
                    <a:pt x="1011772" y="786137"/>
                    <a:pt x="907262" y="740400"/>
                    <a:pt x="822497" y="792798"/>
                  </a:cubicBezTo>
                  <a:cubicBezTo>
                    <a:pt x="660814" y="743402"/>
                    <a:pt x="459328" y="814210"/>
                    <a:pt x="132135" y="792798"/>
                  </a:cubicBezTo>
                  <a:cubicBezTo>
                    <a:pt x="99823" y="788301"/>
                    <a:pt x="-14956" y="745105"/>
                    <a:pt x="0" y="660661"/>
                  </a:cubicBezTo>
                  <a:cubicBezTo>
                    <a:pt x="-115769" y="538163"/>
                    <a:pt x="48449" y="289333"/>
                    <a:pt x="0" y="132135"/>
                  </a:cubicBezTo>
                  <a:close/>
                </a:path>
                <a:path w="7167888" h="792798" stroke="0" extrusionOk="0">
                  <a:moveTo>
                    <a:pt x="0" y="132135"/>
                  </a:moveTo>
                  <a:cubicBezTo>
                    <a:pt x="-12807" y="71444"/>
                    <a:pt x="34512" y="-1251"/>
                    <a:pt x="132135" y="0"/>
                  </a:cubicBezTo>
                  <a:cubicBezTo>
                    <a:pt x="285511" y="-71113"/>
                    <a:pt x="513722" y="28870"/>
                    <a:pt x="638400" y="0"/>
                  </a:cubicBezTo>
                  <a:cubicBezTo>
                    <a:pt x="789173" y="-64545"/>
                    <a:pt x="919101" y="16678"/>
                    <a:pt x="1075629" y="0"/>
                  </a:cubicBezTo>
                  <a:cubicBezTo>
                    <a:pt x="1213328" y="28413"/>
                    <a:pt x="1272554" y="41706"/>
                    <a:pt x="1512858" y="0"/>
                  </a:cubicBezTo>
                  <a:cubicBezTo>
                    <a:pt x="1674698" y="-50598"/>
                    <a:pt x="1907925" y="-41470"/>
                    <a:pt x="2088160" y="0"/>
                  </a:cubicBezTo>
                  <a:cubicBezTo>
                    <a:pt x="2224103" y="9922"/>
                    <a:pt x="2678963" y="10520"/>
                    <a:pt x="2801533" y="0"/>
                  </a:cubicBezTo>
                  <a:cubicBezTo>
                    <a:pt x="2938627" y="-45813"/>
                    <a:pt x="3164094" y="24608"/>
                    <a:pt x="3307798" y="0"/>
                  </a:cubicBezTo>
                  <a:cubicBezTo>
                    <a:pt x="3472015" y="-71572"/>
                    <a:pt x="3763059" y="69544"/>
                    <a:pt x="3883100" y="0"/>
                  </a:cubicBezTo>
                  <a:cubicBezTo>
                    <a:pt x="3969661" y="-46354"/>
                    <a:pt x="4053791" y="39952"/>
                    <a:pt x="4251293" y="0"/>
                  </a:cubicBezTo>
                  <a:cubicBezTo>
                    <a:pt x="4420199" y="-85678"/>
                    <a:pt x="4611444" y="82634"/>
                    <a:pt x="4826594" y="0"/>
                  </a:cubicBezTo>
                  <a:cubicBezTo>
                    <a:pt x="5089700" y="-95313"/>
                    <a:pt x="5181655" y="97426"/>
                    <a:pt x="5401895" y="0"/>
                  </a:cubicBezTo>
                  <a:cubicBezTo>
                    <a:pt x="5561681" y="-75602"/>
                    <a:pt x="5892186" y="12931"/>
                    <a:pt x="5977197" y="0"/>
                  </a:cubicBezTo>
                  <a:cubicBezTo>
                    <a:pt x="6007721" y="10742"/>
                    <a:pt x="6721435" y="121722"/>
                    <a:pt x="7035751" y="0"/>
                  </a:cubicBezTo>
                  <a:cubicBezTo>
                    <a:pt x="7134440" y="36228"/>
                    <a:pt x="7206998" y="81606"/>
                    <a:pt x="7167888" y="132135"/>
                  </a:cubicBezTo>
                  <a:cubicBezTo>
                    <a:pt x="7137937" y="366308"/>
                    <a:pt x="7115536" y="453267"/>
                    <a:pt x="7167888" y="660661"/>
                  </a:cubicBezTo>
                  <a:cubicBezTo>
                    <a:pt x="7176117" y="730929"/>
                    <a:pt x="7106753" y="790815"/>
                    <a:pt x="7035751" y="792798"/>
                  </a:cubicBezTo>
                  <a:cubicBezTo>
                    <a:pt x="6917179" y="837706"/>
                    <a:pt x="6820289" y="737804"/>
                    <a:pt x="6667558" y="792798"/>
                  </a:cubicBezTo>
                  <a:cubicBezTo>
                    <a:pt x="6517083" y="880314"/>
                    <a:pt x="6270575" y="738608"/>
                    <a:pt x="6161293" y="792798"/>
                  </a:cubicBezTo>
                  <a:cubicBezTo>
                    <a:pt x="5980638" y="780908"/>
                    <a:pt x="5871657" y="774866"/>
                    <a:pt x="5724064" y="792798"/>
                  </a:cubicBezTo>
                  <a:cubicBezTo>
                    <a:pt x="5541205" y="914153"/>
                    <a:pt x="5361897" y="820986"/>
                    <a:pt x="5010690" y="792798"/>
                  </a:cubicBezTo>
                  <a:cubicBezTo>
                    <a:pt x="4755404" y="812274"/>
                    <a:pt x="4740350" y="773030"/>
                    <a:pt x="4573461" y="792798"/>
                  </a:cubicBezTo>
                  <a:cubicBezTo>
                    <a:pt x="4388982" y="794991"/>
                    <a:pt x="4238004" y="776038"/>
                    <a:pt x="4136232" y="792798"/>
                  </a:cubicBezTo>
                  <a:cubicBezTo>
                    <a:pt x="3946272" y="846761"/>
                    <a:pt x="3803940" y="759760"/>
                    <a:pt x="3560931" y="792798"/>
                  </a:cubicBezTo>
                  <a:cubicBezTo>
                    <a:pt x="3383272" y="801377"/>
                    <a:pt x="3205214" y="784723"/>
                    <a:pt x="3054666" y="792798"/>
                  </a:cubicBezTo>
                  <a:cubicBezTo>
                    <a:pt x="2907333" y="905284"/>
                    <a:pt x="2704332" y="796767"/>
                    <a:pt x="2479364" y="792798"/>
                  </a:cubicBezTo>
                  <a:cubicBezTo>
                    <a:pt x="2214673" y="822063"/>
                    <a:pt x="2235696" y="761562"/>
                    <a:pt x="2042135" y="792798"/>
                  </a:cubicBezTo>
                  <a:cubicBezTo>
                    <a:pt x="1790761" y="830221"/>
                    <a:pt x="1711452" y="781836"/>
                    <a:pt x="1535870" y="792798"/>
                  </a:cubicBezTo>
                  <a:cubicBezTo>
                    <a:pt x="1420543" y="828478"/>
                    <a:pt x="1005028" y="710729"/>
                    <a:pt x="891533" y="792798"/>
                  </a:cubicBezTo>
                  <a:cubicBezTo>
                    <a:pt x="732603" y="899528"/>
                    <a:pt x="332638" y="763981"/>
                    <a:pt x="132135" y="792798"/>
                  </a:cubicBezTo>
                  <a:cubicBezTo>
                    <a:pt x="28902" y="771086"/>
                    <a:pt x="29468" y="734150"/>
                    <a:pt x="0" y="660661"/>
                  </a:cubicBezTo>
                  <a:cubicBezTo>
                    <a:pt x="-45845" y="401449"/>
                    <a:pt x="20337" y="274621"/>
                    <a:pt x="0" y="132135"/>
                  </a:cubicBezTo>
                  <a:close/>
                </a:path>
                <a:path w="7167888" h="792798" fill="none" stroke="0" extrusionOk="0">
                  <a:moveTo>
                    <a:pt x="0" y="132135"/>
                  </a:moveTo>
                  <a:cubicBezTo>
                    <a:pt x="-24312" y="37754"/>
                    <a:pt x="41920" y="-5081"/>
                    <a:pt x="132135" y="0"/>
                  </a:cubicBezTo>
                  <a:cubicBezTo>
                    <a:pt x="258246" y="11067"/>
                    <a:pt x="398728" y="11870"/>
                    <a:pt x="638400" y="0"/>
                  </a:cubicBezTo>
                  <a:cubicBezTo>
                    <a:pt x="891846" y="-4500"/>
                    <a:pt x="1028754" y="36605"/>
                    <a:pt x="1144665" y="0"/>
                  </a:cubicBezTo>
                  <a:cubicBezTo>
                    <a:pt x="1246542" y="-59739"/>
                    <a:pt x="1368080" y="52882"/>
                    <a:pt x="1581894" y="0"/>
                  </a:cubicBezTo>
                  <a:cubicBezTo>
                    <a:pt x="1766937" y="-29136"/>
                    <a:pt x="1966006" y="29897"/>
                    <a:pt x="2088160" y="0"/>
                  </a:cubicBezTo>
                  <a:cubicBezTo>
                    <a:pt x="2210081" y="-22696"/>
                    <a:pt x="2383799" y="28636"/>
                    <a:pt x="2456352" y="0"/>
                  </a:cubicBezTo>
                  <a:cubicBezTo>
                    <a:pt x="2527717" y="-20959"/>
                    <a:pt x="2910013" y="33651"/>
                    <a:pt x="3100690" y="0"/>
                  </a:cubicBezTo>
                  <a:cubicBezTo>
                    <a:pt x="3312297" y="-90603"/>
                    <a:pt x="3523152" y="62346"/>
                    <a:pt x="3675991" y="0"/>
                  </a:cubicBezTo>
                  <a:cubicBezTo>
                    <a:pt x="3820934" y="-32753"/>
                    <a:pt x="3969926" y="97803"/>
                    <a:pt x="4320329" y="0"/>
                  </a:cubicBezTo>
                  <a:cubicBezTo>
                    <a:pt x="4642420" y="-98262"/>
                    <a:pt x="4549408" y="29970"/>
                    <a:pt x="4757558" y="0"/>
                  </a:cubicBezTo>
                  <a:cubicBezTo>
                    <a:pt x="4924303" y="-59654"/>
                    <a:pt x="5106836" y="72902"/>
                    <a:pt x="5401895" y="0"/>
                  </a:cubicBezTo>
                  <a:cubicBezTo>
                    <a:pt x="5725232" y="-56422"/>
                    <a:pt x="5762157" y="33456"/>
                    <a:pt x="5839124" y="0"/>
                  </a:cubicBezTo>
                  <a:cubicBezTo>
                    <a:pt x="5951208" y="-9119"/>
                    <a:pt x="6271371" y="58588"/>
                    <a:pt x="6414426" y="0"/>
                  </a:cubicBezTo>
                  <a:cubicBezTo>
                    <a:pt x="6611556" y="-4273"/>
                    <a:pt x="6863869" y="53932"/>
                    <a:pt x="7035751" y="0"/>
                  </a:cubicBezTo>
                  <a:cubicBezTo>
                    <a:pt x="7129240" y="-8670"/>
                    <a:pt x="7181750" y="75059"/>
                    <a:pt x="7167888" y="132135"/>
                  </a:cubicBezTo>
                  <a:cubicBezTo>
                    <a:pt x="7195343" y="370464"/>
                    <a:pt x="7133026" y="462304"/>
                    <a:pt x="7167888" y="660661"/>
                  </a:cubicBezTo>
                  <a:cubicBezTo>
                    <a:pt x="7144276" y="754484"/>
                    <a:pt x="7095598" y="793436"/>
                    <a:pt x="7035751" y="792798"/>
                  </a:cubicBezTo>
                  <a:cubicBezTo>
                    <a:pt x="6879521" y="805990"/>
                    <a:pt x="6673769" y="725907"/>
                    <a:pt x="6460450" y="792798"/>
                  </a:cubicBezTo>
                  <a:cubicBezTo>
                    <a:pt x="6245687" y="792068"/>
                    <a:pt x="6068770" y="731807"/>
                    <a:pt x="5885148" y="792798"/>
                  </a:cubicBezTo>
                  <a:cubicBezTo>
                    <a:pt x="5669623" y="830125"/>
                    <a:pt x="5524708" y="769456"/>
                    <a:pt x="5378883" y="792798"/>
                  </a:cubicBezTo>
                  <a:cubicBezTo>
                    <a:pt x="5250768" y="796030"/>
                    <a:pt x="5042209" y="722908"/>
                    <a:pt x="4872618" y="792798"/>
                  </a:cubicBezTo>
                  <a:cubicBezTo>
                    <a:pt x="4712546" y="804950"/>
                    <a:pt x="4611443" y="796380"/>
                    <a:pt x="4366353" y="792798"/>
                  </a:cubicBezTo>
                  <a:cubicBezTo>
                    <a:pt x="4141731" y="795614"/>
                    <a:pt x="4164496" y="781731"/>
                    <a:pt x="3998160" y="792798"/>
                  </a:cubicBezTo>
                  <a:cubicBezTo>
                    <a:pt x="3769510" y="791018"/>
                    <a:pt x="3545219" y="761221"/>
                    <a:pt x="3353822" y="792798"/>
                  </a:cubicBezTo>
                  <a:cubicBezTo>
                    <a:pt x="3160793" y="826927"/>
                    <a:pt x="3083563" y="796425"/>
                    <a:pt x="2916593" y="792798"/>
                  </a:cubicBezTo>
                  <a:cubicBezTo>
                    <a:pt x="2677636" y="744133"/>
                    <a:pt x="2357748" y="753894"/>
                    <a:pt x="2203220" y="792798"/>
                  </a:cubicBezTo>
                  <a:cubicBezTo>
                    <a:pt x="2025707" y="860579"/>
                    <a:pt x="1935897" y="792699"/>
                    <a:pt x="1765991" y="792798"/>
                  </a:cubicBezTo>
                  <a:cubicBezTo>
                    <a:pt x="1563440" y="823596"/>
                    <a:pt x="1397746" y="774044"/>
                    <a:pt x="1190689" y="792798"/>
                  </a:cubicBezTo>
                  <a:cubicBezTo>
                    <a:pt x="1062987" y="818135"/>
                    <a:pt x="943167" y="790569"/>
                    <a:pt x="822497" y="792798"/>
                  </a:cubicBezTo>
                  <a:cubicBezTo>
                    <a:pt x="650190" y="854871"/>
                    <a:pt x="500332" y="749318"/>
                    <a:pt x="132135" y="792798"/>
                  </a:cubicBezTo>
                  <a:cubicBezTo>
                    <a:pt x="61488" y="770536"/>
                    <a:pt x="-7109" y="741400"/>
                    <a:pt x="0" y="660661"/>
                  </a:cubicBezTo>
                  <a:cubicBezTo>
                    <a:pt x="-46715" y="487083"/>
                    <a:pt x="31321" y="321114"/>
                    <a:pt x="0" y="132135"/>
                  </a:cubicBezTo>
                  <a:close/>
                </a:path>
                <a:path w="7167888" h="792798" fill="none" stroke="0" extrusionOk="0">
                  <a:moveTo>
                    <a:pt x="0" y="132135"/>
                  </a:moveTo>
                  <a:cubicBezTo>
                    <a:pt x="-4429" y="38225"/>
                    <a:pt x="56566" y="-3378"/>
                    <a:pt x="132135" y="0"/>
                  </a:cubicBezTo>
                  <a:cubicBezTo>
                    <a:pt x="253493" y="19985"/>
                    <a:pt x="415144" y="-1899"/>
                    <a:pt x="638400" y="0"/>
                  </a:cubicBezTo>
                  <a:cubicBezTo>
                    <a:pt x="851748" y="-16441"/>
                    <a:pt x="1026608" y="38574"/>
                    <a:pt x="1144665" y="0"/>
                  </a:cubicBezTo>
                  <a:cubicBezTo>
                    <a:pt x="1237466" y="-55583"/>
                    <a:pt x="1471843" y="52543"/>
                    <a:pt x="1581894" y="0"/>
                  </a:cubicBezTo>
                  <a:cubicBezTo>
                    <a:pt x="1756926" y="-46256"/>
                    <a:pt x="1928127" y="44978"/>
                    <a:pt x="2088160" y="0"/>
                  </a:cubicBezTo>
                  <a:cubicBezTo>
                    <a:pt x="2198399" y="-37686"/>
                    <a:pt x="2385125" y="16916"/>
                    <a:pt x="2456352" y="0"/>
                  </a:cubicBezTo>
                  <a:cubicBezTo>
                    <a:pt x="2498366" y="38611"/>
                    <a:pt x="2878664" y="95749"/>
                    <a:pt x="3100690" y="0"/>
                  </a:cubicBezTo>
                  <a:cubicBezTo>
                    <a:pt x="3311603" y="-66805"/>
                    <a:pt x="3552896" y="45027"/>
                    <a:pt x="3675991" y="0"/>
                  </a:cubicBezTo>
                  <a:cubicBezTo>
                    <a:pt x="3784593" y="-80123"/>
                    <a:pt x="4021054" y="46194"/>
                    <a:pt x="4320329" y="0"/>
                  </a:cubicBezTo>
                  <a:cubicBezTo>
                    <a:pt x="4642542" y="-42273"/>
                    <a:pt x="4566549" y="19775"/>
                    <a:pt x="4757558" y="0"/>
                  </a:cubicBezTo>
                  <a:cubicBezTo>
                    <a:pt x="4908556" y="-1230"/>
                    <a:pt x="5097133" y="110041"/>
                    <a:pt x="5401895" y="0"/>
                  </a:cubicBezTo>
                  <a:cubicBezTo>
                    <a:pt x="5714513" y="-43446"/>
                    <a:pt x="5762303" y="13234"/>
                    <a:pt x="5839124" y="0"/>
                  </a:cubicBezTo>
                  <a:cubicBezTo>
                    <a:pt x="5971897" y="33305"/>
                    <a:pt x="6254330" y="35424"/>
                    <a:pt x="6414426" y="0"/>
                  </a:cubicBezTo>
                  <a:cubicBezTo>
                    <a:pt x="6611630" y="-8654"/>
                    <a:pt x="6786139" y="67715"/>
                    <a:pt x="7035751" y="0"/>
                  </a:cubicBezTo>
                  <a:cubicBezTo>
                    <a:pt x="7087018" y="-12483"/>
                    <a:pt x="7162836" y="72436"/>
                    <a:pt x="7167888" y="132135"/>
                  </a:cubicBezTo>
                  <a:cubicBezTo>
                    <a:pt x="7213750" y="378313"/>
                    <a:pt x="7137917" y="441808"/>
                    <a:pt x="7167888" y="660661"/>
                  </a:cubicBezTo>
                  <a:cubicBezTo>
                    <a:pt x="7179485" y="736883"/>
                    <a:pt x="7093475" y="800622"/>
                    <a:pt x="7035751" y="792798"/>
                  </a:cubicBezTo>
                  <a:cubicBezTo>
                    <a:pt x="6873816" y="796110"/>
                    <a:pt x="6678011" y="769010"/>
                    <a:pt x="6460450" y="792798"/>
                  </a:cubicBezTo>
                  <a:cubicBezTo>
                    <a:pt x="6294236" y="783922"/>
                    <a:pt x="6134549" y="743217"/>
                    <a:pt x="5885148" y="792798"/>
                  </a:cubicBezTo>
                  <a:cubicBezTo>
                    <a:pt x="5671260" y="865708"/>
                    <a:pt x="5539901" y="756876"/>
                    <a:pt x="5378883" y="792798"/>
                  </a:cubicBezTo>
                  <a:cubicBezTo>
                    <a:pt x="5303666" y="861254"/>
                    <a:pt x="5014017" y="744315"/>
                    <a:pt x="4872618" y="792798"/>
                  </a:cubicBezTo>
                  <a:cubicBezTo>
                    <a:pt x="4666946" y="804605"/>
                    <a:pt x="4602501" y="799594"/>
                    <a:pt x="4366353" y="792798"/>
                  </a:cubicBezTo>
                  <a:cubicBezTo>
                    <a:pt x="4134713" y="791082"/>
                    <a:pt x="4171077" y="772248"/>
                    <a:pt x="3998160" y="792798"/>
                  </a:cubicBezTo>
                  <a:cubicBezTo>
                    <a:pt x="3790443" y="831331"/>
                    <a:pt x="3521611" y="795147"/>
                    <a:pt x="3353822" y="792798"/>
                  </a:cubicBezTo>
                  <a:cubicBezTo>
                    <a:pt x="3180528" y="817687"/>
                    <a:pt x="3101123" y="776171"/>
                    <a:pt x="2916593" y="792798"/>
                  </a:cubicBezTo>
                  <a:cubicBezTo>
                    <a:pt x="2702924" y="804542"/>
                    <a:pt x="2375061" y="723295"/>
                    <a:pt x="2203220" y="792798"/>
                  </a:cubicBezTo>
                  <a:cubicBezTo>
                    <a:pt x="1990703" y="861858"/>
                    <a:pt x="1944823" y="763120"/>
                    <a:pt x="1765991" y="792798"/>
                  </a:cubicBezTo>
                  <a:cubicBezTo>
                    <a:pt x="1613030" y="810992"/>
                    <a:pt x="1347802" y="798178"/>
                    <a:pt x="1190689" y="792798"/>
                  </a:cubicBezTo>
                  <a:cubicBezTo>
                    <a:pt x="1043943" y="803215"/>
                    <a:pt x="924742" y="756411"/>
                    <a:pt x="822497" y="792798"/>
                  </a:cubicBezTo>
                  <a:cubicBezTo>
                    <a:pt x="640073" y="802125"/>
                    <a:pt x="499022" y="795737"/>
                    <a:pt x="132135" y="792798"/>
                  </a:cubicBezTo>
                  <a:cubicBezTo>
                    <a:pt x="77337" y="784178"/>
                    <a:pt x="-2723" y="728919"/>
                    <a:pt x="0" y="660661"/>
                  </a:cubicBezTo>
                  <a:cubicBezTo>
                    <a:pt x="-120695" y="544846"/>
                    <a:pt x="31418" y="320922"/>
                    <a:pt x="0" y="132135"/>
                  </a:cubicBezTo>
                  <a:close/>
                </a:path>
              </a:pathLst>
            </a:custGeom>
            <a:solidFill>
              <a:schemeClr val="tx2"/>
            </a:solidFill>
            <a:ln w="1270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sd="974754452">
                    <a:custGeom>
                      <a:avLst/>
                      <a:gdLst>
                        <a:gd name="connsiteX0" fmla="*/ 0 w 10376169"/>
                        <a:gd name="connsiteY0" fmla="*/ 376366 h 2258150"/>
                        <a:gd name="connsiteX1" fmla="*/ 191278 w 10376169"/>
                        <a:gd name="connsiteY1" fmla="*/ 0 h 2258150"/>
                        <a:gd name="connsiteX2" fmla="*/ 924143 w 10376169"/>
                        <a:gd name="connsiteY2" fmla="*/ 0 h 2258150"/>
                        <a:gd name="connsiteX3" fmla="*/ 1657008 w 10376169"/>
                        <a:gd name="connsiteY3" fmla="*/ 0 h 2258150"/>
                        <a:gd name="connsiteX4" fmla="*/ 2289936 w 10376169"/>
                        <a:gd name="connsiteY4" fmla="*/ 0 h 2258150"/>
                        <a:gd name="connsiteX5" fmla="*/ 3022802 w 10376169"/>
                        <a:gd name="connsiteY5" fmla="*/ 0 h 2258150"/>
                        <a:gd name="connsiteX6" fmla="*/ 3555794 w 10376169"/>
                        <a:gd name="connsiteY6" fmla="*/ 0 h 2258150"/>
                        <a:gd name="connsiteX7" fmla="*/ 4488531 w 10376169"/>
                        <a:gd name="connsiteY7" fmla="*/ 0 h 2258150"/>
                        <a:gd name="connsiteX8" fmla="*/ 5321332 w 10376169"/>
                        <a:gd name="connsiteY8" fmla="*/ 0 h 2258150"/>
                        <a:gd name="connsiteX9" fmla="*/ 6254070 w 10376169"/>
                        <a:gd name="connsiteY9" fmla="*/ 0 h 2258150"/>
                        <a:gd name="connsiteX10" fmla="*/ 6886998 w 10376169"/>
                        <a:gd name="connsiteY10" fmla="*/ 0 h 2258150"/>
                        <a:gd name="connsiteX11" fmla="*/ 7819735 w 10376169"/>
                        <a:gd name="connsiteY11" fmla="*/ 0 h 2258150"/>
                        <a:gd name="connsiteX12" fmla="*/ 8452663 w 10376169"/>
                        <a:gd name="connsiteY12" fmla="*/ 0 h 2258150"/>
                        <a:gd name="connsiteX13" fmla="*/ 9285465 w 10376169"/>
                        <a:gd name="connsiteY13" fmla="*/ 0 h 2258150"/>
                        <a:gd name="connsiteX14" fmla="*/ 10184890 w 10376169"/>
                        <a:gd name="connsiteY14" fmla="*/ 0 h 2258150"/>
                        <a:gd name="connsiteX15" fmla="*/ 10376169 w 10376169"/>
                        <a:gd name="connsiteY15" fmla="*/ 376366 h 2258150"/>
                        <a:gd name="connsiteX16" fmla="*/ 10376169 w 10376169"/>
                        <a:gd name="connsiteY16" fmla="*/ 1881783 h 2258150"/>
                        <a:gd name="connsiteX17" fmla="*/ 10184890 w 10376169"/>
                        <a:gd name="connsiteY17" fmla="*/ 2258150 h 2258150"/>
                        <a:gd name="connsiteX18" fmla="*/ 9352089 w 10376169"/>
                        <a:gd name="connsiteY18" fmla="*/ 2258150 h 2258150"/>
                        <a:gd name="connsiteX19" fmla="*/ 8519287 w 10376169"/>
                        <a:gd name="connsiteY19" fmla="*/ 2258150 h 2258150"/>
                        <a:gd name="connsiteX20" fmla="*/ 7786423 w 10376169"/>
                        <a:gd name="connsiteY20" fmla="*/ 2258150 h 2258150"/>
                        <a:gd name="connsiteX21" fmla="*/ 7053558 w 10376169"/>
                        <a:gd name="connsiteY21" fmla="*/ 2258150 h 2258150"/>
                        <a:gd name="connsiteX22" fmla="*/ 6320694 w 10376169"/>
                        <a:gd name="connsiteY22" fmla="*/ 2258150 h 2258150"/>
                        <a:gd name="connsiteX23" fmla="*/ 5787701 w 10376169"/>
                        <a:gd name="connsiteY23" fmla="*/ 2258150 h 2258150"/>
                        <a:gd name="connsiteX24" fmla="*/ 4854963 w 10376169"/>
                        <a:gd name="connsiteY24" fmla="*/ 2258150 h 2258150"/>
                        <a:gd name="connsiteX25" fmla="*/ 4222034 w 10376169"/>
                        <a:gd name="connsiteY25" fmla="*/ 2258150 h 2258150"/>
                        <a:gd name="connsiteX26" fmla="*/ 3189362 w 10376169"/>
                        <a:gd name="connsiteY26" fmla="*/ 2258150 h 2258150"/>
                        <a:gd name="connsiteX27" fmla="*/ 2556433 w 10376169"/>
                        <a:gd name="connsiteY27" fmla="*/ 2258150 h 2258150"/>
                        <a:gd name="connsiteX28" fmla="*/ 1723631 w 10376169"/>
                        <a:gd name="connsiteY28" fmla="*/ 2258150 h 2258150"/>
                        <a:gd name="connsiteX29" fmla="*/ 1190640 w 10376169"/>
                        <a:gd name="connsiteY29" fmla="*/ 2258150 h 2258150"/>
                        <a:gd name="connsiteX30" fmla="*/ 191278 w 10376169"/>
                        <a:gd name="connsiteY30" fmla="*/ 2258150 h 2258150"/>
                        <a:gd name="connsiteX31" fmla="*/ 0 w 10376169"/>
                        <a:gd name="connsiteY31" fmla="*/ 1881783 h 2258150"/>
                        <a:gd name="connsiteX32" fmla="*/ 0 w 10376169"/>
                        <a:gd name="connsiteY32" fmla="*/ 376366 h 2258150"/>
                        <a:gd name="connsiteX0" fmla="*/ 0 w 10376169"/>
                        <a:gd name="connsiteY0" fmla="*/ 376366 h 2258150"/>
                        <a:gd name="connsiteX1" fmla="*/ 191278 w 10376169"/>
                        <a:gd name="connsiteY1" fmla="*/ 0 h 2258150"/>
                        <a:gd name="connsiteX2" fmla="*/ 924143 w 10376169"/>
                        <a:gd name="connsiteY2" fmla="*/ 0 h 2258150"/>
                        <a:gd name="connsiteX3" fmla="*/ 1557072 w 10376169"/>
                        <a:gd name="connsiteY3" fmla="*/ 0 h 2258150"/>
                        <a:gd name="connsiteX4" fmla="*/ 2190000 w 10376169"/>
                        <a:gd name="connsiteY4" fmla="*/ 0 h 2258150"/>
                        <a:gd name="connsiteX5" fmla="*/ 3022802 w 10376169"/>
                        <a:gd name="connsiteY5" fmla="*/ 0 h 2258150"/>
                        <a:gd name="connsiteX6" fmla="*/ 4055474 w 10376169"/>
                        <a:gd name="connsiteY6" fmla="*/ 0 h 2258150"/>
                        <a:gd name="connsiteX7" fmla="*/ 4788339 w 10376169"/>
                        <a:gd name="connsiteY7" fmla="*/ 0 h 2258150"/>
                        <a:gd name="connsiteX8" fmla="*/ 5621141 w 10376169"/>
                        <a:gd name="connsiteY8" fmla="*/ 0 h 2258150"/>
                        <a:gd name="connsiteX9" fmla="*/ 6154134 w 10376169"/>
                        <a:gd name="connsiteY9" fmla="*/ 0 h 2258150"/>
                        <a:gd name="connsiteX10" fmla="*/ 6986934 w 10376169"/>
                        <a:gd name="connsiteY10" fmla="*/ 0 h 2258150"/>
                        <a:gd name="connsiteX11" fmla="*/ 7819735 w 10376169"/>
                        <a:gd name="connsiteY11" fmla="*/ 0 h 2258150"/>
                        <a:gd name="connsiteX12" fmla="*/ 8652537 w 10376169"/>
                        <a:gd name="connsiteY12" fmla="*/ 0 h 2258150"/>
                        <a:gd name="connsiteX13" fmla="*/ 10184890 w 10376169"/>
                        <a:gd name="connsiteY13" fmla="*/ 0 h 2258150"/>
                        <a:gd name="connsiteX14" fmla="*/ 10376169 w 10376169"/>
                        <a:gd name="connsiteY14" fmla="*/ 376366 h 2258150"/>
                        <a:gd name="connsiteX15" fmla="*/ 10376169 w 10376169"/>
                        <a:gd name="connsiteY15" fmla="*/ 1881783 h 2258150"/>
                        <a:gd name="connsiteX16" fmla="*/ 10184890 w 10376169"/>
                        <a:gd name="connsiteY16" fmla="*/ 2258150 h 2258150"/>
                        <a:gd name="connsiteX17" fmla="*/ 9651897 w 10376169"/>
                        <a:gd name="connsiteY17" fmla="*/ 2258150 h 2258150"/>
                        <a:gd name="connsiteX18" fmla="*/ 8919032 w 10376169"/>
                        <a:gd name="connsiteY18" fmla="*/ 2258150 h 2258150"/>
                        <a:gd name="connsiteX19" fmla="*/ 8286104 w 10376169"/>
                        <a:gd name="connsiteY19" fmla="*/ 2258150 h 2258150"/>
                        <a:gd name="connsiteX20" fmla="*/ 7253430 w 10376169"/>
                        <a:gd name="connsiteY20" fmla="*/ 2258150 h 2258150"/>
                        <a:gd name="connsiteX21" fmla="*/ 6620501 w 10376169"/>
                        <a:gd name="connsiteY21" fmla="*/ 2258150 h 2258150"/>
                        <a:gd name="connsiteX22" fmla="*/ 5987572 w 10376169"/>
                        <a:gd name="connsiteY22" fmla="*/ 2258150 h 2258150"/>
                        <a:gd name="connsiteX23" fmla="*/ 5154772 w 10376169"/>
                        <a:gd name="connsiteY23" fmla="*/ 2258150 h 2258150"/>
                        <a:gd name="connsiteX24" fmla="*/ 4421907 w 10376169"/>
                        <a:gd name="connsiteY24" fmla="*/ 2258150 h 2258150"/>
                        <a:gd name="connsiteX25" fmla="*/ 3589106 w 10376169"/>
                        <a:gd name="connsiteY25" fmla="*/ 2258150 h 2258150"/>
                        <a:gd name="connsiteX26" fmla="*/ 2956177 w 10376169"/>
                        <a:gd name="connsiteY26" fmla="*/ 2258150 h 2258150"/>
                        <a:gd name="connsiteX27" fmla="*/ 2223312 w 10376169"/>
                        <a:gd name="connsiteY27" fmla="*/ 2258150 h 2258150"/>
                        <a:gd name="connsiteX28" fmla="*/ 1290576 w 10376169"/>
                        <a:gd name="connsiteY28" fmla="*/ 2258150 h 2258150"/>
                        <a:gd name="connsiteX29" fmla="*/ 191278 w 10376169"/>
                        <a:gd name="connsiteY29" fmla="*/ 2258150 h 2258150"/>
                        <a:gd name="connsiteX30" fmla="*/ 0 w 10376169"/>
                        <a:gd name="connsiteY30" fmla="*/ 1881783 h 2258150"/>
                        <a:gd name="connsiteX31" fmla="*/ 0 w 10376169"/>
                        <a:gd name="connsiteY31" fmla="*/ 376366 h 22581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</a:cxnLst>
                      <a:rect l="l" t="t" r="r" b="b"/>
                      <a:pathLst>
                        <a:path w="10376169" h="2258150" fill="none" extrusionOk="0">
                          <a:moveTo>
                            <a:pt x="0" y="376366"/>
                          </a:moveTo>
                          <a:cubicBezTo>
                            <a:pt x="-917" y="91245"/>
                            <a:pt x="80625" y="37762"/>
                            <a:pt x="191278" y="0"/>
                          </a:cubicBezTo>
                          <a:cubicBezTo>
                            <a:pt x="384946" y="583"/>
                            <a:pt x="627256" y="57663"/>
                            <a:pt x="924143" y="0"/>
                          </a:cubicBezTo>
                          <a:cubicBezTo>
                            <a:pt x="1206038" y="-72621"/>
                            <a:pt x="1494067" y="75455"/>
                            <a:pt x="1657008" y="0"/>
                          </a:cubicBezTo>
                          <a:cubicBezTo>
                            <a:pt x="1842954" y="-156638"/>
                            <a:pt x="2080629" y="150212"/>
                            <a:pt x="2289936" y="0"/>
                          </a:cubicBezTo>
                          <a:cubicBezTo>
                            <a:pt x="2562985" y="-131012"/>
                            <a:pt x="2822642" y="39365"/>
                            <a:pt x="3022802" y="0"/>
                          </a:cubicBezTo>
                          <a:cubicBezTo>
                            <a:pt x="3198125" y="-43087"/>
                            <a:pt x="3433521" y="55608"/>
                            <a:pt x="3555794" y="0"/>
                          </a:cubicBezTo>
                          <a:cubicBezTo>
                            <a:pt x="3676229" y="21552"/>
                            <a:pt x="4162879" y="244380"/>
                            <a:pt x="4488531" y="0"/>
                          </a:cubicBezTo>
                          <a:cubicBezTo>
                            <a:pt x="4819610" y="-146105"/>
                            <a:pt x="5136181" y="55081"/>
                            <a:pt x="5321332" y="0"/>
                          </a:cubicBezTo>
                          <a:cubicBezTo>
                            <a:pt x="5519406" y="-111120"/>
                            <a:pt x="5825617" y="120270"/>
                            <a:pt x="6254070" y="0"/>
                          </a:cubicBezTo>
                          <a:cubicBezTo>
                            <a:pt x="6709746" y="-136180"/>
                            <a:pt x="6612065" y="42259"/>
                            <a:pt x="6886998" y="0"/>
                          </a:cubicBezTo>
                          <a:cubicBezTo>
                            <a:pt x="7151393" y="-64487"/>
                            <a:pt x="7343568" y="235128"/>
                            <a:pt x="7819735" y="0"/>
                          </a:cubicBezTo>
                          <a:cubicBezTo>
                            <a:pt x="8269207" y="-139286"/>
                            <a:pt x="8335701" y="5393"/>
                            <a:pt x="8452663" y="0"/>
                          </a:cubicBezTo>
                          <a:cubicBezTo>
                            <a:pt x="8633678" y="34029"/>
                            <a:pt x="9037481" y="83472"/>
                            <a:pt x="9285465" y="0"/>
                          </a:cubicBezTo>
                          <a:cubicBezTo>
                            <a:pt x="9518195" y="-26663"/>
                            <a:pt x="9819073" y="168284"/>
                            <a:pt x="10184890" y="0"/>
                          </a:cubicBezTo>
                          <a:cubicBezTo>
                            <a:pt x="10255993" y="-34075"/>
                            <a:pt x="10355652" y="234018"/>
                            <a:pt x="10376169" y="376366"/>
                          </a:cubicBezTo>
                          <a:cubicBezTo>
                            <a:pt x="10483466" y="1113325"/>
                            <a:pt x="10345329" y="1242195"/>
                            <a:pt x="10376169" y="1881783"/>
                          </a:cubicBezTo>
                          <a:cubicBezTo>
                            <a:pt x="10396262" y="2089264"/>
                            <a:pt x="10274161" y="2254488"/>
                            <a:pt x="10184890" y="2258150"/>
                          </a:cubicBezTo>
                          <a:cubicBezTo>
                            <a:pt x="9975168" y="2272683"/>
                            <a:pt x="9674812" y="2297911"/>
                            <a:pt x="9352089" y="2258150"/>
                          </a:cubicBezTo>
                          <a:cubicBezTo>
                            <a:pt x="9077075" y="2292703"/>
                            <a:pt x="8816162" y="2080632"/>
                            <a:pt x="8519287" y="2258150"/>
                          </a:cubicBezTo>
                          <a:cubicBezTo>
                            <a:pt x="8237333" y="2392028"/>
                            <a:pt x="7980494" y="2222396"/>
                            <a:pt x="7786423" y="2258150"/>
                          </a:cubicBezTo>
                          <a:cubicBezTo>
                            <a:pt x="7641453" y="2313531"/>
                            <a:pt x="7327005" y="2156168"/>
                            <a:pt x="7053558" y="2258150"/>
                          </a:cubicBezTo>
                          <a:cubicBezTo>
                            <a:pt x="6752867" y="2302911"/>
                            <a:pt x="6632375" y="2261734"/>
                            <a:pt x="6320694" y="2258150"/>
                          </a:cubicBezTo>
                          <a:cubicBezTo>
                            <a:pt x="5984640" y="2261018"/>
                            <a:pt x="6044184" y="2226922"/>
                            <a:pt x="5787701" y="2258150"/>
                          </a:cubicBezTo>
                          <a:cubicBezTo>
                            <a:pt x="5507595" y="2353890"/>
                            <a:pt x="5132774" y="2111914"/>
                            <a:pt x="4854963" y="2258150"/>
                          </a:cubicBezTo>
                          <a:cubicBezTo>
                            <a:pt x="4610384" y="2354464"/>
                            <a:pt x="4513384" y="2215591"/>
                            <a:pt x="4222034" y="2258150"/>
                          </a:cubicBezTo>
                          <a:cubicBezTo>
                            <a:pt x="3967705" y="2274601"/>
                            <a:pt x="3426123" y="2058705"/>
                            <a:pt x="3189362" y="2258150"/>
                          </a:cubicBezTo>
                          <a:cubicBezTo>
                            <a:pt x="2883281" y="2431999"/>
                            <a:pt x="2837046" y="2216335"/>
                            <a:pt x="2556433" y="2258150"/>
                          </a:cubicBezTo>
                          <a:cubicBezTo>
                            <a:pt x="2325084" y="2287168"/>
                            <a:pt x="1936125" y="2259815"/>
                            <a:pt x="1723631" y="2258150"/>
                          </a:cubicBezTo>
                          <a:cubicBezTo>
                            <a:pt x="1486724" y="2289897"/>
                            <a:pt x="1333338" y="2147549"/>
                            <a:pt x="1190640" y="2258150"/>
                          </a:cubicBezTo>
                          <a:cubicBezTo>
                            <a:pt x="982312" y="2255577"/>
                            <a:pt x="665791" y="2297903"/>
                            <a:pt x="191278" y="2258150"/>
                          </a:cubicBezTo>
                          <a:cubicBezTo>
                            <a:pt x="124999" y="2228896"/>
                            <a:pt x="-3623" y="2089300"/>
                            <a:pt x="0" y="1881783"/>
                          </a:cubicBezTo>
                          <a:cubicBezTo>
                            <a:pt x="-151049" y="1498205"/>
                            <a:pt x="44247" y="894723"/>
                            <a:pt x="0" y="376366"/>
                          </a:cubicBezTo>
                          <a:close/>
                        </a:path>
                        <a:path w="10376169" h="2258150" stroke="0" extrusionOk="0">
                          <a:moveTo>
                            <a:pt x="0" y="376366"/>
                          </a:moveTo>
                          <a:cubicBezTo>
                            <a:pt x="-16547" y="217460"/>
                            <a:pt x="62816" y="-8668"/>
                            <a:pt x="191278" y="0"/>
                          </a:cubicBezTo>
                          <a:cubicBezTo>
                            <a:pt x="396068" y="-112311"/>
                            <a:pt x="730339" y="139914"/>
                            <a:pt x="924143" y="0"/>
                          </a:cubicBezTo>
                          <a:cubicBezTo>
                            <a:pt x="1133727" y="-168054"/>
                            <a:pt x="1327403" y="17706"/>
                            <a:pt x="1557072" y="0"/>
                          </a:cubicBezTo>
                          <a:cubicBezTo>
                            <a:pt x="1766943" y="38973"/>
                            <a:pt x="1847276" y="124022"/>
                            <a:pt x="2190000" y="0"/>
                          </a:cubicBezTo>
                          <a:cubicBezTo>
                            <a:pt x="2439133" y="-146204"/>
                            <a:pt x="2768401" y="-51661"/>
                            <a:pt x="3022802" y="0"/>
                          </a:cubicBezTo>
                          <a:cubicBezTo>
                            <a:pt x="3251084" y="107"/>
                            <a:pt x="3836088" y="117804"/>
                            <a:pt x="4055474" y="0"/>
                          </a:cubicBezTo>
                          <a:cubicBezTo>
                            <a:pt x="4288224" y="-163105"/>
                            <a:pt x="4589967" y="108312"/>
                            <a:pt x="4788339" y="0"/>
                          </a:cubicBezTo>
                          <a:cubicBezTo>
                            <a:pt x="4989828" y="-156684"/>
                            <a:pt x="5446084" y="186614"/>
                            <a:pt x="5621141" y="0"/>
                          </a:cubicBezTo>
                          <a:cubicBezTo>
                            <a:pt x="5769062" y="-151048"/>
                            <a:pt x="5872005" y="113493"/>
                            <a:pt x="6154134" y="0"/>
                          </a:cubicBezTo>
                          <a:cubicBezTo>
                            <a:pt x="6400810" y="-151331"/>
                            <a:pt x="6665762" y="220747"/>
                            <a:pt x="6986934" y="0"/>
                          </a:cubicBezTo>
                          <a:cubicBezTo>
                            <a:pt x="7371557" y="-203526"/>
                            <a:pt x="7515618" y="189463"/>
                            <a:pt x="7819735" y="0"/>
                          </a:cubicBezTo>
                          <a:cubicBezTo>
                            <a:pt x="8068669" y="-167416"/>
                            <a:pt x="8488666" y="65904"/>
                            <a:pt x="8652537" y="0"/>
                          </a:cubicBezTo>
                          <a:cubicBezTo>
                            <a:pt x="8758229" y="-32384"/>
                            <a:pt x="9828216" y="241472"/>
                            <a:pt x="10184890" y="0"/>
                          </a:cubicBezTo>
                          <a:cubicBezTo>
                            <a:pt x="10318993" y="64106"/>
                            <a:pt x="10412642" y="203679"/>
                            <a:pt x="10376169" y="376366"/>
                          </a:cubicBezTo>
                          <a:cubicBezTo>
                            <a:pt x="10355373" y="1005892"/>
                            <a:pt x="10338106" y="1340933"/>
                            <a:pt x="10376169" y="1881783"/>
                          </a:cubicBezTo>
                          <a:cubicBezTo>
                            <a:pt x="10374294" y="2107207"/>
                            <a:pt x="10294601" y="2258820"/>
                            <a:pt x="10184890" y="2258150"/>
                          </a:cubicBezTo>
                          <a:cubicBezTo>
                            <a:pt x="9987165" y="2363411"/>
                            <a:pt x="9883023" y="2142136"/>
                            <a:pt x="9651897" y="2258150"/>
                          </a:cubicBezTo>
                          <a:cubicBezTo>
                            <a:pt x="9426462" y="2423601"/>
                            <a:pt x="9101024" y="2183298"/>
                            <a:pt x="8919032" y="2258150"/>
                          </a:cubicBezTo>
                          <a:cubicBezTo>
                            <a:pt x="8684485" y="2267784"/>
                            <a:pt x="8499263" y="2193512"/>
                            <a:pt x="8286104" y="2258150"/>
                          </a:cubicBezTo>
                          <a:cubicBezTo>
                            <a:pt x="8044538" y="2437577"/>
                            <a:pt x="7655207" y="2235328"/>
                            <a:pt x="7253430" y="2258150"/>
                          </a:cubicBezTo>
                          <a:cubicBezTo>
                            <a:pt x="6884890" y="2301801"/>
                            <a:pt x="6873247" y="2186771"/>
                            <a:pt x="6620501" y="2258150"/>
                          </a:cubicBezTo>
                          <a:cubicBezTo>
                            <a:pt x="6342899" y="2343669"/>
                            <a:pt x="6139765" y="2208377"/>
                            <a:pt x="5987572" y="2258150"/>
                          </a:cubicBezTo>
                          <a:cubicBezTo>
                            <a:pt x="5759010" y="2352369"/>
                            <a:pt x="5467682" y="2234942"/>
                            <a:pt x="5154772" y="2258150"/>
                          </a:cubicBezTo>
                          <a:cubicBezTo>
                            <a:pt x="4861530" y="2269712"/>
                            <a:pt x="4638193" y="2192906"/>
                            <a:pt x="4421907" y="2258150"/>
                          </a:cubicBezTo>
                          <a:cubicBezTo>
                            <a:pt x="4207882" y="2417553"/>
                            <a:pt x="3921357" y="2259169"/>
                            <a:pt x="3589106" y="2258150"/>
                          </a:cubicBezTo>
                          <a:cubicBezTo>
                            <a:pt x="3222599" y="2298097"/>
                            <a:pt x="3250423" y="2122360"/>
                            <a:pt x="2956177" y="2258150"/>
                          </a:cubicBezTo>
                          <a:cubicBezTo>
                            <a:pt x="2616555" y="2382639"/>
                            <a:pt x="2479573" y="2195848"/>
                            <a:pt x="2223312" y="2258150"/>
                          </a:cubicBezTo>
                          <a:cubicBezTo>
                            <a:pt x="2019274" y="2367510"/>
                            <a:pt x="1479881" y="2052971"/>
                            <a:pt x="1290576" y="2258150"/>
                          </a:cubicBezTo>
                          <a:cubicBezTo>
                            <a:pt x="1060711" y="2446768"/>
                            <a:pt x="440626" y="2128367"/>
                            <a:pt x="191278" y="2258150"/>
                          </a:cubicBezTo>
                          <a:cubicBezTo>
                            <a:pt x="52071" y="2211530"/>
                            <a:pt x="37357" y="2090682"/>
                            <a:pt x="0" y="1881783"/>
                          </a:cubicBezTo>
                          <a:cubicBezTo>
                            <a:pt x="-63550" y="1153541"/>
                            <a:pt x="32598" y="773825"/>
                            <a:pt x="0" y="376366"/>
                          </a:cubicBezTo>
                          <a:close/>
                        </a:path>
                        <a:path w="10376169" h="2258150" fill="none" stroke="0" extrusionOk="0">
                          <a:moveTo>
                            <a:pt x="0" y="376366"/>
                          </a:moveTo>
                          <a:cubicBezTo>
                            <a:pt x="-23447" y="136266"/>
                            <a:pt x="66748" y="-7623"/>
                            <a:pt x="191278" y="0"/>
                          </a:cubicBezTo>
                          <a:cubicBezTo>
                            <a:pt x="391619" y="2433"/>
                            <a:pt x="600431" y="28443"/>
                            <a:pt x="924143" y="0"/>
                          </a:cubicBezTo>
                          <a:cubicBezTo>
                            <a:pt x="1278522" y="-19839"/>
                            <a:pt x="1481821" y="150737"/>
                            <a:pt x="1657008" y="0"/>
                          </a:cubicBezTo>
                          <a:cubicBezTo>
                            <a:pt x="1794892" y="-127191"/>
                            <a:pt x="2034237" y="125585"/>
                            <a:pt x="2289936" y="0"/>
                          </a:cubicBezTo>
                          <a:cubicBezTo>
                            <a:pt x="2559610" y="-125962"/>
                            <a:pt x="2827254" y="66850"/>
                            <a:pt x="3022802" y="0"/>
                          </a:cubicBezTo>
                          <a:cubicBezTo>
                            <a:pt x="3189194" y="-46449"/>
                            <a:pt x="3464061" y="63680"/>
                            <a:pt x="3555794" y="0"/>
                          </a:cubicBezTo>
                          <a:cubicBezTo>
                            <a:pt x="3635382" y="-38719"/>
                            <a:pt x="4191296" y="237394"/>
                            <a:pt x="4488531" y="0"/>
                          </a:cubicBezTo>
                          <a:cubicBezTo>
                            <a:pt x="4771887" y="-194994"/>
                            <a:pt x="5106200" y="126627"/>
                            <a:pt x="5321332" y="0"/>
                          </a:cubicBezTo>
                          <a:cubicBezTo>
                            <a:pt x="5523546" y="-102280"/>
                            <a:pt x="5747964" y="296632"/>
                            <a:pt x="6254070" y="0"/>
                          </a:cubicBezTo>
                          <a:cubicBezTo>
                            <a:pt x="6732980" y="-188155"/>
                            <a:pt x="6611718" y="71335"/>
                            <a:pt x="6886998" y="0"/>
                          </a:cubicBezTo>
                          <a:cubicBezTo>
                            <a:pt x="7127749" y="-32282"/>
                            <a:pt x="7411002" y="226009"/>
                            <a:pt x="7819735" y="0"/>
                          </a:cubicBezTo>
                          <a:cubicBezTo>
                            <a:pt x="8287905" y="-137433"/>
                            <a:pt x="8331156" y="53802"/>
                            <a:pt x="8452663" y="0"/>
                          </a:cubicBezTo>
                          <a:cubicBezTo>
                            <a:pt x="8605709" y="34476"/>
                            <a:pt x="9089703" y="99446"/>
                            <a:pt x="9285465" y="0"/>
                          </a:cubicBezTo>
                          <a:cubicBezTo>
                            <a:pt x="9572048" y="-68450"/>
                            <a:pt x="9909650" y="175799"/>
                            <a:pt x="10184890" y="0"/>
                          </a:cubicBezTo>
                          <a:cubicBezTo>
                            <a:pt x="10319369" y="-50090"/>
                            <a:pt x="10401514" y="189118"/>
                            <a:pt x="10376169" y="376366"/>
                          </a:cubicBezTo>
                          <a:cubicBezTo>
                            <a:pt x="10388029" y="1084599"/>
                            <a:pt x="10329503" y="1295972"/>
                            <a:pt x="10376169" y="1881783"/>
                          </a:cubicBezTo>
                          <a:cubicBezTo>
                            <a:pt x="10365489" y="2130614"/>
                            <a:pt x="10273254" y="2262773"/>
                            <a:pt x="10184890" y="2258150"/>
                          </a:cubicBezTo>
                          <a:cubicBezTo>
                            <a:pt x="9954323" y="2257199"/>
                            <a:pt x="9694066" y="2185907"/>
                            <a:pt x="9352089" y="2258150"/>
                          </a:cubicBezTo>
                          <a:cubicBezTo>
                            <a:pt x="9058268" y="2233499"/>
                            <a:pt x="8845856" y="2110108"/>
                            <a:pt x="8519287" y="2258150"/>
                          </a:cubicBezTo>
                          <a:cubicBezTo>
                            <a:pt x="8233944" y="2427480"/>
                            <a:pt x="7976341" y="2233888"/>
                            <a:pt x="7786423" y="2258150"/>
                          </a:cubicBezTo>
                          <a:cubicBezTo>
                            <a:pt x="7629768" y="2314493"/>
                            <a:pt x="7288327" y="2166296"/>
                            <a:pt x="7053558" y="2258150"/>
                          </a:cubicBezTo>
                          <a:cubicBezTo>
                            <a:pt x="6796398" y="2300862"/>
                            <a:pt x="6660668" y="2248376"/>
                            <a:pt x="6320694" y="2258150"/>
                          </a:cubicBezTo>
                          <a:cubicBezTo>
                            <a:pt x="5992890" y="2264342"/>
                            <a:pt x="6034321" y="2208688"/>
                            <a:pt x="5787701" y="2258150"/>
                          </a:cubicBezTo>
                          <a:cubicBezTo>
                            <a:pt x="5466362" y="2313032"/>
                            <a:pt x="5112216" y="2168746"/>
                            <a:pt x="4854963" y="2258150"/>
                          </a:cubicBezTo>
                          <a:cubicBezTo>
                            <a:pt x="4583304" y="2366402"/>
                            <a:pt x="4478021" y="2241061"/>
                            <a:pt x="4222034" y="2258150"/>
                          </a:cubicBezTo>
                          <a:cubicBezTo>
                            <a:pt x="3885482" y="2283206"/>
                            <a:pt x="3488417" y="2077015"/>
                            <a:pt x="3189362" y="2258150"/>
                          </a:cubicBezTo>
                          <a:cubicBezTo>
                            <a:pt x="2941880" y="2463595"/>
                            <a:pt x="2816551" y="2206047"/>
                            <a:pt x="2556433" y="2258150"/>
                          </a:cubicBezTo>
                          <a:cubicBezTo>
                            <a:pt x="2301612" y="2319414"/>
                            <a:pt x="1994319" y="2228359"/>
                            <a:pt x="1723631" y="2258150"/>
                          </a:cubicBezTo>
                          <a:cubicBezTo>
                            <a:pt x="1533867" y="2311538"/>
                            <a:pt x="1374525" y="2186919"/>
                            <a:pt x="1190640" y="2258150"/>
                          </a:cubicBezTo>
                          <a:cubicBezTo>
                            <a:pt x="905979" y="2359359"/>
                            <a:pt x="753864" y="2183895"/>
                            <a:pt x="191278" y="2258150"/>
                          </a:cubicBezTo>
                          <a:cubicBezTo>
                            <a:pt x="74230" y="2212876"/>
                            <a:pt x="1611" y="2073270"/>
                            <a:pt x="0" y="1881783"/>
                          </a:cubicBezTo>
                          <a:cubicBezTo>
                            <a:pt x="-128686" y="1477859"/>
                            <a:pt x="43217" y="962450"/>
                            <a:pt x="0" y="376366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75ADCC"/>
                </a:solidFill>
                <a:latin typeface="Calibri"/>
                <a:sym typeface="Arial"/>
              </a:endParaRPr>
            </a:p>
          </p:txBody>
        </p:sp>
        <p:sp>
          <p:nvSpPr>
            <p:cNvPr id="5" name="Rectangle 13">
              <a:extLst>
                <a:ext uri="{FF2B5EF4-FFF2-40B4-BE49-F238E27FC236}">
                  <a16:creationId xmlns:a16="http://schemas.microsoft.com/office/drawing/2014/main" id="{ACAD0A47-ECC3-F158-6544-4D889AA0B783}"/>
                </a:ext>
              </a:extLst>
            </p:cNvPr>
            <p:cNvSpPr/>
            <p:nvPr/>
          </p:nvSpPr>
          <p:spPr>
            <a:xfrm>
              <a:off x="1754562" y="990177"/>
              <a:ext cx="6466911" cy="89718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kumimoji="0" lang="en-US" sz="6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6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thuộc</a:t>
              </a:r>
              <a:r>
                <a:rPr kumimoji="0" lang="en-US" sz="6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2 </a:t>
              </a:r>
              <a:r>
                <a:rPr kumimoji="0" lang="en-US" sz="6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khổ</a:t>
              </a:r>
              <a:r>
                <a:rPr kumimoji="0" lang="en-US" sz="6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6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thơ</a:t>
              </a:r>
              <a:r>
                <a:rPr kumimoji="0" lang="en-US" sz="6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6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mà</a:t>
              </a:r>
              <a:r>
                <a:rPr kumimoji="0" lang="en-US" sz="6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6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6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6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thích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" name="Google Shape;2784;p43">
            <a:extLst>
              <a:ext uri="{FF2B5EF4-FFF2-40B4-BE49-F238E27FC236}">
                <a16:creationId xmlns:a16="http://schemas.microsoft.com/office/drawing/2014/main" id="{21E7B40A-7E20-DB93-F078-688E50C13B34}"/>
              </a:ext>
            </a:extLst>
          </p:cNvPr>
          <p:cNvGrpSpPr/>
          <p:nvPr/>
        </p:nvGrpSpPr>
        <p:grpSpPr>
          <a:xfrm>
            <a:off x="11046773" y="5659470"/>
            <a:ext cx="916611" cy="1004439"/>
            <a:chOff x="7969377" y="2856516"/>
            <a:chExt cx="402682" cy="441266"/>
          </a:xfrm>
        </p:grpSpPr>
        <p:sp>
          <p:nvSpPr>
            <p:cNvPr id="8" name="Google Shape;2785;p43">
              <a:extLst>
                <a:ext uri="{FF2B5EF4-FFF2-40B4-BE49-F238E27FC236}">
                  <a16:creationId xmlns:a16="http://schemas.microsoft.com/office/drawing/2014/main" id="{7FDD1DDA-210E-B594-215F-A953A36D29B4}"/>
                </a:ext>
              </a:extLst>
            </p:cNvPr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2786;p43">
              <a:extLst>
                <a:ext uri="{FF2B5EF4-FFF2-40B4-BE49-F238E27FC236}">
                  <a16:creationId xmlns:a16="http://schemas.microsoft.com/office/drawing/2014/main" id="{8C8106A4-22A5-A0B7-6A3E-97FC0B410017}"/>
                </a:ext>
              </a:extLst>
            </p:cNvPr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787;p43">
              <a:extLst>
                <a:ext uri="{FF2B5EF4-FFF2-40B4-BE49-F238E27FC236}">
                  <a16:creationId xmlns:a16="http://schemas.microsoft.com/office/drawing/2014/main" id="{D4F91791-4546-ADF6-6DCB-7C01A581F8CB}"/>
                </a:ext>
              </a:extLst>
            </p:cNvPr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788;p43">
              <a:extLst>
                <a:ext uri="{FF2B5EF4-FFF2-40B4-BE49-F238E27FC236}">
                  <a16:creationId xmlns:a16="http://schemas.microsoft.com/office/drawing/2014/main" id="{7222F119-6D54-50F3-A854-61328514633C}"/>
                </a:ext>
              </a:extLst>
            </p:cNvPr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789;p43">
              <a:extLst>
                <a:ext uri="{FF2B5EF4-FFF2-40B4-BE49-F238E27FC236}">
                  <a16:creationId xmlns:a16="http://schemas.microsoft.com/office/drawing/2014/main" id="{0ADCC3B3-9DC1-5608-C624-39EA2BD0974F}"/>
                </a:ext>
              </a:extLst>
            </p:cNvPr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790;p43">
              <a:extLst>
                <a:ext uri="{FF2B5EF4-FFF2-40B4-BE49-F238E27FC236}">
                  <a16:creationId xmlns:a16="http://schemas.microsoft.com/office/drawing/2014/main" id="{6198B1D0-A8AB-71D4-3BBC-997AD2D182FD}"/>
                </a:ext>
              </a:extLst>
            </p:cNvPr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791;p43">
              <a:extLst>
                <a:ext uri="{FF2B5EF4-FFF2-40B4-BE49-F238E27FC236}">
                  <a16:creationId xmlns:a16="http://schemas.microsoft.com/office/drawing/2014/main" id="{20084AC7-EEF7-3F39-BCDF-D1C6D7D24904}"/>
                </a:ext>
              </a:extLst>
            </p:cNvPr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792;p43">
              <a:extLst>
                <a:ext uri="{FF2B5EF4-FFF2-40B4-BE49-F238E27FC236}">
                  <a16:creationId xmlns:a16="http://schemas.microsoft.com/office/drawing/2014/main" id="{27961606-5570-72CB-8385-11768BDEE6E9}"/>
                </a:ext>
              </a:extLst>
            </p:cNvPr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793;p43">
              <a:extLst>
                <a:ext uri="{FF2B5EF4-FFF2-40B4-BE49-F238E27FC236}">
                  <a16:creationId xmlns:a16="http://schemas.microsoft.com/office/drawing/2014/main" id="{996FDB1F-487A-C80E-C64F-F514E4796BDF}"/>
                </a:ext>
              </a:extLst>
            </p:cNvPr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794;p43">
              <a:extLst>
                <a:ext uri="{FF2B5EF4-FFF2-40B4-BE49-F238E27FC236}">
                  <a16:creationId xmlns:a16="http://schemas.microsoft.com/office/drawing/2014/main" id="{7135113F-027B-844A-BCE5-9CA5C2E08BA0}"/>
                </a:ext>
              </a:extLst>
            </p:cNvPr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795;p43">
              <a:extLst>
                <a:ext uri="{FF2B5EF4-FFF2-40B4-BE49-F238E27FC236}">
                  <a16:creationId xmlns:a16="http://schemas.microsoft.com/office/drawing/2014/main" id="{74DD663F-7B39-055F-50DF-99E22AF3ED0B}"/>
                </a:ext>
              </a:extLst>
            </p:cNvPr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" name="Google Shape;2764;p43">
            <a:extLst>
              <a:ext uri="{FF2B5EF4-FFF2-40B4-BE49-F238E27FC236}">
                <a16:creationId xmlns:a16="http://schemas.microsoft.com/office/drawing/2014/main" id="{5B6B5D9B-0C7C-4CAB-AD10-70309ADB3A1A}"/>
              </a:ext>
            </a:extLst>
          </p:cNvPr>
          <p:cNvGrpSpPr/>
          <p:nvPr/>
        </p:nvGrpSpPr>
        <p:grpSpPr>
          <a:xfrm rot="18749235">
            <a:off x="10512803" y="-30774"/>
            <a:ext cx="2353005" cy="1179500"/>
            <a:chOff x="6554834" y="4413128"/>
            <a:chExt cx="1033713" cy="518173"/>
          </a:xfrm>
        </p:grpSpPr>
        <p:sp>
          <p:nvSpPr>
            <p:cNvPr id="28" name="Google Shape;2765;p43">
              <a:extLst>
                <a:ext uri="{FF2B5EF4-FFF2-40B4-BE49-F238E27FC236}">
                  <a16:creationId xmlns:a16="http://schemas.microsoft.com/office/drawing/2014/main" id="{DF7F85FE-7729-70F6-C49B-86E788AE7E97}"/>
                </a:ext>
              </a:extLst>
            </p:cNvPr>
            <p:cNvSpPr/>
            <p:nvPr/>
          </p:nvSpPr>
          <p:spPr>
            <a:xfrm>
              <a:off x="6554834" y="4413128"/>
              <a:ext cx="1033713" cy="518173"/>
            </a:xfrm>
            <a:custGeom>
              <a:avLst/>
              <a:gdLst/>
              <a:ahLst/>
              <a:cxnLst/>
              <a:rect l="l" t="t" r="r" b="b"/>
              <a:pathLst>
                <a:path w="34581" h="17336" extrusionOk="0">
                  <a:moveTo>
                    <a:pt x="743" y="0"/>
                  </a:moveTo>
                  <a:cubicBezTo>
                    <a:pt x="287" y="0"/>
                    <a:pt x="1" y="500"/>
                    <a:pt x="236" y="896"/>
                  </a:cubicBezTo>
                  <a:lnTo>
                    <a:pt x="4443" y="7949"/>
                  </a:lnTo>
                  <a:cubicBezTo>
                    <a:pt x="4558" y="8140"/>
                    <a:pt x="4755" y="8237"/>
                    <a:pt x="4952" y="8237"/>
                  </a:cubicBezTo>
                  <a:cubicBezTo>
                    <a:pt x="5130" y="8237"/>
                    <a:pt x="5309" y="8158"/>
                    <a:pt x="5429" y="7996"/>
                  </a:cubicBezTo>
                  <a:lnTo>
                    <a:pt x="6181" y="6972"/>
                  </a:lnTo>
                  <a:cubicBezTo>
                    <a:pt x="6294" y="6819"/>
                    <a:pt x="6471" y="6732"/>
                    <a:pt x="6655" y="6732"/>
                  </a:cubicBezTo>
                  <a:cubicBezTo>
                    <a:pt x="6702" y="6732"/>
                    <a:pt x="6749" y="6738"/>
                    <a:pt x="6795" y="6749"/>
                  </a:cubicBezTo>
                  <a:cubicBezTo>
                    <a:pt x="6904" y="6775"/>
                    <a:pt x="7004" y="6828"/>
                    <a:pt x="7080" y="6907"/>
                  </a:cubicBezTo>
                  <a:cubicBezTo>
                    <a:pt x="7621" y="7479"/>
                    <a:pt x="7993" y="8302"/>
                    <a:pt x="8382" y="9170"/>
                  </a:cubicBezTo>
                  <a:cubicBezTo>
                    <a:pt x="8510" y="9455"/>
                    <a:pt x="8637" y="9739"/>
                    <a:pt x="8771" y="10017"/>
                  </a:cubicBezTo>
                  <a:cubicBezTo>
                    <a:pt x="9086" y="10668"/>
                    <a:pt x="9559" y="11652"/>
                    <a:pt x="10418" y="12367"/>
                  </a:cubicBezTo>
                  <a:cubicBezTo>
                    <a:pt x="10943" y="12802"/>
                    <a:pt x="11552" y="13069"/>
                    <a:pt x="12198" y="13145"/>
                  </a:cubicBezTo>
                  <a:cubicBezTo>
                    <a:pt x="12313" y="13159"/>
                    <a:pt x="12420" y="13201"/>
                    <a:pt x="12510" y="13273"/>
                  </a:cubicBezTo>
                  <a:cubicBezTo>
                    <a:pt x="13031" y="13687"/>
                    <a:pt x="13613" y="14006"/>
                    <a:pt x="14234" y="14218"/>
                  </a:cubicBezTo>
                  <a:cubicBezTo>
                    <a:pt x="14790" y="14407"/>
                    <a:pt x="15377" y="14501"/>
                    <a:pt x="15977" y="14501"/>
                  </a:cubicBezTo>
                  <a:cubicBezTo>
                    <a:pt x="16496" y="14501"/>
                    <a:pt x="17020" y="14431"/>
                    <a:pt x="17536" y="14290"/>
                  </a:cubicBezTo>
                  <a:cubicBezTo>
                    <a:pt x="18588" y="14004"/>
                    <a:pt x="19489" y="13485"/>
                    <a:pt x="20155" y="13066"/>
                  </a:cubicBezTo>
                  <a:cubicBezTo>
                    <a:pt x="20347" y="12943"/>
                    <a:pt x="20542" y="12819"/>
                    <a:pt x="20738" y="12689"/>
                  </a:cubicBezTo>
                  <a:cubicBezTo>
                    <a:pt x="21700" y="12061"/>
                    <a:pt x="22609" y="11468"/>
                    <a:pt x="23479" y="11468"/>
                  </a:cubicBezTo>
                  <a:cubicBezTo>
                    <a:pt x="23520" y="11468"/>
                    <a:pt x="23561" y="11471"/>
                    <a:pt x="23600" y="11472"/>
                  </a:cubicBezTo>
                  <a:cubicBezTo>
                    <a:pt x="23802" y="11485"/>
                    <a:pt x="23897" y="11563"/>
                    <a:pt x="23963" y="11635"/>
                  </a:cubicBezTo>
                  <a:cubicBezTo>
                    <a:pt x="24176" y="11873"/>
                    <a:pt x="24361" y="12261"/>
                    <a:pt x="24556" y="12671"/>
                  </a:cubicBezTo>
                  <a:lnTo>
                    <a:pt x="24594" y="12752"/>
                  </a:lnTo>
                  <a:cubicBezTo>
                    <a:pt x="25157" y="13935"/>
                    <a:pt x="26209" y="15554"/>
                    <a:pt x="28010" y="16568"/>
                  </a:cubicBezTo>
                  <a:cubicBezTo>
                    <a:pt x="28889" y="17062"/>
                    <a:pt x="29890" y="17333"/>
                    <a:pt x="30823" y="17336"/>
                  </a:cubicBezTo>
                  <a:cubicBezTo>
                    <a:pt x="32056" y="17336"/>
                    <a:pt x="33126" y="16850"/>
                    <a:pt x="33839" y="15971"/>
                  </a:cubicBezTo>
                  <a:cubicBezTo>
                    <a:pt x="34250" y="15465"/>
                    <a:pt x="34494" y="14860"/>
                    <a:pt x="34544" y="14223"/>
                  </a:cubicBezTo>
                  <a:cubicBezTo>
                    <a:pt x="34580" y="13750"/>
                    <a:pt x="34421" y="13280"/>
                    <a:pt x="34100" y="12935"/>
                  </a:cubicBezTo>
                  <a:cubicBezTo>
                    <a:pt x="33781" y="12590"/>
                    <a:pt x="33324" y="12391"/>
                    <a:pt x="32848" y="12391"/>
                  </a:cubicBezTo>
                  <a:cubicBezTo>
                    <a:pt x="31986" y="12391"/>
                    <a:pt x="31276" y="13008"/>
                    <a:pt x="31149" y="13845"/>
                  </a:cubicBezTo>
                  <a:cubicBezTo>
                    <a:pt x="31122" y="13862"/>
                    <a:pt x="31085" y="13880"/>
                    <a:pt x="31044" y="13893"/>
                  </a:cubicBezTo>
                  <a:cubicBezTo>
                    <a:pt x="30980" y="13910"/>
                    <a:pt x="30899" y="13921"/>
                    <a:pt x="30807" y="13921"/>
                  </a:cubicBezTo>
                  <a:cubicBezTo>
                    <a:pt x="30596" y="13921"/>
                    <a:pt x="30339" y="13870"/>
                    <a:pt x="30085" y="13776"/>
                  </a:cubicBezTo>
                  <a:cubicBezTo>
                    <a:pt x="29301" y="13489"/>
                    <a:pt x="28524" y="12767"/>
                    <a:pt x="27952" y="11800"/>
                  </a:cubicBezTo>
                  <a:cubicBezTo>
                    <a:pt x="27840" y="11611"/>
                    <a:pt x="27727" y="11379"/>
                    <a:pt x="27610" y="11133"/>
                  </a:cubicBezTo>
                  <a:cubicBezTo>
                    <a:pt x="27190" y="10264"/>
                    <a:pt x="26667" y="9180"/>
                    <a:pt x="25486" y="8532"/>
                  </a:cubicBezTo>
                  <a:cubicBezTo>
                    <a:pt x="24904" y="8213"/>
                    <a:pt x="24237" y="8052"/>
                    <a:pt x="23497" y="8052"/>
                  </a:cubicBezTo>
                  <a:cubicBezTo>
                    <a:pt x="23264" y="8052"/>
                    <a:pt x="23020" y="8068"/>
                    <a:pt x="22776" y="8102"/>
                  </a:cubicBezTo>
                  <a:cubicBezTo>
                    <a:pt x="21897" y="8216"/>
                    <a:pt x="21033" y="8531"/>
                    <a:pt x="20055" y="9085"/>
                  </a:cubicBezTo>
                  <a:cubicBezTo>
                    <a:pt x="19633" y="9325"/>
                    <a:pt x="19236" y="9582"/>
                    <a:pt x="18853" y="9831"/>
                  </a:cubicBezTo>
                  <a:cubicBezTo>
                    <a:pt x="18030" y="10366"/>
                    <a:pt x="17253" y="10870"/>
                    <a:pt x="16450" y="11036"/>
                  </a:cubicBezTo>
                  <a:cubicBezTo>
                    <a:pt x="16308" y="11066"/>
                    <a:pt x="16163" y="11080"/>
                    <a:pt x="16018" y="11080"/>
                  </a:cubicBezTo>
                  <a:cubicBezTo>
                    <a:pt x="15963" y="11080"/>
                    <a:pt x="15909" y="11078"/>
                    <a:pt x="15855" y="11073"/>
                  </a:cubicBezTo>
                  <a:cubicBezTo>
                    <a:pt x="16005" y="10783"/>
                    <a:pt x="16124" y="10474"/>
                    <a:pt x="16201" y="10153"/>
                  </a:cubicBezTo>
                  <a:cubicBezTo>
                    <a:pt x="16526" y="8809"/>
                    <a:pt x="16138" y="7471"/>
                    <a:pt x="15185" y="6655"/>
                  </a:cubicBezTo>
                  <a:cubicBezTo>
                    <a:pt x="14649" y="6196"/>
                    <a:pt x="13971" y="5943"/>
                    <a:pt x="13277" y="5943"/>
                  </a:cubicBezTo>
                  <a:cubicBezTo>
                    <a:pt x="12735" y="5943"/>
                    <a:pt x="12208" y="6097"/>
                    <a:pt x="11755" y="6388"/>
                  </a:cubicBezTo>
                  <a:cubicBezTo>
                    <a:pt x="11713" y="6415"/>
                    <a:pt x="11672" y="6443"/>
                    <a:pt x="11634" y="6471"/>
                  </a:cubicBezTo>
                  <a:cubicBezTo>
                    <a:pt x="11532" y="6544"/>
                    <a:pt x="11417" y="6578"/>
                    <a:pt x="11302" y="6578"/>
                  </a:cubicBezTo>
                  <a:cubicBezTo>
                    <a:pt x="11094" y="6578"/>
                    <a:pt x="10889" y="6465"/>
                    <a:pt x="10780" y="6265"/>
                  </a:cubicBezTo>
                  <a:cubicBezTo>
                    <a:pt x="10576" y="5891"/>
                    <a:pt x="10348" y="5520"/>
                    <a:pt x="10075" y="5159"/>
                  </a:cubicBezTo>
                  <a:cubicBezTo>
                    <a:pt x="9801" y="4793"/>
                    <a:pt x="9501" y="4466"/>
                    <a:pt x="9180" y="4182"/>
                  </a:cubicBezTo>
                  <a:cubicBezTo>
                    <a:pt x="9173" y="4176"/>
                    <a:pt x="9166" y="4171"/>
                    <a:pt x="9161" y="4165"/>
                  </a:cubicBezTo>
                  <a:lnTo>
                    <a:pt x="9156" y="4144"/>
                  </a:lnTo>
                  <a:cubicBezTo>
                    <a:pt x="9106" y="3936"/>
                    <a:pt x="9171" y="3718"/>
                    <a:pt x="9327" y="3571"/>
                  </a:cubicBezTo>
                  <a:lnTo>
                    <a:pt x="11566" y="1482"/>
                  </a:lnTo>
                  <a:cubicBezTo>
                    <a:pt x="11950" y="1123"/>
                    <a:pt x="11713" y="481"/>
                    <a:pt x="11189" y="458"/>
                  </a:cubicBezTo>
                  <a:lnTo>
                    <a:pt x="771" y="1"/>
                  </a:lnTo>
                  <a:cubicBezTo>
                    <a:pt x="761" y="1"/>
                    <a:pt x="752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766;p43">
              <a:extLst>
                <a:ext uri="{FF2B5EF4-FFF2-40B4-BE49-F238E27FC236}">
                  <a16:creationId xmlns:a16="http://schemas.microsoft.com/office/drawing/2014/main" id="{21E8C4C2-BE89-ECBF-039A-5D158D39EE25}"/>
                </a:ext>
              </a:extLst>
            </p:cNvPr>
            <p:cNvSpPr/>
            <p:nvPr/>
          </p:nvSpPr>
          <p:spPr>
            <a:xfrm>
              <a:off x="6632106" y="4463851"/>
              <a:ext cx="182613" cy="47256"/>
            </a:xfrm>
            <a:custGeom>
              <a:avLst/>
              <a:gdLst/>
              <a:ahLst/>
              <a:cxnLst/>
              <a:rect l="l" t="t" r="r" b="b"/>
              <a:pathLst>
                <a:path w="6109" h="1581" extrusionOk="0">
                  <a:moveTo>
                    <a:pt x="1" y="1"/>
                  </a:moveTo>
                  <a:lnTo>
                    <a:pt x="4701" y="1580"/>
                  </a:lnTo>
                  <a:lnTo>
                    <a:pt x="6108" y="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767;p43">
              <a:extLst>
                <a:ext uri="{FF2B5EF4-FFF2-40B4-BE49-F238E27FC236}">
                  <a16:creationId xmlns:a16="http://schemas.microsoft.com/office/drawing/2014/main" id="{CEB76EB5-C900-6137-D9F3-6728C7CADCF7}"/>
                </a:ext>
              </a:extLst>
            </p:cNvPr>
            <p:cNvSpPr/>
            <p:nvPr/>
          </p:nvSpPr>
          <p:spPr>
            <a:xfrm>
              <a:off x="6632106" y="4463851"/>
              <a:ext cx="110004" cy="122938"/>
            </a:xfrm>
            <a:custGeom>
              <a:avLst/>
              <a:gdLst/>
              <a:ahLst/>
              <a:cxnLst/>
              <a:rect l="l" t="t" r="r" b="b"/>
              <a:pathLst>
                <a:path w="3680" h="4113" extrusionOk="0">
                  <a:moveTo>
                    <a:pt x="1" y="1"/>
                  </a:moveTo>
                  <a:lnTo>
                    <a:pt x="2455" y="4112"/>
                  </a:lnTo>
                  <a:lnTo>
                    <a:pt x="3679" y="245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768;p43">
              <a:extLst>
                <a:ext uri="{FF2B5EF4-FFF2-40B4-BE49-F238E27FC236}">
                  <a16:creationId xmlns:a16="http://schemas.microsoft.com/office/drawing/2014/main" id="{BFD31268-3D08-637F-89D3-FC0711DA11CD}"/>
                </a:ext>
              </a:extLst>
            </p:cNvPr>
            <p:cNvSpPr/>
            <p:nvPr/>
          </p:nvSpPr>
          <p:spPr>
            <a:xfrm>
              <a:off x="6632106" y="4463851"/>
              <a:ext cx="155620" cy="108770"/>
            </a:xfrm>
            <a:custGeom>
              <a:avLst/>
              <a:gdLst/>
              <a:ahLst/>
              <a:cxnLst/>
              <a:rect l="l" t="t" r="r" b="b"/>
              <a:pathLst>
                <a:path w="5206" h="3639" extrusionOk="0">
                  <a:moveTo>
                    <a:pt x="1" y="1"/>
                  </a:moveTo>
                  <a:lnTo>
                    <a:pt x="3679" y="2450"/>
                  </a:lnTo>
                  <a:lnTo>
                    <a:pt x="5205" y="3638"/>
                  </a:lnTo>
                  <a:lnTo>
                    <a:pt x="4701" y="15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769;p43">
              <a:extLst>
                <a:ext uri="{FF2B5EF4-FFF2-40B4-BE49-F238E27FC236}">
                  <a16:creationId xmlns:a16="http://schemas.microsoft.com/office/drawing/2014/main" id="{85768949-024A-C021-4490-6279555B153F}"/>
                </a:ext>
              </a:extLst>
            </p:cNvPr>
            <p:cNvSpPr/>
            <p:nvPr/>
          </p:nvSpPr>
          <p:spPr>
            <a:xfrm>
              <a:off x="6726716" y="4537052"/>
              <a:ext cx="61011" cy="35569"/>
            </a:xfrm>
            <a:custGeom>
              <a:avLst/>
              <a:gdLst/>
              <a:ahLst/>
              <a:cxnLst/>
              <a:rect l="l" t="t" r="r" b="b"/>
              <a:pathLst>
                <a:path w="2041" h="1190" extrusionOk="0">
                  <a:moveTo>
                    <a:pt x="514" y="1"/>
                  </a:moveTo>
                  <a:lnTo>
                    <a:pt x="0" y="699"/>
                  </a:lnTo>
                  <a:lnTo>
                    <a:pt x="2040" y="1189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770;p43">
              <a:extLst>
                <a:ext uri="{FF2B5EF4-FFF2-40B4-BE49-F238E27FC236}">
                  <a16:creationId xmlns:a16="http://schemas.microsoft.com/office/drawing/2014/main" id="{B31030AD-D059-41B0-24D7-8FE089A6AA6D}"/>
                </a:ext>
              </a:extLst>
            </p:cNvPr>
            <p:cNvSpPr/>
            <p:nvPr/>
          </p:nvSpPr>
          <p:spPr>
            <a:xfrm>
              <a:off x="6790776" y="4573308"/>
              <a:ext cx="748986" cy="309840"/>
            </a:xfrm>
            <a:custGeom>
              <a:avLst/>
              <a:gdLst/>
              <a:ahLst/>
              <a:cxnLst/>
              <a:rect l="l" t="t" r="r" b="b"/>
              <a:pathLst>
                <a:path w="25056" h="10366" extrusionOk="0">
                  <a:moveTo>
                    <a:pt x="5395" y="2389"/>
                  </a:moveTo>
                  <a:cubicBezTo>
                    <a:pt x="5948" y="2389"/>
                    <a:pt x="6401" y="2844"/>
                    <a:pt x="6545" y="3366"/>
                  </a:cubicBezTo>
                  <a:cubicBezTo>
                    <a:pt x="6732" y="4031"/>
                    <a:pt x="6513" y="4786"/>
                    <a:pt x="6070" y="5302"/>
                  </a:cubicBezTo>
                  <a:cubicBezTo>
                    <a:pt x="5827" y="5584"/>
                    <a:pt x="5509" y="5815"/>
                    <a:pt x="5159" y="5930"/>
                  </a:cubicBezTo>
                  <a:lnTo>
                    <a:pt x="5159" y="5930"/>
                  </a:lnTo>
                  <a:cubicBezTo>
                    <a:pt x="5113" y="5876"/>
                    <a:pt x="5069" y="5820"/>
                    <a:pt x="5026" y="5763"/>
                  </a:cubicBezTo>
                  <a:cubicBezTo>
                    <a:pt x="4603" y="5199"/>
                    <a:pt x="4283" y="4483"/>
                    <a:pt x="4277" y="3766"/>
                  </a:cubicBezTo>
                  <a:cubicBezTo>
                    <a:pt x="4271" y="3155"/>
                    <a:pt x="4587" y="2493"/>
                    <a:pt x="5251" y="2400"/>
                  </a:cubicBezTo>
                  <a:cubicBezTo>
                    <a:pt x="5300" y="2393"/>
                    <a:pt x="5348" y="2389"/>
                    <a:pt x="5395" y="2389"/>
                  </a:cubicBezTo>
                  <a:close/>
                  <a:moveTo>
                    <a:pt x="155" y="1"/>
                  </a:moveTo>
                  <a:cubicBezTo>
                    <a:pt x="73" y="1"/>
                    <a:pt x="1" y="103"/>
                    <a:pt x="78" y="171"/>
                  </a:cubicBezTo>
                  <a:cubicBezTo>
                    <a:pt x="1203" y="1172"/>
                    <a:pt x="1694" y="2642"/>
                    <a:pt x="2329" y="3962"/>
                  </a:cubicBezTo>
                  <a:cubicBezTo>
                    <a:pt x="2641" y="4611"/>
                    <a:pt x="2988" y="5303"/>
                    <a:pt x="3551" y="5770"/>
                  </a:cubicBezTo>
                  <a:cubicBezTo>
                    <a:pt x="3893" y="6054"/>
                    <a:pt x="4292" y="6205"/>
                    <a:pt x="4702" y="6205"/>
                  </a:cubicBezTo>
                  <a:cubicBezTo>
                    <a:pt x="4831" y="6205"/>
                    <a:pt x="4962" y="6190"/>
                    <a:pt x="5092" y="6159"/>
                  </a:cubicBezTo>
                  <a:lnTo>
                    <a:pt x="5092" y="6159"/>
                  </a:lnTo>
                  <a:cubicBezTo>
                    <a:pt x="5571" y="6691"/>
                    <a:pt x="6184" y="7104"/>
                    <a:pt x="6856" y="7331"/>
                  </a:cubicBezTo>
                  <a:cubicBezTo>
                    <a:pt x="7256" y="7467"/>
                    <a:pt x="7670" y="7530"/>
                    <a:pt x="8085" y="7530"/>
                  </a:cubicBezTo>
                  <a:cubicBezTo>
                    <a:pt x="8466" y="7530"/>
                    <a:pt x="8848" y="7477"/>
                    <a:pt x="9220" y="7377"/>
                  </a:cubicBezTo>
                  <a:cubicBezTo>
                    <a:pt x="10002" y="7165"/>
                    <a:pt x="10723" y="6771"/>
                    <a:pt x="11405" y="6343"/>
                  </a:cubicBezTo>
                  <a:cubicBezTo>
                    <a:pt x="12685" y="5540"/>
                    <a:pt x="14008" y="4500"/>
                    <a:pt x="15585" y="4500"/>
                  </a:cubicBezTo>
                  <a:cubicBezTo>
                    <a:pt x="15659" y="4500"/>
                    <a:pt x="15733" y="4502"/>
                    <a:pt x="15807" y="4507"/>
                  </a:cubicBezTo>
                  <a:cubicBezTo>
                    <a:pt x="16379" y="4542"/>
                    <a:pt x="16884" y="4774"/>
                    <a:pt x="17268" y="5200"/>
                  </a:cubicBezTo>
                  <a:cubicBezTo>
                    <a:pt x="17658" y="5635"/>
                    <a:pt x="17908" y="6181"/>
                    <a:pt x="18158" y="6702"/>
                  </a:cubicBezTo>
                  <a:cubicBezTo>
                    <a:pt x="18757" y="7958"/>
                    <a:pt x="19679" y="9116"/>
                    <a:pt x="20910" y="9806"/>
                  </a:cubicBezTo>
                  <a:cubicBezTo>
                    <a:pt x="21486" y="10129"/>
                    <a:pt x="22225" y="10365"/>
                    <a:pt x="22933" y="10365"/>
                  </a:cubicBezTo>
                  <a:cubicBezTo>
                    <a:pt x="23606" y="10365"/>
                    <a:pt x="24251" y="10152"/>
                    <a:pt x="24701" y="9597"/>
                  </a:cubicBezTo>
                  <a:cubicBezTo>
                    <a:pt x="24902" y="9348"/>
                    <a:pt x="25026" y="9056"/>
                    <a:pt x="25050" y="8737"/>
                  </a:cubicBezTo>
                  <a:cubicBezTo>
                    <a:pt x="25056" y="8672"/>
                    <a:pt x="25008" y="8640"/>
                    <a:pt x="24958" y="8640"/>
                  </a:cubicBezTo>
                  <a:cubicBezTo>
                    <a:pt x="24907" y="8640"/>
                    <a:pt x="24854" y="8672"/>
                    <a:pt x="24849" y="8737"/>
                  </a:cubicBezTo>
                  <a:cubicBezTo>
                    <a:pt x="24796" y="9409"/>
                    <a:pt x="24210" y="9905"/>
                    <a:pt x="23595" y="10080"/>
                  </a:cubicBezTo>
                  <a:cubicBezTo>
                    <a:pt x="23376" y="10142"/>
                    <a:pt x="23147" y="10169"/>
                    <a:pt x="22916" y="10169"/>
                  </a:cubicBezTo>
                  <a:cubicBezTo>
                    <a:pt x="22479" y="10169"/>
                    <a:pt x="22035" y="10071"/>
                    <a:pt x="21638" y="9926"/>
                  </a:cubicBezTo>
                  <a:cubicBezTo>
                    <a:pt x="20369" y="9458"/>
                    <a:pt x="19353" y="8403"/>
                    <a:pt x="18676" y="7259"/>
                  </a:cubicBezTo>
                  <a:cubicBezTo>
                    <a:pt x="18132" y="6342"/>
                    <a:pt x="17820" y="5132"/>
                    <a:pt x="16818" y="4582"/>
                  </a:cubicBezTo>
                  <a:cubicBezTo>
                    <a:pt x="16446" y="4377"/>
                    <a:pt x="16025" y="4300"/>
                    <a:pt x="15603" y="4300"/>
                  </a:cubicBezTo>
                  <a:cubicBezTo>
                    <a:pt x="15432" y="4300"/>
                    <a:pt x="15260" y="4313"/>
                    <a:pt x="15092" y="4335"/>
                  </a:cubicBezTo>
                  <a:cubicBezTo>
                    <a:pt x="14332" y="4435"/>
                    <a:pt x="13620" y="4746"/>
                    <a:pt x="12958" y="5121"/>
                  </a:cubicBezTo>
                  <a:cubicBezTo>
                    <a:pt x="11625" y="5879"/>
                    <a:pt x="10424" y="6932"/>
                    <a:pt x="8884" y="7251"/>
                  </a:cubicBezTo>
                  <a:cubicBezTo>
                    <a:pt x="8630" y="7303"/>
                    <a:pt x="8376" y="7329"/>
                    <a:pt x="8123" y="7329"/>
                  </a:cubicBezTo>
                  <a:cubicBezTo>
                    <a:pt x="7060" y="7329"/>
                    <a:pt x="6038" y="6877"/>
                    <a:pt x="5305" y="6095"/>
                  </a:cubicBezTo>
                  <a:lnTo>
                    <a:pt x="5305" y="6095"/>
                  </a:lnTo>
                  <a:cubicBezTo>
                    <a:pt x="5360" y="6074"/>
                    <a:pt x="5415" y="6051"/>
                    <a:pt x="5470" y="6024"/>
                  </a:cubicBezTo>
                  <a:cubicBezTo>
                    <a:pt x="6108" y="5718"/>
                    <a:pt x="6578" y="5094"/>
                    <a:pt x="6743" y="4412"/>
                  </a:cubicBezTo>
                  <a:cubicBezTo>
                    <a:pt x="6904" y="3749"/>
                    <a:pt x="6785" y="2980"/>
                    <a:pt x="6246" y="2517"/>
                  </a:cubicBezTo>
                  <a:cubicBezTo>
                    <a:pt x="6001" y="2308"/>
                    <a:pt x="5692" y="2193"/>
                    <a:pt x="5383" y="2193"/>
                  </a:cubicBezTo>
                  <a:cubicBezTo>
                    <a:pt x="5158" y="2193"/>
                    <a:pt x="4933" y="2254"/>
                    <a:pt x="4731" y="2383"/>
                  </a:cubicBezTo>
                  <a:cubicBezTo>
                    <a:pt x="4115" y="2779"/>
                    <a:pt x="4002" y="3574"/>
                    <a:pt x="4125" y="4246"/>
                  </a:cubicBezTo>
                  <a:cubicBezTo>
                    <a:pt x="4243" y="4884"/>
                    <a:pt x="4535" y="5480"/>
                    <a:pt x="4943" y="5985"/>
                  </a:cubicBezTo>
                  <a:lnTo>
                    <a:pt x="4943" y="5985"/>
                  </a:lnTo>
                  <a:cubicBezTo>
                    <a:pt x="4857" y="6000"/>
                    <a:pt x="4769" y="6009"/>
                    <a:pt x="4680" y="6009"/>
                  </a:cubicBezTo>
                  <a:cubicBezTo>
                    <a:pt x="4537" y="6009"/>
                    <a:pt x="4392" y="5987"/>
                    <a:pt x="4247" y="5940"/>
                  </a:cubicBezTo>
                  <a:cubicBezTo>
                    <a:pt x="3577" y="5721"/>
                    <a:pt x="3146" y="5072"/>
                    <a:pt x="2823" y="4486"/>
                  </a:cubicBezTo>
                  <a:cubicBezTo>
                    <a:pt x="2148" y="3265"/>
                    <a:pt x="1742" y="1891"/>
                    <a:pt x="896" y="767"/>
                  </a:cubicBezTo>
                  <a:cubicBezTo>
                    <a:pt x="695" y="498"/>
                    <a:pt x="472" y="248"/>
                    <a:pt x="220" y="25"/>
                  </a:cubicBezTo>
                  <a:cubicBezTo>
                    <a:pt x="200" y="8"/>
                    <a:pt x="177" y="1"/>
                    <a:pt x="1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881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53" name="Google Shape;3853;p54"/>
          <p:cNvGrpSpPr/>
          <p:nvPr/>
        </p:nvGrpSpPr>
        <p:grpSpPr>
          <a:xfrm>
            <a:off x="9848342" y="1486563"/>
            <a:ext cx="2767317" cy="1387253"/>
            <a:chOff x="6554834" y="4413128"/>
            <a:chExt cx="1033713" cy="518173"/>
          </a:xfrm>
        </p:grpSpPr>
        <p:sp>
          <p:nvSpPr>
            <p:cNvPr id="3854" name="Google Shape;3854;p54"/>
            <p:cNvSpPr/>
            <p:nvPr/>
          </p:nvSpPr>
          <p:spPr>
            <a:xfrm>
              <a:off x="6554834" y="4413128"/>
              <a:ext cx="1033713" cy="518173"/>
            </a:xfrm>
            <a:custGeom>
              <a:avLst/>
              <a:gdLst/>
              <a:ahLst/>
              <a:cxnLst/>
              <a:rect l="l" t="t" r="r" b="b"/>
              <a:pathLst>
                <a:path w="34581" h="17336" extrusionOk="0">
                  <a:moveTo>
                    <a:pt x="743" y="0"/>
                  </a:moveTo>
                  <a:cubicBezTo>
                    <a:pt x="287" y="0"/>
                    <a:pt x="1" y="500"/>
                    <a:pt x="236" y="896"/>
                  </a:cubicBezTo>
                  <a:lnTo>
                    <a:pt x="4443" y="7949"/>
                  </a:lnTo>
                  <a:cubicBezTo>
                    <a:pt x="4558" y="8140"/>
                    <a:pt x="4755" y="8237"/>
                    <a:pt x="4952" y="8237"/>
                  </a:cubicBezTo>
                  <a:cubicBezTo>
                    <a:pt x="5130" y="8237"/>
                    <a:pt x="5309" y="8158"/>
                    <a:pt x="5429" y="7996"/>
                  </a:cubicBezTo>
                  <a:lnTo>
                    <a:pt x="6181" y="6972"/>
                  </a:lnTo>
                  <a:cubicBezTo>
                    <a:pt x="6294" y="6819"/>
                    <a:pt x="6471" y="6732"/>
                    <a:pt x="6655" y="6732"/>
                  </a:cubicBezTo>
                  <a:cubicBezTo>
                    <a:pt x="6702" y="6732"/>
                    <a:pt x="6749" y="6738"/>
                    <a:pt x="6795" y="6749"/>
                  </a:cubicBezTo>
                  <a:cubicBezTo>
                    <a:pt x="6904" y="6775"/>
                    <a:pt x="7004" y="6828"/>
                    <a:pt x="7080" y="6907"/>
                  </a:cubicBezTo>
                  <a:cubicBezTo>
                    <a:pt x="7621" y="7479"/>
                    <a:pt x="7993" y="8302"/>
                    <a:pt x="8382" y="9170"/>
                  </a:cubicBezTo>
                  <a:cubicBezTo>
                    <a:pt x="8510" y="9455"/>
                    <a:pt x="8637" y="9739"/>
                    <a:pt x="8771" y="10017"/>
                  </a:cubicBezTo>
                  <a:cubicBezTo>
                    <a:pt x="9086" y="10668"/>
                    <a:pt x="9559" y="11652"/>
                    <a:pt x="10418" y="12367"/>
                  </a:cubicBezTo>
                  <a:cubicBezTo>
                    <a:pt x="10943" y="12802"/>
                    <a:pt x="11552" y="13069"/>
                    <a:pt x="12198" y="13145"/>
                  </a:cubicBezTo>
                  <a:cubicBezTo>
                    <a:pt x="12313" y="13159"/>
                    <a:pt x="12420" y="13201"/>
                    <a:pt x="12510" y="13273"/>
                  </a:cubicBezTo>
                  <a:cubicBezTo>
                    <a:pt x="13031" y="13687"/>
                    <a:pt x="13613" y="14006"/>
                    <a:pt x="14234" y="14218"/>
                  </a:cubicBezTo>
                  <a:cubicBezTo>
                    <a:pt x="14790" y="14407"/>
                    <a:pt x="15377" y="14501"/>
                    <a:pt x="15977" y="14501"/>
                  </a:cubicBezTo>
                  <a:cubicBezTo>
                    <a:pt x="16496" y="14501"/>
                    <a:pt x="17020" y="14431"/>
                    <a:pt x="17536" y="14290"/>
                  </a:cubicBezTo>
                  <a:cubicBezTo>
                    <a:pt x="18588" y="14004"/>
                    <a:pt x="19489" y="13485"/>
                    <a:pt x="20155" y="13066"/>
                  </a:cubicBezTo>
                  <a:cubicBezTo>
                    <a:pt x="20347" y="12943"/>
                    <a:pt x="20542" y="12819"/>
                    <a:pt x="20738" y="12689"/>
                  </a:cubicBezTo>
                  <a:cubicBezTo>
                    <a:pt x="21700" y="12061"/>
                    <a:pt x="22609" y="11468"/>
                    <a:pt x="23479" y="11468"/>
                  </a:cubicBezTo>
                  <a:cubicBezTo>
                    <a:pt x="23520" y="11468"/>
                    <a:pt x="23561" y="11471"/>
                    <a:pt x="23600" y="11472"/>
                  </a:cubicBezTo>
                  <a:cubicBezTo>
                    <a:pt x="23802" y="11485"/>
                    <a:pt x="23897" y="11563"/>
                    <a:pt x="23963" y="11635"/>
                  </a:cubicBezTo>
                  <a:cubicBezTo>
                    <a:pt x="24176" y="11873"/>
                    <a:pt x="24361" y="12261"/>
                    <a:pt x="24556" y="12671"/>
                  </a:cubicBezTo>
                  <a:lnTo>
                    <a:pt x="24594" y="12752"/>
                  </a:lnTo>
                  <a:cubicBezTo>
                    <a:pt x="25157" y="13935"/>
                    <a:pt x="26209" y="15554"/>
                    <a:pt x="28010" y="16568"/>
                  </a:cubicBezTo>
                  <a:cubicBezTo>
                    <a:pt x="28889" y="17062"/>
                    <a:pt x="29890" y="17333"/>
                    <a:pt x="30823" y="17336"/>
                  </a:cubicBezTo>
                  <a:cubicBezTo>
                    <a:pt x="32056" y="17336"/>
                    <a:pt x="33126" y="16850"/>
                    <a:pt x="33839" y="15971"/>
                  </a:cubicBezTo>
                  <a:cubicBezTo>
                    <a:pt x="34250" y="15465"/>
                    <a:pt x="34494" y="14860"/>
                    <a:pt x="34544" y="14223"/>
                  </a:cubicBezTo>
                  <a:cubicBezTo>
                    <a:pt x="34580" y="13750"/>
                    <a:pt x="34421" y="13280"/>
                    <a:pt x="34100" y="12935"/>
                  </a:cubicBezTo>
                  <a:cubicBezTo>
                    <a:pt x="33781" y="12590"/>
                    <a:pt x="33324" y="12391"/>
                    <a:pt x="32848" y="12391"/>
                  </a:cubicBezTo>
                  <a:cubicBezTo>
                    <a:pt x="31986" y="12391"/>
                    <a:pt x="31276" y="13008"/>
                    <a:pt x="31149" y="13845"/>
                  </a:cubicBezTo>
                  <a:cubicBezTo>
                    <a:pt x="31122" y="13862"/>
                    <a:pt x="31085" y="13880"/>
                    <a:pt x="31044" y="13893"/>
                  </a:cubicBezTo>
                  <a:cubicBezTo>
                    <a:pt x="30980" y="13910"/>
                    <a:pt x="30899" y="13921"/>
                    <a:pt x="30807" y="13921"/>
                  </a:cubicBezTo>
                  <a:cubicBezTo>
                    <a:pt x="30596" y="13921"/>
                    <a:pt x="30339" y="13870"/>
                    <a:pt x="30085" y="13776"/>
                  </a:cubicBezTo>
                  <a:cubicBezTo>
                    <a:pt x="29301" y="13489"/>
                    <a:pt x="28524" y="12767"/>
                    <a:pt x="27952" y="11800"/>
                  </a:cubicBezTo>
                  <a:cubicBezTo>
                    <a:pt x="27840" y="11611"/>
                    <a:pt x="27727" y="11379"/>
                    <a:pt x="27610" y="11133"/>
                  </a:cubicBezTo>
                  <a:cubicBezTo>
                    <a:pt x="27190" y="10264"/>
                    <a:pt x="26667" y="9180"/>
                    <a:pt x="25486" y="8532"/>
                  </a:cubicBezTo>
                  <a:cubicBezTo>
                    <a:pt x="24904" y="8213"/>
                    <a:pt x="24237" y="8052"/>
                    <a:pt x="23497" y="8052"/>
                  </a:cubicBezTo>
                  <a:cubicBezTo>
                    <a:pt x="23264" y="8052"/>
                    <a:pt x="23020" y="8068"/>
                    <a:pt x="22776" y="8102"/>
                  </a:cubicBezTo>
                  <a:cubicBezTo>
                    <a:pt x="21897" y="8216"/>
                    <a:pt x="21033" y="8531"/>
                    <a:pt x="20055" y="9085"/>
                  </a:cubicBezTo>
                  <a:cubicBezTo>
                    <a:pt x="19633" y="9325"/>
                    <a:pt x="19236" y="9582"/>
                    <a:pt x="18853" y="9831"/>
                  </a:cubicBezTo>
                  <a:cubicBezTo>
                    <a:pt x="18030" y="10366"/>
                    <a:pt x="17253" y="10870"/>
                    <a:pt x="16450" y="11036"/>
                  </a:cubicBezTo>
                  <a:cubicBezTo>
                    <a:pt x="16308" y="11066"/>
                    <a:pt x="16163" y="11080"/>
                    <a:pt x="16018" y="11080"/>
                  </a:cubicBezTo>
                  <a:cubicBezTo>
                    <a:pt x="15963" y="11080"/>
                    <a:pt x="15909" y="11078"/>
                    <a:pt x="15855" y="11073"/>
                  </a:cubicBezTo>
                  <a:cubicBezTo>
                    <a:pt x="16005" y="10783"/>
                    <a:pt x="16124" y="10474"/>
                    <a:pt x="16201" y="10153"/>
                  </a:cubicBezTo>
                  <a:cubicBezTo>
                    <a:pt x="16526" y="8809"/>
                    <a:pt x="16138" y="7471"/>
                    <a:pt x="15185" y="6655"/>
                  </a:cubicBezTo>
                  <a:cubicBezTo>
                    <a:pt x="14649" y="6196"/>
                    <a:pt x="13971" y="5943"/>
                    <a:pt x="13277" y="5943"/>
                  </a:cubicBezTo>
                  <a:cubicBezTo>
                    <a:pt x="12735" y="5943"/>
                    <a:pt x="12208" y="6097"/>
                    <a:pt x="11755" y="6388"/>
                  </a:cubicBezTo>
                  <a:cubicBezTo>
                    <a:pt x="11713" y="6415"/>
                    <a:pt x="11672" y="6443"/>
                    <a:pt x="11634" y="6471"/>
                  </a:cubicBezTo>
                  <a:cubicBezTo>
                    <a:pt x="11532" y="6544"/>
                    <a:pt x="11417" y="6578"/>
                    <a:pt x="11302" y="6578"/>
                  </a:cubicBezTo>
                  <a:cubicBezTo>
                    <a:pt x="11094" y="6578"/>
                    <a:pt x="10889" y="6465"/>
                    <a:pt x="10780" y="6265"/>
                  </a:cubicBezTo>
                  <a:cubicBezTo>
                    <a:pt x="10576" y="5891"/>
                    <a:pt x="10348" y="5520"/>
                    <a:pt x="10075" y="5159"/>
                  </a:cubicBezTo>
                  <a:cubicBezTo>
                    <a:pt x="9801" y="4793"/>
                    <a:pt x="9501" y="4466"/>
                    <a:pt x="9180" y="4182"/>
                  </a:cubicBezTo>
                  <a:cubicBezTo>
                    <a:pt x="9173" y="4176"/>
                    <a:pt x="9166" y="4171"/>
                    <a:pt x="9161" y="4165"/>
                  </a:cubicBezTo>
                  <a:lnTo>
                    <a:pt x="9156" y="4144"/>
                  </a:lnTo>
                  <a:cubicBezTo>
                    <a:pt x="9106" y="3936"/>
                    <a:pt x="9171" y="3718"/>
                    <a:pt x="9327" y="3571"/>
                  </a:cubicBezTo>
                  <a:lnTo>
                    <a:pt x="11566" y="1482"/>
                  </a:lnTo>
                  <a:cubicBezTo>
                    <a:pt x="11950" y="1123"/>
                    <a:pt x="11713" y="481"/>
                    <a:pt x="11189" y="458"/>
                  </a:cubicBezTo>
                  <a:lnTo>
                    <a:pt x="771" y="1"/>
                  </a:lnTo>
                  <a:cubicBezTo>
                    <a:pt x="761" y="1"/>
                    <a:pt x="752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5" name="Google Shape;3855;p54"/>
            <p:cNvSpPr/>
            <p:nvPr/>
          </p:nvSpPr>
          <p:spPr>
            <a:xfrm>
              <a:off x="6632106" y="4463851"/>
              <a:ext cx="182613" cy="47256"/>
            </a:xfrm>
            <a:custGeom>
              <a:avLst/>
              <a:gdLst/>
              <a:ahLst/>
              <a:cxnLst/>
              <a:rect l="l" t="t" r="r" b="b"/>
              <a:pathLst>
                <a:path w="6109" h="1581" extrusionOk="0">
                  <a:moveTo>
                    <a:pt x="1" y="1"/>
                  </a:moveTo>
                  <a:lnTo>
                    <a:pt x="4701" y="1580"/>
                  </a:lnTo>
                  <a:lnTo>
                    <a:pt x="6108" y="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6" name="Google Shape;3856;p54"/>
            <p:cNvSpPr/>
            <p:nvPr/>
          </p:nvSpPr>
          <p:spPr>
            <a:xfrm>
              <a:off x="6632106" y="4463851"/>
              <a:ext cx="110004" cy="122938"/>
            </a:xfrm>
            <a:custGeom>
              <a:avLst/>
              <a:gdLst/>
              <a:ahLst/>
              <a:cxnLst/>
              <a:rect l="l" t="t" r="r" b="b"/>
              <a:pathLst>
                <a:path w="3680" h="4113" extrusionOk="0">
                  <a:moveTo>
                    <a:pt x="1" y="1"/>
                  </a:moveTo>
                  <a:lnTo>
                    <a:pt x="2455" y="4112"/>
                  </a:lnTo>
                  <a:lnTo>
                    <a:pt x="3679" y="245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7" name="Google Shape;3857;p54"/>
            <p:cNvSpPr/>
            <p:nvPr/>
          </p:nvSpPr>
          <p:spPr>
            <a:xfrm>
              <a:off x="6632106" y="4463851"/>
              <a:ext cx="155620" cy="108770"/>
            </a:xfrm>
            <a:custGeom>
              <a:avLst/>
              <a:gdLst/>
              <a:ahLst/>
              <a:cxnLst/>
              <a:rect l="l" t="t" r="r" b="b"/>
              <a:pathLst>
                <a:path w="5206" h="3639" extrusionOk="0">
                  <a:moveTo>
                    <a:pt x="1" y="1"/>
                  </a:moveTo>
                  <a:lnTo>
                    <a:pt x="3679" y="2450"/>
                  </a:lnTo>
                  <a:lnTo>
                    <a:pt x="5205" y="3638"/>
                  </a:lnTo>
                  <a:lnTo>
                    <a:pt x="4701" y="15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8" name="Google Shape;3858;p54"/>
            <p:cNvSpPr/>
            <p:nvPr/>
          </p:nvSpPr>
          <p:spPr>
            <a:xfrm>
              <a:off x="6726716" y="4537052"/>
              <a:ext cx="61011" cy="35569"/>
            </a:xfrm>
            <a:custGeom>
              <a:avLst/>
              <a:gdLst/>
              <a:ahLst/>
              <a:cxnLst/>
              <a:rect l="l" t="t" r="r" b="b"/>
              <a:pathLst>
                <a:path w="2041" h="1190" extrusionOk="0">
                  <a:moveTo>
                    <a:pt x="514" y="1"/>
                  </a:moveTo>
                  <a:lnTo>
                    <a:pt x="0" y="699"/>
                  </a:lnTo>
                  <a:lnTo>
                    <a:pt x="2040" y="1189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9" name="Google Shape;3859;p54"/>
            <p:cNvSpPr/>
            <p:nvPr/>
          </p:nvSpPr>
          <p:spPr>
            <a:xfrm>
              <a:off x="6790776" y="4573308"/>
              <a:ext cx="748986" cy="309840"/>
            </a:xfrm>
            <a:custGeom>
              <a:avLst/>
              <a:gdLst/>
              <a:ahLst/>
              <a:cxnLst/>
              <a:rect l="l" t="t" r="r" b="b"/>
              <a:pathLst>
                <a:path w="25056" h="10366" extrusionOk="0">
                  <a:moveTo>
                    <a:pt x="5395" y="2389"/>
                  </a:moveTo>
                  <a:cubicBezTo>
                    <a:pt x="5948" y="2389"/>
                    <a:pt x="6401" y="2844"/>
                    <a:pt x="6545" y="3366"/>
                  </a:cubicBezTo>
                  <a:cubicBezTo>
                    <a:pt x="6732" y="4031"/>
                    <a:pt x="6513" y="4786"/>
                    <a:pt x="6070" y="5302"/>
                  </a:cubicBezTo>
                  <a:cubicBezTo>
                    <a:pt x="5827" y="5584"/>
                    <a:pt x="5509" y="5815"/>
                    <a:pt x="5159" y="5930"/>
                  </a:cubicBezTo>
                  <a:lnTo>
                    <a:pt x="5159" y="5930"/>
                  </a:lnTo>
                  <a:cubicBezTo>
                    <a:pt x="5113" y="5876"/>
                    <a:pt x="5069" y="5820"/>
                    <a:pt x="5026" y="5763"/>
                  </a:cubicBezTo>
                  <a:cubicBezTo>
                    <a:pt x="4603" y="5199"/>
                    <a:pt x="4283" y="4483"/>
                    <a:pt x="4277" y="3766"/>
                  </a:cubicBezTo>
                  <a:cubicBezTo>
                    <a:pt x="4271" y="3155"/>
                    <a:pt x="4587" y="2493"/>
                    <a:pt x="5251" y="2400"/>
                  </a:cubicBezTo>
                  <a:cubicBezTo>
                    <a:pt x="5300" y="2393"/>
                    <a:pt x="5348" y="2389"/>
                    <a:pt x="5395" y="2389"/>
                  </a:cubicBezTo>
                  <a:close/>
                  <a:moveTo>
                    <a:pt x="155" y="1"/>
                  </a:moveTo>
                  <a:cubicBezTo>
                    <a:pt x="73" y="1"/>
                    <a:pt x="1" y="103"/>
                    <a:pt x="78" y="171"/>
                  </a:cubicBezTo>
                  <a:cubicBezTo>
                    <a:pt x="1203" y="1172"/>
                    <a:pt x="1694" y="2642"/>
                    <a:pt x="2329" y="3962"/>
                  </a:cubicBezTo>
                  <a:cubicBezTo>
                    <a:pt x="2641" y="4611"/>
                    <a:pt x="2988" y="5303"/>
                    <a:pt x="3551" y="5770"/>
                  </a:cubicBezTo>
                  <a:cubicBezTo>
                    <a:pt x="3893" y="6054"/>
                    <a:pt x="4292" y="6205"/>
                    <a:pt x="4702" y="6205"/>
                  </a:cubicBezTo>
                  <a:cubicBezTo>
                    <a:pt x="4831" y="6205"/>
                    <a:pt x="4962" y="6190"/>
                    <a:pt x="5092" y="6159"/>
                  </a:cubicBezTo>
                  <a:lnTo>
                    <a:pt x="5092" y="6159"/>
                  </a:lnTo>
                  <a:cubicBezTo>
                    <a:pt x="5571" y="6691"/>
                    <a:pt x="6184" y="7104"/>
                    <a:pt x="6856" y="7331"/>
                  </a:cubicBezTo>
                  <a:cubicBezTo>
                    <a:pt x="7256" y="7467"/>
                    <a:pt x="7670" y="7530"/>
                    <a:pt x="8085" y="7530"/>
                  </a:cubicBezTo>
                  <a:cubicBezTo>
                    <a:pt x="8466" y="7530"/>
                    <a:pt x="8848" y="7477"/>
                    <a:pt x="9220" y="7377"/>
                  </a:cubicBezTo>
                  <a:cubicBezTo>
                    <a:pt x="10002" y="7165"/>
                    <a:pt x="10723" y="6771"/>
                    <a:pt x="11405" y="6343"/>
                  </a:cubicBezTo>
                  <a:cubicBezTo>
                    <a:pt x="12685" y="5540"/>
                    <a:pt x="14008" y="4500"/>
                    <a:pt x="15585" y="4500"/>
                  </a:cubicBezTo>
                  <a:cubicBezTo>
                    <a:pt x="15659" y="4500"/>
                    <a:pt x="15733" y="4502"/>
                    <a:pt x="15807" y="4507"/>
                  </a:cubicBezTo>
                  <a:cubicBezTo>
                    <a:pt x="16379" y="4542"/>
                    <a:pt x="16884" y="4774"/>
                    <a:pt x="17268" y="5200"/>
                  </a:cubicBezTo>
                  <a:cubicBezTo>
                    <a:pt x="17658" y="5635"/>
                    <a:pt x="17908" y="6181"/>
                    <a:pt x="18158" y="6702"/>
                  </a:cubicBezTo>
                  <a:cubicBezTo>
                    <a:pt x="18757" y="7958"/>
                    <a:pt x="19679" y="9116"/>
                    <a:pt x="20910" y="9806"/>
                  </a:cubicBezTo>
                  <a:cubicBezTo>
                    <a:pt x="21486" y="10129"/>
                    <a:pt x="22225" y="10365"/>
                    <a:pt x="22933" y="10365"/>
                  </a:cubicBezTo>
                  <a:cubicBezTo>
                    <a:pt x="23606" y="10365"/>
                    <a:pt x="24251" y="10152"/>
                    <a:pt x="24701" y="9597"/>
                  </a:cubicBezTo>
                  <a:cubicBezTo>
                    <a:pt x="24902" y="9348"/>
                    <a:pt x="25026" y="9056"/>
                    <a:pt x="25050" y="8737"/>
                  </a:cubicBezTo>
                  <a:cubicBezTo>
                    <a:pt x="25056" y="8672"/>
                    <a:pt x="25008" y="8640"/>
                    <a:pt x="24958" y="8640"/>
                  </a:cubicBezTo>
                  <a:cubicBezTo>
                    <a:pt x="24907" y="8640"/>
                    <a:pt x="24854" y="8672"/>
                    <a:pt x="24849" y="8737"/>
                  </a:cubicBezTo>
                  <a:cubicBezTo>
                    <a:pt x="24796" y="9409"/>
                    <a:pt x="24210" y="9905"/>
                    <a:pt x="23595" y="10080"/>
                  </a:cubicBezTo>
                  <a:cubicBezTo>
                    <a:pt x="23376" y="10142"/>
                    <a:pt x="23147" y="10169"/>
                    <a:pt x="22916" y="10169"/>
                  </a:cubicBezTo>
                  <a:cubicBezTo>
                    <a:pt x="22479" y="10169"/>
                    <a:pt x="22035" y="10071"/>
                    <a:pt x="21638" y="9926"/>
                  </a:cubicBezTo>
                  <a:cubicBezTo>
                    <a:pt x="20369" y="9458"/>
                    <a:pt x="19353" y="8403"/>
                    <a:pt x="18676" y="7259"/>
                  </a:cubicBezTo>
                  <a:cubicBezTo>
                    <a:pt x="18132" y="6342"/>
                    <a:pt x="17820" y="5132"/>
                    <a:pt x="16818" y="4582"/>
                  </a:cubicBezTo>
                  <a:cubicBezTo>
                    <a:pt x="16446" y="4377"/>
                    <a:pt x="16025" y="4300"/>
                    <a:pt x="15603" y="4300"/>
                  </a:cubicBezTo>
                  <a:cubicBezTo>
                    <a:pt x="15432" y="4300"/>
                    <a:pt x="15260" y="4313"/>
                    <a:pt x="15092" y="4335"/>
                  </a:cubicBezTo>
                  <a:cubicBezTo>
                    <a:pt x="14332" y="4435"/>
                    <a:pt x="13620" y="4746"/>
                    <a:pt x="12958" y="5121"/>
                  </a:cubicBezTo>
                  <a:cubicBezTo>
                    <a:pt x="11625" y="5879"/>
                    <a:pt x="10424" y="6932"/>
                    <a:pt x="8884" y="7251"/>
                  </a:cubicBezTo>
                  <a:cubicBezTo>
                    <a:pt x="8630" y="7303"/>
                    <a:pt x="8376" y="7329"/>
                    <a:pt x="8123" y="7329"/>
                  </a:cubicBezTo>
                  <a:cubicBezTo>
                    <a:pt x="7060" y="7329"/>
                    <a:pt x="6038" y="6877"/>
                    <a:pt x="5305" y="6095"/>
                  </a:cubicBezTo>
                  <a:lnTo>
                    <a:pt x="5305" y="6095"/>
                  </a:lnTo>
                  <a:cubicBezTo>
                    <a:pt x="5360" y="6074"/>
                    <a:pt x="5415" y="6051"/>
                    <a:pt x="5470" y="6024"/>
                  </a:cubicBezTo>
                  <a:cubicBezTo>
                    <a:pt x="6108" y="5718"/>
                    <a:pt x="6578" y="5094"/>
                    <a:pt x="6743" y="4412"/>
                  </a:cubicBezTo>
                  <a:cubicBezTo>
                    <a:pt x="6904" y="3749"/>
                    <a:pt x="6785" y="2980"/>
                    <a:pt x="6246" y="2517"/>
                  </a:cubicBezTo>
                  <a:cubicBezTo>
                    <a:pt x="6001" y="2308"/>
                    <a:pt x="5692" y="2193"/>
                    <a:pt x="5383" y="2193"/>
                  </a:cubicBezTo>
                  <a:cubicBezTo>
                    <a:pt x="5158" y="2193"/>
                    <a:pt x="4933" y="2254"/>
                    <a:pt x="4731" y="2383"/>
                  </a:cubicBezTo>
                  <a:cubicBezTo>
                    <a:pt x="4115" y="2779"/>
                    <a:pt x="4002" y="3574"/>
                    <a:pt x="4125" y="4246"/>
                  </a:cubicBezTo>
                  <a:cubicBezTo>
                    <a:pt x="4243" y="4884"/>
                    <a:pt x="4535" y="5480"/>
                    <a:pt x="4943" y="5985"/>
                  </a:cubicBezTo>
                  <a:lnTo>
                    <a:pt x="4943" y="5985"/>
                  </a:lnTo>
                  <a:cubicBezTo>
                    <a:pt x="4857" y="6000"/>
                    <a:pt x="4769" y="6009"/>
                    <a:pt x="4680" y="6009"/>
                  </a:cubicBezTo>
                  <a:cubicBezTo>
                    <a:pt x="4537" y="6009"/>
                    <a:pt x="4392" y="5987"/>
                    <a:pt x="4247" y="5940"/>
                  </a:cubicBezTo>
                  <a:cubicBezTo>
                    <a:pt x="3577" y="5721"/>
                    <a:pt x="3146" y="5072"/>
                    <a:pt x="2823" y="4486"/>
                  </a:cubicBezTo>
                  <a:cubicBezTo>
                    <a:pt x="2148" y="3265"/>
                    <a:pt x="1742" y="1891"/>
                    <a:pt x="896" y="767"/>
                  </a:cubicBezTo>
                  <a:cubicBezTo>
                    <a:pt x="695" y="498"/>
                    <a:pt x="472" y="248"/>
                    <a:pt x="220" y="25"/>
                  </a:cubicBezTo>
                  <a:cubicBezTo>
                    <a:pt x="200" y="8"/>
                    <a:pt x="177" y="1"/>
                    <a:pt x="1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60" name="Google Shape;3860;p54"/>
          <p:cNvGrpSpPr/>
          <p:nvPr/>
        </p:nvGrpSpPr>
        <p:grpSpPr>
          <a:xfrm>
            <a:off x="5767381" y="6238181"/>
            <a:ext cx="328619" cy="308425"/>
            <a:chOff x="5946283" y="1650903"/>
            <a:chExt cx="246464" cy="231319"/>
          </a:xfrm>
        </p:grpSpPr>
        <p:sp>
          <p:nvSpPr>
            <p:cNvPr id="3861" name="Google Shape;3861;p54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2" name="Google Shape;3862;p54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63" name="Google Shape;3863;p54"/>
          <p:cNvGrpSpPr/>
          <p:nvPr/>
        </p:nvGrpSpPr>
        <p:grpSpPr>
          <a:xfrm>
            <a:off x="269790" y="3276247"/>
            <a:ext cx="2079756" cy="3073363"/>
            <a:chOff x="7633326" y="3473715"/>
            <a:chExt cx="1003162" cy="1482424"/>
          </a:xfrm>
        </p:grpSpPr>
        <p:sp>
          <p:nvSpPr>
            <p:cNvPr id="3864" name="Google Shape;3864;p54"/>
            <p:cNvSpPr/>
            <p:nvPr/>
          </p:nvSpPr>
          <p:spPr>
            <a:xfrm>
              <a:off x="7633326" y="3473715"/>
              <a:ext cx="1003162" cy="1482424"/>
            </a:xfrm>
            <a:custGeom>
              <a:avLst/>
              <a:gdLst/>
              <a:ahLst/>
              <a:cxnLst/>
              <a:rect l="l" t="t" r="r" b="b"/>
              <a:pathLst>
                <a:path w="33559" h="49596" extrusionOk="0">
                  <a:moveTo>
                    <a:pt x="19249" y="0"/>
                  </a:moveTo>
                  <a:cubicBezTo>
                    <a:pt x="17542" y="0"/>
                    <a:pt x="16124" y="429"/>
                    <a:pt x="15202" y="1201"/>
                  </a:cubicBezTo>
                  <a:cubicBezTo>
                    <a:pt x="15054" y="1326"/>
                    <a:pt x="14362" y="1293"/>
                    <a:pt x="14146" y="1343"/>
                  </a:cubicBezTo>
                  <a:cubicBezTo>
                    <a:pt x="13752" y="1432"/>
                    <a:pt x="13367" y="1559"/>
                    <a:pt x="12997" y="1722"/>
                  </a:cubicBezTo>
                  <a:cubicBezTo>
                    <a:pt x="12160" y="2095"/>
                    <a:pt x="11416" y="2661"/>
                    <a:pt x="10836" y="3370"/>
                  </a:cubicBezTo>
                  <a:cubicBezTo>
                    <a:pt x="9377" y="5152"/>
                    <a:pt x="8958" y="7730"/>
                    <a:pt x="9268" y="9961"/>
                  </a:cubicBezTo>
                  <a:cubicBezTo>
                    <a:pt x="9284" y="10078"/>
                    <a:pt x="9303" y="10198"/>
                    <a:pt x="9275" y="10313"/>
                  </a:cubicBezTo>
                  <a:cubicBezTo>
                    <a:pt x="9236" y="10474"/>
                    <a:pt x="9071" y="10589"/>
                    <a:pt x="8924" y="10629"/>
                  </a:cubicBezTo>
                  <a:cubicBezTo>
                    <a:pt x="8705" y="10074"/>
                    <a:pt x="8215" y="9654"/>
                    <a:pt x="7629" y="9536"/>
                  </a:cubicBezTo>
                  <a:cubicBezTo>
                    <a:pt x="7509" y="9514"/>
                    <a:pt x="7387" y="9501"/>
                    <a:pt x="7265" y="9501"/>
                  </a:cubicBezTo>
                  <a:cubicBezTo>
                    <a:pt x="7179" y="9501"/>
                    <a:pt x="7079" y="9508"/>
                    <a:pt x="6967" y="9526"/>
                  </a:cubicBezTo>
                  <a:cubicBezTo>
                    <a:pt x="6967" y="9526"/>
                    <a:pt x="6967" y="9526"/>
                    <a:pt x="6967" y="9526"/>
                  </a:cubicBezTo>
                  <a:cubicBezTo>
                    <a:pt x="6933" y="9526"/>
                    <a:pt x="6027" y="8674"/>
                    <a:pt x="5820" y="8603"/>
                  </a:cubicBezTo>
                  <a:cubicBezTo>
                    <a:pt x="5653" y="8546"/>
                    <a:pt x="5486" y="8522"/>
                    <a:pt x="5320" y="8522"/>
                  </a:cubicBezTo>
                  <a:cubicBezTo>
                    <a:pt x="4851" y="8522"/>
                    <a:pt x="4386" y="8709"/>
                    <a:pt x="3927" y="8842"/>
                  </a:cubicBezTo>
                  <a:cubicBezTo>
                    <a:pt x="3703" y="8907"/>
                    <a:pt x="3480" y="8970"/>
                    <a:pt x="3268" y="9068"/>
                  </a:cubicBezTo>
                  <a:cubicBezTo>
                    <a:pt x="2952" y="9212"/>
                    <a:pt x="2668" y="9432"/>
                    <a:pt x="2459" y="9710"/>
                  </a:cubicBezTo>
                  <a:cubicBezTo>
                    <a:pt x="2387" y="9805"/>
                    <a:pt x="2324" y="9909"/>
                    <a:pt x="2239" y="9994"/>
                  </a:cubicBezTo>
                  <a:cubicBezTo>
                    <a:pt x="2134" y="10095"/>
                    <a:pt x="2005" y="10164"/>
                    <a:pt x="1886" y="10248"/>
                  </a:cubicBezTo>
                  <a:cubicBezTo>
                    <a:pt x="1595" y="10452"/>
                    <a:pt x="1381" y="10745"/>
                    <a:pt x="1258" y="11079"/>
                  </a:cubicBezTo>
                  <a:cubicBezTo>
                    <a:pt x="1187" y="11271"/>
                    <a:pt x="1235" y="11771"/>
                    <a:pt x="1144" y="11899"/>
                  </a:cubicBezTo>
                  <a:cubicBezTo>
                    <a:pt x="1122" y="11930"/>
                    <a:pt x="1101" y="11963"/>
                    <a:pt x="1080" y="11997"/>
                  </a:cubicBezTo>
                  <a:cubicBezTo>
                    <a:pt x="0" y="13750"/>
                    <a:pt x="2453" y="15349"/>
                    <a:pt x="3525" y="16360"/>
                  </a:cubicBezTo>
                  <a:cubicBezTo>
                    <a:pt x="4246" y="17043"/>
                    <a:pt x="4972" y="17727"/>
                    <a:pt x="5608" y="18491"/>
                  </a:cubicBezTo>
                  <a:cubicBezTo>
                    <a:pt x="6283" y="19298"/>
                    <a:pt x="6881" y="20233"/>
                    <a:pt x="7772" y="20825"/>
                  </a:cubicBezTo>
                  <a:cubicBezTo>
                    <a:pt x="8551" y="21342"/>
                    <a:pt x="9320" y="21873"/>
                    <a:pt x="10087" y="22422"/>
                  </a:cubicBezTo>
                  <a:lnTo>
                    <a:pt x="10238" y="22516"/>
                  </a:lnTo>
                  <a:cubicBezTo>
                    <a:pt x="10520" y="22696"/>
                    <a:pt x="10809" y="22881"/>
                    <a:pt x="11123" y="23060"/>
                  </a:cubicBezTo>
                  <a:cubicBezTo>
                    <a:pt x="11645" y="23361"/>
                    <a:pt x="10993" y="25455"/>
                    <a:pt x="10883" y="26008"/>
                  </a:cubicBezTo>
                  <a:cubicBezTo>
                    <a:pt x="10498" y="27911"/>
                    <a:pt x="9875" y="29591"/>
                    <a:pt x="9143" y="31376"/>
                  </a:cubicBezTo>
                  <a:lnTo>
                    <a:pt x="8184" y="33710"/>
                  </a:lnTo>
                  <a:cubicBezTo>
                    <a:pt x="7850" y="34528"/>
                    <a:pt x="7220" y="35480"/>
                    <a:pt x="7363" y="36384"/>
                  </a:cubicBezTo>
                  <a:cubicBezTo>
                    <a:pt x="7442" y="36885"/>
                    <a:pt x="7751" y="37327"/>
                    <a:pt x="8130" y="37662"/>
                  </a:cubicBezTo>
                  <a:cubicBezTo>
                    <a:pt x="9028" y="38456"/>
                    <a:pt x="10306" y="39020"/>
                    <a:pt x="11459" y="39303"/>
                  </a:cubicBezTo>
                  <a:cubicBezTo>
                    <a:pt x="11634" y="39347"/>
                    <a:pt x="11932" y="42387"/>
                    <a:pt x="11977" y="42640"/>
                  </a:cubicBezTo>
                  <a:cubicBezTo>
                    <a:pt x="12077" y="43220"/>
                    <a:pt x="12183" y="43802"/>
                    <a:pt x="12275" y="44296"/>
                  </a:cubicBezTo>
                  <a:cubicBezTo>
                    <a:pt x="12211" y="44324"/>
                    <a:pt x="12148" y="44352"/>
                    <a:pt x="12084" y="44383"/>
                  </a:cubicBezTo>
                  <a:cubicBezTo>
                    <a:pt x="10865" y="44942"/>
                    <a:pt x="9591" y="45679"/>
                    <a:pt x="9391" y="46911"/>
                  </a:cubicBezTo>
                  <a:cubicBezTo>
                    <a:pt x="9318" y="47376"/>
                    <a:pt x="9402" y="47836"/>
                    <a:pt x="9637" y="48244"/>
                  </a:cubicBezTo>
                  <a:cubicBezTo>
                    <a:pt x="10251" y="49311"/>
                    <a:pt x="11591" y="49596"/>
                    <a:pt x="12969" y="49596"/>
                  </a:cubicBezTo>
                  <a:cubicBezTo>
                    <a:pt x="14078" y="49596"/>
                    <a:pt x="15213" y="49411"/>
                    <a:pt x="16015" y="49302"/>
                  </a:cubicBezTo>
                  <a:cubicBezTo>
                    <a:pt x="16890" y="49182"/>
                    <a:pt x="17811" y="49030"/>
                    <a:pt x="18498" y="48472"/>
                  </a:cubicBezTo>
                  <a:cubicBezTo>
                    <a:pt x="19596" y="47576"/>
                    <a:pt x="19163" y="46342"/>
                    <a:pt x="18640" y="45274"/>
                  </a:cubicBezTo>
                  <a:cubicBezTo>
                    <a:pt x="18217" y="44409"/>
                    <a:pt x="18258" y="43367"/>
                    <a:pt x="18175" y="42421"/>
                  </a:cubicBezTo>
                  <a:lnTo>
                    <a:pt x="18175" y="42421"/>
                  </a:lnTo>
                  <a:cubicBezTo>
                    <a:pt x="18869" y="43035"/>
                    <a:pt x="19643" y="43531"/>
                    <a:pt x="20484" y="43899"/>
                  </a:cubicBezTo>
                  <a:cubicBezTo>
                    <a:pt x="20752" y="44018"/>
                    <a:pt x="21452" y="44133"/>
                    <a:pt x="21586" y="44419"/>
                  </a:cubicBezTo>
                  <a:cubicBezTo>
                    <a:pt x="21653" y="44557"/>
                    <a:pt x="21648" y="44716"/>
                    <a:pt x="21650" y="44870"/>
                  </a:cubicBezTo>
                  <a:cubicBezTo>
                    <a:pt x="21655" y="46052"/>
                    <a:pt x="21929" y="47450"/>
                    <a:pt x="22895" y="48237"/>
                  </a:cubicBezTo>
                  <a:cubicBezTo>
                    <a:pt x="23317" y="48580"/>
                    <a:pt x="23783" y="48732"/>
                    <a:pt x="24242" y="48732"/>
                  </a:cubicBezTo>
                  <a:cubicBezTo>
                    <a:pt x="25024" y="48732"/>
                    <a:pt x="25786" y="48290"/>
                    <a:pt x="26275" y="47594"/>
                  </a:cubicBezTo>
                  <a:cubicBezTo>
                    <a:pt x="27194" y="46286"/>
                    <a:pt x="27526" y="44543"/>
                    <a:pt x="27800" y="43004"/>
                  </a:cubicBezTo>
                  <a:cubicBezTo>
                    <a:pt x="27896" y="42459"/>
                    <a:pt x="28113" y="41111"/>
                    <a:pt x="28042" y="40363"/>
                  </a:cubicBezTo>
                  <a:cubicBezTo>
                    <a:pt x="27935" y="39214"/>
                    <a:pt x="26887" y="38459"/>
                    <a:pt x="25795" y="38459"/>
                  </a:cubicBezTo>
                  <a:cubicBezTo>
                    <a:pt x="25652" y="38459"/>
                    <a:pt x="25509" y="38472"/>
                    <a:pt x="25366" y="38499"/>
                  </a:cubicBezTo>
                  <a:cubicBezTo>
                    <a:pt x="25069" y="38554"/>
                    <a:pt x="24778" y="38643"/>
                    <a:pt x="24488" y="38643"/>
                  </a:cubicBezTo>
                  <a:cubicBezTo>
                    <a:pt x="24320" y="38643"/>
                    <a:pt x="24152" y="38613"/>
                    <a:pt x="23984" y="38528"/>
                  </a:cubicBezTo>
                  <a:cubicBezTo>
                    <a:pt x="24134" y="38442"/>
                    <a:pt x="24296" y="38375"/>
                    <a:pt x="24457" y="38304"/>
                  </a:cubicBezTo>
                  <a:cubicBezTo>
                    <a:pt x="24895" y="38112"/>
                    <a:pt x="25125" y="37625"/>
                    <a:pt x="24995" y="37165"/>
                  </a:cubicBezTo>
                  <a:cubicBezTo>
                    <a:pt x="24295" y="34669"/>
                    <a:pt x="23595" y="32175"/>
                    <a:pt x="22896" y="29680"/>
                  </a:cubicBezTo>
                  <a:cubicBezTo>
                    <a:pt x="22770" y="29235"/>
                    <a:pt x="22645" y="28786"/>
                    <a:pt x="22651" y="28323"/>
                  </a:cubicBezTo>
                  <a:lnTo>
                    <a:pt x="22651" y="28323"/>
                  </a:lnTo>
                  <a:cubicBezTo>
                    <a:pt x="22924" y="28706"/>
                    <a:pt x="23835" y="28798"/>
                    <a:pt x="24268" y="28872"/>
                  </a:cubicBezTo>
                  <a:cubicBezTo>
                    <a:pt x="24451" y="28904"/>
                    <a:pt x="24636" y="28918"/>
                    <a:pt x="24821" y="28918"/>
                  </a:cubicBezTo>
                  <a:cubicBezTo>
                    <a:pt x="25301" y="28918"/>
                    <a:pt x="25782" y="28821"/>
                    <a:pt x="26234" y="28671"/>
                  </a:cubicBezTo>
                  <a:cubicBezTo>
                    <a:pt x="27080" y="28391"/>
                    <a:pt x="27850" y="27928"/>
                    <a:pt x="28644" y="27523"/>
                  </a:cubicBezTo>
                  <a:cubicBezTo>
                    <a:pt x="30363" y="26644"/>
                    <a:pt x="33128" y="26220"/>
                    <a:pt x="33391" y="23938"/>
                  </a:cubicBezTo>
                  <a:cubicBezTo>
                    <a:pt x="33372" y="23931"/>
                    <a:pt x="33375" y="23929"/>
                    <a:pt x="33375" y="23927"/>
                  </a:cubicBezTo>
                  <a:cubicBezTo>
                    <a:pt x="33396" y="23753"/>
                    <a:pt x="33458" y="23586"/>
                    <a:pt x="33494" y="23413"/>
                  </a:cubicBezTo>
                  <a:cubicBezTo>
                    <a:pt x="33559" y="23101"/>
                    <a:pt x="33532" y="22771"/>
                    <a:pt x="33417" y="22474"/>
                  </a:cubicBezTo>
                  <a:cubicBezTo>
                    <a:pt x="33344" y="22288"/>
                    <a:pt x="33238" y="22117"/>
                    <a:pt x="33163" y="21934"/>
                  </a:cubicBezTo>
                  <a:cubicBezTo>
                    <a:pt x="32727" y="20890"/>
                    <a:pt x="32388" y="20317"/>
                    <a:pt x="31472" y="19590"/>
                  </a:cubicBezTo>
                  <a:cubicBezTo>
                    <a:pt x="31259" y="19421"/>
                    <a:pt x="31005" y="19305"/>
                    <a:pt x="30738" y="19254"/>
                  </a:cubicBezTo>
                  <a:cubicBezTo>
                    <a:pt x="30606" y="19230"/>
                    <a:pt x="30467" y="19219"/>
                    <a:pt x="30350" y="19150"/>
                  </a:cubicBezTo>
                  <a:cubicBezTo>
                    <a:pt x="30158" y="19038"/>
                    <a:pt x="28434" y="16824"/>
                    <a:pt x="28234" y="16824"/>
                  </a:cubicBezTo>
                  <a:cubicBezTo>
                    <a:pt x="28227" y="16824"/>
                    <a:pt x="28222" y="16826"/>
                    <a:pt x="28219" y="16832"/>
                  </a:cubicBezTo>
                  <a:cubicBezTo>
                    <a:pt x="28395" y="16492"/>
                    <a:pt x="28510" y="16118"/>
                    <a:pt x="28552" y="15724"/>
                  </a:cubicBezTo>
                  <a:cubicBezTo>
                    <a:pt x="28639" y="14893"/>
                    <a:pt x="28381" y="14095"/>
                    <a:pt x="27825" y="13479"/>
                  </a:cubicBezTo>
                  <a:cubicBezTo>
                    <a:pt x="27787" y="13433"/>
                    <a:pt x="27746" y="13394"/>
                    <a:pt x="27705" y="13352"/>
                  </a:cubicBezTo>
                  <a:cubicBezTo>
                    <a:pt x="28035" y="12704"/>
                    <a:pt x="28280" y="12025"/>
                    <a:pt x="28429" y="11322"/>
                  </a:cubicBezTo>
                  <a:cubicBezTo>
                    <a:pt x="28929" y="9018"/>
                    <a:pt x="28449" y="6567"/>
                    <a:pt x="27002" y="4039"/>
                  </a:cubicBezTo>
                  <a:cubicBezTo>
                    <a:pt x="25296" y="1059"/>
                    <a:pt x="21758" y="0"/>
                    <a:pt x="192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5" name="Google Shape;3865;p54"/>
            <p:cNvSpPr/>
            <p:nvPr/>
          </p:nvSpPr>
          <p:spPr>
            <a:xfrm>
              <a:off x="8326383" y="4671497"/>
              <a:ext cx="99632" cy="211292"/>
            </a:xfrm>
            <a:custGeom>
              <a:avLst/>
              <a:gdLst/>
              <a:ahLst/>
              <a:cxnLst/>
              <a:rect l="l" t="t" r="r" b="b"/>
              <a:pathLst>
                <a:path w="3333" h="7069" extrusionOk="0">
                  <a:moveTo>
                    <a:pt x="2658" y="1"/>
                  </a:moveTo>
                  <a:cubicBezTo>
                    <a:pt x="2575" y="1"/>
                    <a:pt x="2489" y="8"/>
                    <a:pt x="2403" y="19"/>
                  </a:cubicBezTo>
                  <a:cubicBezTo>
                    <a:pt x="2232" y="42"/>
                    <a:pt x="2050" y="89"/>
                    <a:pt x="1885" y="139"/>
                  </a:cubicBezTo>
                  <a:cubicBezTo>
                    <a:pt x="1627" y="220"/>
                    <a:pt x="1419" y="305"/>
                    <a:pt x="1334" y="338"/>
                  </a:cubicBezTo>
                  <a:cubicBezTo>
                    <a:pt x="1308" y="351"/>
                    <a:pt x="1292" y="357"/>
                    <a:pt x="1292" y="357"/>
                  </a:cubicBezTo>
                  <a:cubicBezTo>
                    <a:pt x="1292" y="357"/>
                    <a:pt x="1011" y="940"/>
                    <a:pt x="708" y="1521"/>
                  </a:cubicBezTo>
                  <a:cubicBezTo>
                    <a:pt x="408" y="2103"/>
                    <a:pt x="84" y="2676"/>
                    <a:pt x="84" y="2676"/>
                  </a:cubicBezTo>
                  <a:cubicBezTo>
                    <a:pt x="84" y="2676"/>
                    <a:pt x="0" y="3421"/>
                    <a:pt x="24" y="4305"/>
                  </a:cubicBezTo>
                  <a:cubicBezTo>
                    <a:pt x="29" y="4415"/>
                    <a:pt x="32" y="4528"/>
                    <a:pt x="39" y="4641"/>
                  </a:cubicBezTo>
                  <a:cubicBezTo>
                    <a:pt x="94" y="5670"/>
                    <a:pt x="324" y="6751"/>
                    <a:pt x="815" y="7005"/>
                  </a:cubicBezTo>
                  <a:cubicBezTo>
                    <a:pt x="894" y="7045"/>
                    <a:pt x="980" y="7069"/>
                    <a:pt x="1070" y="7069"/>
                  </a:cubicBezTo>
                  <a:cubicBezTo>
                    <a:pt x="1099" y="7069"/>
                    <a:pt x="1128" y="7067"/>
                    <a:pt x="1158" y="7061"/>
                  </a:cubicBezTo>
                  <a:cubicBezTo>
                    <a:pt x="2448" y="6854"/>
                    <a:pt x="3333" y="1445"/>
                    <a:pt x="3241" y="453"/>
                  </a:cubicBezTo>
                  <a:cubicBezTo>
                    <a:pt x="3213" y="206"/>
                    <a:pt x="3080" y="76"/>
                    <a:pt x="2894" y="28"/>
                  </a:cubicBezTo>
                  <a:cubicBezTo>
                    <a:pt x="2823" y="9"/>
                    <a:pt x="2743" y="1"/>
                    <a:pt x="26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6" name="Google Shape;3866;p54"/>
            <p:cNvSpPr/>
            <p:nvPr/>
          </p:nvSpPr>
          <p:spPr>
            <a:xfrm>
              <a:off x="8350686" y="4672304"/>
              <a:ext cx="75329" cy="210485"/>
            </a:xfrm>
            <a:custGeom>
              <a:avLst/>
              <a:gdLst/>
              <a:ahLst/>
              <a:cxnLst/>
              <a:rect l="l" t="t" r="r" b="b"/>
              <a:pathLst>
                <a:path w="2520" h="7042" extrusionOk="0">
                  <a:moveTo>
                    <a:pt x="2081" y="1"/>
                  </a:moveTo>
                  <a:cubicBezTo>
                    <a:pt x="1975" y="1799"/>
                    <a:pt x="1653" y="3319"/>
                    <a:pt x="1237" y="4498"/>
                  </a:cubicBezTo>
                  <a:cubicBezTo>
                    <a:pt x="826" y="5676"/>
                    <a:pt x="334" y="6525"/>
                    <a:pt x="0" y="6978"/>
                  </a:cubicBezTo>
                  <a:cubicBezTo>
                    <a:pt x="80" y="7018"/>
                    <a:pt x="167" y="7042"/>
                    <a:pt x="256" y="7042"/>
                  </a:cubicBezTo>
                  <a:cubicBezTo>
                    <a:pt x="285" y="7042"/>
                    <a:pt x="314" y="7040"/>
                    <a:pt x="343" y="7034"/>
                  </a:cubicBezTo>
                  <a:cubicBezTo>
                    <a:pt x="1635" y="6827"/>
                    <a:pt x="2520" y="1418"/>
                    <a:pt x="2428" y="426"/>
                  </a:cubicBezTo>
                  <a:cubicBezTo>
                    <a:pt x="2401" y="177"/>
                    <a:pt x="2267" y="49"/>
                    <a:pt x="20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7" name="Google Shape;3867;p54"/>
            <p:cNvSpPr/>
            <p:nvPr/>
          </p:nvSpPr>
          <p:spPr>
            <a:xfrm>
              <a:off x="8119707" y="4530834"/>
              <a:ext cx="247450" cy="231618"/>
            </a:xfrm>
            <a:custGeom>
              <a:avLst/>
              <a:gdLst/>
              <a:ahLst/>
              <a:cxnLst/>
              <a:rect l="l" t="t" r="r" b="b"/>
              <a:pathLst>
                <a:path w="8278" h="7749" extrusionOk="0">
                  <a:moveTo>
                    <a:pt x="3683" y="1"/>
                  </a:moveTo>
                  <a:cubicBezTo>
                    <a:pt x="3664" y="1"/>
                    <a:pt x="3636" y="14"/>
                    <a:pt x="3586" y="28"/>
                  </a:cubicBezTo>
                  <a:cubicBezTo>
                    <a:pt x="3407" y="77"/>
                    <a:pt x="3226" y="128"/>
                    <a:pt x="3048" y="178"/>
                  </a:cubicBezTo>
                  <a:cubicBezTo>
                    <a:pt x="2032" y="464"/>
                    <a:pt x="1017" y="742"/>
                    <a:pt x="1" y="1020"/>
                  </a:cubicBezTo>
                  <a:cubicBezTo>
                    <a:pt x="299" y="1764"/>
                    <a:pt x="601" y="2516"/>
                    <a:pt x="972" y="3231"/>
                  </a:cubicBezTo>
                  <a:cubicBezTo>
                    <a:pt x="1157" y="3593"/>
                    <a:pt x="1362" y="3946"/>
                    <a:pt x="1593" y="4284"/>
                  </a:cubicBezTo>
                  <a:cubicBezTo>
                    <a:pt x="2422" y="5497"/>
                    <a:pt x="3494" y="6462"/>
                    <a:pt x="4849" y="7056"/>
                  </a:cubicBezTo>
                  <a:cubicBezTo>
                    <a:pt x="5527" y="7355"/>
                    <a:pt x="6243" y="7591"/>
                    <a:pt x="6965" y="7749"/>
                  </a:cubicBezTo>
                  <a:cubicBezTo>
                    <a:pt x="7287" y="7338"/>
                    <a:pt x="7576" y="6902"/>
                    <a:pt x="7798" y="6429"/>
                  </a:cubicBezTo>
                  <a:cubicBezTo>
                    <a:pt x="7905" y="6203"/>
                    <a:pt x="7996" y="5970"/>
                    <a:pt x="8070" y="5735"/>
                  </a:cubicBezTo>
                  <a:cubicBezTo>
                    <a:pt x="8107" y="5622"/>
                    <a:pt x="8138" y="5506"/>
                    <a:pt x="8166" y="5394"/>
                  </a:cubicBezTo>
                  <a:cubicBezTo>
                    <a:pt x="8185" y="5327"/>
                    <a:pt x="8278" y="5087"/>
                    <a:pt x="8247" y="5032"/>
                  </a:cubicBezTo>
                  <a:cubicBezTo>
                    <a:pt x="8229" y="5001"/>
                    <a:pt x="8073" y="4975"/>
                    <a:pt x="8042" y="4965"/>
                  </a:cubicBezTo>
                  <a:cubicBezTo>
                    <a:pt x="7924" y="4930"/>
                    <a:pt x="7804" y="4896"/>
                    <a:pt x="7685" y="4854"/>
                  </a:cubicBezTo>
                  <a:cubicBezTo>
                    <a:pt x="7438" y="4768"/>
                    <a:pt x="7190" y="4672"/>
                    <a:pt x="6950" y="4566"/>
                  </a:cubicBezTo>
                  <a:cubicBezTo>
                    <a:pt x="6435" y="4337"/>
                    <a:pt x="5929" y="4048"/>
                    <a:pt x="5517" y="3661"/>
                  </a:cubicBezTo>
                  <a:cubicBezTo>
                    <a:pt x="5358" y="3511"/>
                    <a:pt x="5214" y="3351"/>
                    <a:pt x="5082" y="3177"/>
                  </a:cubicBezTo>
                  <a:cubicBezTo>
                    <a:pt x="4713" y="2686"/>
                    <a:pt x="4449" y="2118"/>
                    <a:pt x="4226" y="1545"/>
                  </a:cubicBezTo>
                  <a:cubicBezTo>
                    <a:pt x="4038" y="1063"/>
                    <a:pt x="3897" y="569"/>
                    <a:pt x="3734" y="77"/>
                  </a:cubicBezTo>
                  <a:cubicBezTo>
                    <a:pt x="3715" y="19"/>
                    <a:pt x="3705" y="1"/>
                    <a:pt x="3683" y="1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8" name="Google Shape;3868;p54"/>
            <p:cNvSpPr/>
            <p:nvPr/>
          </p:nvSpPr>
          <p:spPr>
            <a:xfrm>
              <a:off x="8119707" y="4530834"/>
              <a:ext cx="151944" cy="107335"/>
            </a:xfrm>
            <a:custGeom>
              <a:avLst/>
              <a:gdLst/>
              <a:ahLst/>
              <a:cxnLst/>
              <a:rect l="l" t="t" r="r" b="b"/>
              <a:pathLst>
                <a:path w="5083" h="3591" extrusionOk="0">
                  <a:moveTo>
                    <a:pt x="3683" y="1"/>
                  </a:moveTo>
                  <a:cubicBezTo>
                    <a:pt x="3664" y="1"/>
                    <a:pt x="3636" y="14"/>
                    <a:pt x="3586" y="28"/>
                  </a:cubicBezTo>
                  <a:cubicBezTo>
                    <a:pt x="3407" y="77"/>
                    <a:pt x="3226" y="130"/>
                    <a:pt x="3048" y="178"/>
                  </a:cubicBezTo>
                  <a:cubicBezTo>
                    <a:pt x="2032" y="464"/>
                    <a:pt x="1017" y="742"/>
                    <a:pt x="1" y="1020"/>
                  </a:cubicBezTo>
                  <a:cubicBezTo>
                    <a:pt x="300" y="1764"/>
                    <a:pt x="601" y="2516"/>
                    <a:pt x="972" y="3231"/>
                  </a:cubicBezTo>
                  <a:cubicBezTo>
                    <a:pt x="1601" y="3472"/>
                    <a:pt x="2275" y="3591"/>
                    <a:pt x="2950" y="3591"/>
                  </a:cubicBezTo>
                  <a:cubicBezTo>
                    <a:pt x="3679" y="3591"/>
                    <a:pt x="4408" y="3452"/>
                    <a:pt x="5082" y="3177"/>
                  </a:cubicBezTo>
                  <a:cubicBezTo>
                    <a:pt x="4713" y="2687"/>
                    <a:pt x="4450" y="2121"/>
                    <a:pt x="4226" y="1545"/>
                  </a:cubicBezTo>
                  <a:cubicBezTo>
                    <a:pt x="4038" y="1063"/>
                    <a:pt x="3897" y="569"/>
                    <a:pt x="3734" y="77"/>
                  </a:cubicBezTo>
                  <a:cubicBezTo>
                    <a:pt x="3715" y="19"/>
                    <a:pt x="3705" y="1"/>
                    <a:pt x="3683" y="1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9" name="Google Shape;3869;p54"/>
            <p:cNvSpPr/>
            <p:nvPr/>
          </p:nvSpPr>
          <p:spPr>
            <a:xfrm>
              <a:off x="7810797" y="3899946"/>
              <a:ext cx="209457" cy="186543"/>
            </a:xfrm>
            <a:custGeom>
              <a:avLst/>
              <a:gdLst/>
              <a:ahLst/>
              <a:cxnLst/>
              <a:rect l="l" t="t" r="r" b="b"/>
              <a:pathLst>
                <a:path w="7007" h="6241" extrusionOk="0">
                  <a:moveTo>
                    <a:pt x="5189" y="0"/>
                  </a:moveTo>
                  <a:cubicBezTo>
                    <a:pt x="2742" y="0"/>
                    <a:pt x="1283" y="755"/>
                    <a:pt x="0" y="1858"/>
                  </a:cubicBezTo>
                  <a:lnTo>
                    <a:pt x="313" y="2275"/>
                  </a:lnTo>
                  <a:cubicBezTo>
                    <a:pt x="934" y="1881"/>
                    <a:pt x="1527" y="1558"/>
                    <a:pt x="2246" y="1286"/>
                  </a:cubicBezTo>
                  <a:lnTo>
                    <a:pt x="2246" y="1286"/>
                  </a:lnTo>
                  <a:cubicBezTo>
                    <a:pt x="1721" y="1744"/>
                    <a:pt x="1088" y="2207"/>
                    <a:pt x="686" y="2817"/>
                  </a:cubicBezTo>
                  <a:lnTo>
                    <a:pt x="1184" y="3517"/>
                  </a:lnTo>
                  <a:cubicBezTo>
                    <a:pt x="1601" y="3106"/>
                    <a:pt x="1893" y="2915"/>
                    <a:pt x="2407" y="2555"/>
                  </a:cubicBezTo>
                  <a:lnTo>
                    <a:pt x="2407" y="2555"/>
                  </a:lnTo>
                  <a:cubicBezTo>
                    <a:pt x="1990" y="3033"/>
                    <a:pt x="1732" y="3447"/>
                    <a:pt x="1492" y="3932"/>
                  </a:cubicBezTo>
                  <a:lnTo>
                    <a:pt x="2013" y="4647"/>
                  </a:lnTo>
                  <a:cubicBezTo>
                    <a:pt x="2402" y="4129"/>
                    <a:pt x="2518" y="3995"/>
                    <a:pt x="3252" y="3524"/>
                  </a:cubicBezTo>
                  <a:lnTo>
                    <a:pt x="3252" y="3524"/>
                  </a:lnTo>
                  <a:cubicBezTo>
                    <a:pt x="2901" y="4275"/>
                    <a:pt x="2769" y="4543"/>
                    <a:pt x="2542" y="5414"/>
                  </a:cubicBezTo>
                  <a:lnTo>
                    <a:pt x="3158" y="6241"/>
                  </a:lnTo>
                  <a:cubicBezTo>
                    <a:pt x="3876" y="4388"/>
                    <a:pt x="5426" y="2299"/>
                    <a:pt x="7007" y="121"/>
                  </a:cubicBezTo>
                  <a:cubicBezTo>
                    <a:pt x="6344" y="39"/>
                    <a:pt x="5741" y="0"/>
                    <a:pt x="51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0" name="Google Shape;3870;p54"/>
            <p:cNvSpPr/>
            <p:nvPr/>
          </p:nvSpPr>
          <p:spPr>
            <a:xfrm>
              <a:off x="8321750" y="3965435"/>
              <a:ext cx="178697" cy="203132"/>
            </a:xfrm>
            <a:custGeom>
              <a:avLst/>
              <a:gdLst/>
              <a:ahLst/>
              <a:cxnLst/>
              <a:rect l="l" t="t" r="r" b="b"/>
              <a:pathLst>
                <a:path w="5978" h="6796" extrusionOk="0">
                  <a:moveTo>
                    <a:pt x="0" y="0"/>
                  </a:moveTo>
                  <a:lnTo>
                    <a:pt x="0" y="0"/>
                  </a:lnTo>
                  <a:cubicBezTo>
                    <a:pt x="826" y="2482"/>
                    <a:pt x="1646" y="4869"/>
                    <a:pt x="1772" y="6795"/>
                  </a:cubicBezTo>
                  <a:lnTo>
                    <a:pt x="2583" y="6209"/>
                  </a:lnTo>
                  <a:cubicBezTo>
                    <a:pt x="2626" y="5337"/>
                    <a:pt x="2583" y="5052"/>
                    <a:pt x="2479" y="4253"/>
                  </a:cubicBezTo>
                  <a:lnTo>
                    <a:pt x="2479" y="4253"/>
                  </a:lnTo>
                  <a:cubicBezTo>
                    <a:pt x="3022" y="4904"/>
                    <a:pt x="3089" y="5062"/>
                    <a:pt x="3297" y="5655"/>
                  </a:cubicBezTo>
                  <a:lnTo>
                    <a:pt x="3989" y="5145"/>
                  </a:lnTo>
                  <a:cubicBezTo>
                    <a:pt x="3907" y="4627"/>
                    <a:pt x="3791" y="4168"/>
                    <a:pt x="3546" y="3604"/>
                  </a:cubicBezTo>
                  <a:lnTo>
                    <a:pt x="3546" y="3604"/>
                  </a:lnTo>
                  <a:cubicBezTo>
                    <a:pt x="3917" y="4085"/>
                    <a:pt x="4132" y="4348"/>
                    <a:pt x="4397" y="4850"/>
                  </a:cubicBezTo>
                  <a:lnTo>
                    <a:pt x="5062" y="4348"/>
                  </a:lnTo>
                  <a:cubicBezTo>
                    <a:pt x="4866" y="3665"/>
                    <a:pt x="4418" y="3051"/>
                    <a:pt x="4065" y="2475"/>
                  </a:cubicBezTo>
                  <a:lnTo>
                    <a:pt x="4065" y="2475"/>
                  </a:lnTo>
                  <a:cubicBezTo>
                    <a:pt x="4651" y="2938"/>
                    <a:pt x="5106" y="3409"/>
                    <a:pt x="5564" y="3957"/>
                  </a:cubicBezTo>
                  <a:lnTo>
                    <a:pt x="5978" y="3663"/>
                  </a:lnTo>
                  <a:cubicBezTo>
                    <a:pt x="4919" y="1954"/>
                    <a:pt x="3460" y="647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1" name="Google Shape;3871;p54"/>
            <p:cNvSpPr/>
            <p:nvPr/>
          </p:nvSpPr>
          <p:spPr>
            <a:xfrm>
              <a:off x="7960768" y="4824145"/>
              <a:ext cx="199353" cy="81749"/>
            </a:xfrm>
            <a:custGeom>
              <a:avLst/>
              <a:gdLst/>
              <a:ahLst/>
              <a:cxnLst/>
              <a:rect l="l" t="t" r="r" b="b"/>
              <a:pathLst>
                <a:path w="6669" h="2735" extrusionOk="0">
                  <a:moveTo>
                    <a:pt x="3458" y="1"/>
                  </a:moveTo>
                  <a:cubicBezTo>
                    <a:pt x="3458" y="1"/>
                    <a:pt x="2632" y="277"/>
                    <a:pt x="1789" y="664"/>
                  </a:cubicBezTo>
                  <a:cubicBezTo>
                    <a:pt x="947" y="1051"/>
                    <a:pt x="87" y="1548"/>
                    <a:pt x="16" y="1981"/>
                  </a:cubicBezTo>
                  <a:cubicBezTo>
                    <a:pt x="1" y="2077"/>
                    <a:pt x="16" y="2169"/>
                    <a:pt x="67" y="2256"/>
                  </a:cubicBezTo>
                  <a:cubicBezTo>
                    <a:pt x="269" y="2608"/>
                    <a:pt x="1126" y="2734"/>
                    <a:pt x="2152" y="2734"/>
                  </a:cubicBezTo>
                  <a:cubicBezTo>
                    <a:pt x="3798" y="2734"/>
                    <a:pt x="5879" y="2409"/>
                    <a:pt x="6389" y="2170"/>
                  </a:cubicBezTo>
                  <a:cubicBezTo>
                    <a:pt x="6595" y="2071"/>
                    <a:pt x="6669" y="1902"/>
                    <a:pt x="6652" y="1702"/>
                  </a:cubicBezTo>
                  <a:cubicBezTo>
                    <a:pt x="6621" y="1168"/>
                    <a:pt x="6019" y="428"/>
                    <a:pt x="5876" y="258"/>
                  </a:cubicBezTo>
                  <a:lnTo>
                    <a:pt x="5874" y="258"/>
                  </a:lnTo>
                  <a:cubicBezTo>
                    <a:pt x="5854" y="237"/>
                    <a:pt x="5844" y="222"/>
                    <a:pt x="5844" y="222"/>
                  </a:cubicBezTo>
                  <a:lnTo>
                    <a:pt x="34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2" name="Google Shape;3872;p54"/>
            <p:cNvSpPr/>
            <p:nvPr/>
          </p:nvSpPr>
          <p:spPr>
            <a:xfrm>
              <a:off x="8014246" y="4824205"/>
              <a:ext cx="122141" cy="29770"/>
            </a:xfrm>
            <a:custGeom>
              <a:avLst/>
              <a:gdLst/>
              <a:ahLst/>
              <a:cxnLst/>
              <a:rect l="l" t="t" r="r" b="b"/>
              <a:pathLst>
                <a:path w="4086" h="996" extrusionOk="0">
                  <a:moveTo>
                    <a:pt x="1669" y="0"/>
                  </a:moveTo>
                  <a:cubicBezTo>
                    <a:pt x="1669" y="0"/>
                    <a:pt x="843" y="277"/>
                    <a:pt x="0" y="664"/>
                  </a:cubicBezTo>
                  <a:cubicBezTo>
                    <a:pt x="351" y="906"/>
                    <a:pt x="793" y="995"/>
                    <a:pt x="1257" y="995"/>
                  </a:cubicBezTo>
                  <a:cubicBezTo>
                    <a:pt x="2540" y="995"/>
                    <a:pt x="3985" y="308"/>
                    <a:pt x="4085" y="259"/>
                  </a:cubicBezTo>
                  <a:cubicBezTo>
                    <a:pt x="4067" y="237"/>
                    <a:pt x="4057" y="223"/>
                    <a:pt x="4056" y="223"/>
                  </a:cubicBezTo>
                  <a:cubicBezTo>
                    <a:pt x="4056" y="223"/>
                    <a:pt x="4055" y="223"/>
                    <a:pt x="4055" y="223"/>
                  </a:cubicBezTo>
                  <a:lnTo>
                    <a:pt x="1669" y="0"/>
                  </a:ln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3" name="Google Shape;3873;p54"/>
            <p:cNvSpPr/>
            <p:nvPr/>
          </p:nvSpPr>
          <p:spPr>
            <a:xfrm>
              <a:off x="7960768" y="4875048"/>
              <a:ext cx="199353" cy="30846"/>
            </a:xfrm>
            <a:custGeom>
              <a:avLst/>
              <a:gdLst/>
              <a:ahLst/>
              <a:cxnLst/>
              <a:rect l="l" t="t" r="r" b="b"/>
              <a:pathLst>
                <a:path w="6669" h="1032" extrusionOk="0">
                  <a:moveTo>
                    <a:pt x="6652" y="0"/>
                  </a:moveTo>
                  <a:lnTo>
                    <a:pt x="6652" y="0"/>
                  </a:lnTo>
                  <a:cubicBezTo>
                    <a:pt x="5137" y="429"/>
                    <a:pt x="3781" y="565"/>
                    <a:pt x="2670" y="565"/>
                  </a:cubicBezTo>
                  <a:cubicBezTo>
                    <a:pt x="1454" y="565"/>
                    <a:pt x="532" y="402"/>
                    <a:pt x="16" y="281"/>
                  </a:cubicBezTo>
                  <a:lnTo>
                    <a:pt x="16" y="281"/>
                  </a:lnTo>
                  <a:cubicBezTo>
                    <a:pt x="1" y="374"/>
                    <a:pt x="16" y="466"/>
                    <a:pt x="67" y="553"/>
                  </a:cubicBezTo>
                  <a:cubicBezTo>
                    <a:pt x="270" y="905"/>
                    <a:pt x="1127" y="1031"/>
                    <a:pt x="2152" y="1031"/>
                  </a:cubicBezTo>
                  <a:cubicBezTo>
                    <a:pt x="3798" y="1031"/>
                    <a:pt x="5879" y="706"/>
                    <a:pt x="6389" y="467"/>
                  </a:cubicBezTo>
                  <a:cubicBezTo>
                    <a:pt x="6595" y="371"/>
                    <a:pt x="6669" y="199"/>
                    <a:pt x="66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4" name="Google Shape;3874;p54"/>
            <p:cNvSpPr/>
            <p:nvPr/>
          </p:nvSpPr>
          <p:spPr>
            <a:xfrm>
              <a:off x="8013170" y="4556749"/>
              <a:ext cx="123366" cy="278336"/>
            </a:xfrm>
            <a:custGeom>
              <a:avLst/>
              <a:gdLst/>
              <a:ahLst/>
              <a:cxnLst/>
              <a:rect l="l" t="t" r="r" b="b"/>
              <a:pathLst>
                <a:path w="4127" h="9312" extrusionOk="0">
                  <a:moveTo>
                    <a:pt x="3511" y="1"/>
                  </a:moveTo>
                  <a:lnTo>
                    <a:pt x="1" y="21"/>
                  </a:lnTo>
                  <a:cubicBezTo>
                    <a:pt x="1" y="21"/>
                    <a:pt x="73" y="678"/>
                    <a:pt x="148" y="1336"/>
                  </a:cubicBezTo>
                  <a:cubicBezTo>
                    <a:pt x="211" y="1836"/>
                    <a:pt x="272" y="2337"/>
                    <a:pt x="297" y="2547"/>
                  </a:cubicBezTo>
                  <a:cubicBezTo>
                    <a:pt x="307" y="2616"/>
                    <a:pt x="311" y="2653"/>
                    <a:pt x="311" y="2653"/>
                  </a:cubicBezTo>
                  <a:lnTo>
                    <a:pt x="311" y="2670"/>
                  </a:lnTo>
                  <a:lnTo>
                    <a:pt x="382" y="3181"/>
                  </a:lnTo>
                  <a:cubicBezTo>
                    <a:pt x="382" y="3181"/>
                    <a:pt x="587" y="4663"/>
                    <a:pt x="845" y="6131"/>
                  </a:cubicBezTo>
                  <a:cubicBezTo>
                    <a:pt x="1099" y="7599"/>
                    <a:pt x="1383" y="9060"/>
                    <a:pt x="1383" y="9060"/>
                  </a:cubicBezTo>
                  <a:cubicBezTo>
                    <a:pt x="2018" y="9222"/>
                    <a:pt x="2557" y="9312"/>
                    <a:pt x="3096" y="9312"/>
                  </a:cubicBezTo>
                  <a:cubicBezTo>
                    <a:pt x="3432" y="9312"/>
                    <a:pt x="3767" y="9277"/>
                    <a:pt x="4127" y="9204"/>
                  </a:cubicBezTo>
                  <a:cubicBezTo>
                    <a:pt x="4127" y="9204"/>
                    <a:pt x="3963" y="7621"/>
                    <a:pt x="3826" y="6069"/>
                  </a:cubicBezTo>
                  <a:cubicBezTo>
                    <a:pt x="3691" y="4518"/>
                    <a:pt x="3613" y="2980"/>
                    <a:pt x="3613" y="2980"/>
                  </a:cubicBezTo>
                  <a:lnTo>
                    <a:pt x="3590" y="2484"/>
                  </a:lnTo>
                  <a:lnTo>
                    <a:pt x="3590" y="2472"/>
                  </a:lnTo>
                  <a:cubicBezTo>
                    <a:pt x="3590" y="2472"/>
                    <a:pt x="3579" y="2163"/>
                    <a:pt x="3562" y="1762"/>
                  </a:cubicBezTo>
                  <a:cubicBezTo>
                    <a:pt x="3557" y="1600"/>
                    <a:pt x="3548" y="1419"/>
                    <a:pt x="3542" y="1240"/>
                  </a:cubicBezTo>
                  <a:cubicBezTo>
                    <a:pt x="3528" y="620"/>
                    <a:pt x="3511" y="1"/>
                    <a:pt x="3511" y="1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5" name="Google Shape;3875;p54"/>
            <p:cNvSpPr/>
            <p:nvPr/>
          </p:nvSpPr>
          <p:spPr>
            <a:xfrm>
              <a:off x="8013259" y="4556809"/>
              <a:ext cx="106447" cy="76130"/>
            </a:xfrm>
            <a:custGeom>
              <a:avLst/>
              <a:gdLst/>
              <a:ahLst/>
              <a:cxnLst/>
              <a:rect l="l" t="t" r="r" b="b"/>
              <a:pathLst>
                <a:path w="3561" h="2547" extrusionOk="0">
                  <a:moveTo>
                    <a:pt x="3510" y="0"/>
                  </a:moveTo>
                  <a:lnTo>
                    <a:pt x="1" y="20"/>
                  </a:lnTo>
                  <a:cubicBezTo>
                    <a:pt x="1" y="20"/>
                    <a:pt x="73" y="679"/>
                    <a:pt x="146" y="1337"/>
                  </a:cubicBezTo>
                  <a:cubicBezTo>
                    <a:pt x="210" y="1837"/>
                    <a:pt x="270" y="2338"/>
                    <a:pt x="297" y="2547"/>
                  </a:cubicBezTo>
                  <a:cubicBezTo>
                    <a:pt x="930" y="2514"/>
                    <a:pt x="1558" y="2384"/>
                    <a:pt x="2153" y="2163"/>
                  </a:cubicBezTo>
                  <a:cubicBezTo>
                    <a:pt x="2613" y="1990"/>
                    <a:pt x="3081" y="1762"/>
                    <a:pt x="3561" y="1762"/>
                  </a:cubicBezTo>
                  <a:cubicBezTo>
                    <a:pt x="3555" y="1599"/>
                    <a:pt x="3548" y="1420"/>
                    <a:pt x="3541" y="1239"/>
                  </a:cubicBezTo>
                  <a:cubicBezTo>
                    <a:pt x="3527" y="620"/>
                    <a:pt x="3510" y="0"/>
                    <a:pt x="3510" y="0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6" name="Google Shape;3876;p54"/>
            <p:cNvSpPr/>
            <p:nvPr/>
          </p:nvSpPr>
          <p:spPr>
            <a:xfrm>
              <a:off x="8451274" y="4095935"/>
              <a:ext cx="138073" cy="140334"/>
            </a:xfrm>
            <a:custGeom>
              <a:avLst/>
              <a:gdLst/>
              <a:ahLst/>
              <a:cxnLst/>
              <a:rect l="l" t="t" r="r" b="b"/>
              <a:pathLst>
                <a:path w="4619" h="4695" extrusionOk="0">
                  <a:moveTo>
                    <a:pt x="2985" y="0"/>
                  </a:moveTo>
                  <a:cubicBezTo>
                    <a:pt x="2723" y="0"/>
                    <a:pt x="2328" y="285"/>
                    <a:pt x="1971" y="596"/>
                  </a:cubicBezTo>
                  <a:cubicBezTo>
                    <a:pt x="1545" y="968"/>
                    <a:pt x="1172" y="1373"/>
                    <a:pt x="1172" y="1373"/>
                  </a:cubicBezTo>
                  <a:cubicBezTo>
                    <a:pt x="1172" y="1373"/>
                    <a:pt x="1248" y="227"/>
                    <a:pt x="811" y="160"/>
                  </a:cubicBezTo>
                  <a:cubicBezTo>
                    <a:pt x="804" y="158"/>
                    <a:pt x="797" y="158"/>
                    <a:pt x="790" y="158"/>
                  </a:cubicBezTo>
                  <a:cubicBezTo>
                    <a:pt x="584" y="158"/>
                    <a:pt x="449" y="633"/>
                    <a:pt x="360" y="1115"/>
                  </a:cubicBezTo>
                  <a:cubicBezTo>
                    <a:pt x="269" y="1612"/>
                    <a:pt x="226" y="2120"/>
                    <a:pt x="226" y="2120"/>
                  </a:cubicBezTo>
                  <a:cubicBezTo>
                    <a:pt x="0" y="2834"/>
                    <a:pt x="651" y="4422"/>
                    <a:pt x="1387" y="4652"/>
                  </a:cubicBezTo>
                  <a:cubicBezTo>
                    <a:pt x="1483" y="4682"/>
                    <a:pt x="1578" y="4695"/>
                    <a:pt x="1669" y="4695"/>
                  </a:cubicBezTo>
                  <a:cubicBezTo>
                    <a:pt x="1926" y="4695"/>
                    <a:pt x="2161" y="4594"/>
                    <a:pt x="2341" y="4477"/>
                  </a:cubicBezTo>
                  <a:cubicBezTo>
                    <a:pt x="2588" y="4321"/>
                    <a:pt x="2742" y="4133"/>
                    <a:pt x="2742" y="4133"/>
                  </a:cubicBezTo>
                  <a:cubicBezTo>
                    <a:pt x="2742" y="4133"/>
                    <a:pt x="3174" y="4062"/>
                    <a:pt x="3596" y="3935"/>
                  </a:cubicBezTo>
                  <a:cubicBezTo>
                    <a:pt x="4019" y="3810"/>
                    <a:pt x="4434" y="3630"/>
                    <a:pt x="4400" y="3421"/>
                  </a:cubicBezTo>
                  <a:cubicBezTo>
                    <a:pt x="4357" y="3152"/>
                    <a:pt x="3832" y="3105"/>
                    <a:pt x="3475" y="3105"/>
                  </a:cubicBezTo>
                  <a:cubicBezTo>
                    <a:pt x="3287" y="3105"/>
                    <a:pt x="3145" y="3118"/>
                    <a:pt x="3145" y="3118"/>
                  </a:cubicBezTo>
                  <a:cubicBezTo>
                    <a:pt x="3145" y="3118"/>
                    <a:pt x="3531" y="3045"/>
                    <a:pt x="3899" y="2891"/>
                  </a:cubicBezTo>
                  <a:cubicBezTo>
                    <a:pt x="4267" y="2740"/>
                    <a:pt x="4619" y="2507"/>
                    <a:pt x="4548" y="2205"/>
                  </a:cubicBezTo>
                  <a:cubicBezTo>
                    <a:pt x="4521" y="2083"/>
                    <a:pt x="4296" y="2045"/>
                    <a:pt x="4021" y="2045"/>
                  </a:cubicBezTo>
                  <a:cubicBezTo>
                    <a:pt x="3914" y="2045"/>
                    <a:pt x="3799" y="2051"/>
                    <a:pt x="3686" y="2059"/>
                  </a:cubicBezTo>
                  <a:cubicBezTo>
                    <a:pt x="3279" y="2092"/>
                    <a:pt x="2883" y="2162"/>
                    <a:pt x="2883" y="2162"/>
                  </a:cubicBezTo>
                  <a:cubicBezTo>
                    <a:pt x="2883" y="2162"/>
                    <a:pt x="3247" y="1954"/>
                    <a:pt x="3576" y="1698"/>
                  </a:cubicBezTo>
                  <a:cubicBezTo>
                    <a:pt x="3906" y="1443"/>
                    <a:pt x="4203" y="1138"/>
                    <a:pt x="4074" y="950"/>
                  </a:cubicBezTo>
                  <a:cubicBezTo>
                    <a:pt x="4026" y="879"/>
                    <a:pt x="3933" y="851"/>
                    <a:pt x="3816" y="851"/>
                  </a:cubicBezTo>
                  <a:cubicBezTo>
                    <a:pt x="3622" y="851"/>
                    <a:pt x="3360" y="928"/>
                    <a:pt x="3110" y="1022"/>
                  </a:cubicBezTo>
                  <a:cubicBezTo>
                    <a:pt x="2708" y="1174"/>
                    <a:pt x="2337" y="1371"/>
                    <a:pt x="2337" y="1371"/>
                  </a:cubicBezTo>
                  <a:cubicBezTo>
                    <a:pt x="2337" y="1371"/>
                    <a:pt x="2619" y="1090"/>
                    <a:pt x="2856" y="781"/>
                  </a:cubicBezTo>
                  <a:cubicBezTo>
                    <a:pt x="3094" y="471"/>
                    <a:pt x="3289" y="138"/>
                    <a:pt x="3126" y="37"/>
                  </a:cubicBezTo>
                  <a:cubicBezTo>
                    <a:pt x="3085" y="12"/>
                    <a:pt x="3038" y="0"/>
                    <a:pt x="2985" y="0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7" name="Google Shape;3877;p54"/>
            <p:cNvSpPr/>
            <p:nvPr/>
          </p:nvSpPr>
          <p:spPr>
            <a:xfrm>
              <a:off x="8485860" y="4139724"/>
              <a:ext cx="23346" cy="38080"/>
            </a:xfrm>
            <a:custGeom>
              <a:avLst/>
              <a:gdLst/>
              <a:ahLst/>
              <a:cxnLst/>
              <a:rect l="l" t="t" r="r" b="b"/>
              <a:pathLst>
                <a:path w="781" h="1274" extrusionOk="0">
                  <a:moveTo>
                    <a:pt x="93" y="1"/>
                  </a:moveTo>
                  <a:cubicBezTo>
                    <a:pt x="59" y="1"/>
                    <a:pt x="28" y="21"/>
                    <a:pt x="15" y="54"/>
                  </a:cubicBezTo>
                  <a:cubicBezTo>
                    <a:pt x="1" y="96"/>
                    <a:pt x="22" y="144"/>
                    <a:pt x="64" y="160"/>
                  </a:cubicBezTo>
                  <a:cubicBezTo>
                    <a:pt x="256" y="232"/>
                    <a:pt x="423" y="381"/>
                    <a:pt x="515" y="565"/>
                  </a:cubicBezTo>
                  <a:cubicBezTo>
                    <a:pt x="539" y="613"/>
                    <a:pt x="558" y="664"/>
                    <a:pt x="573" y="716"/>
                  </a:cubicBezTo>
                  <a:cubicBezTo>
                    <a:pt x="614" y="861"/>
                    <a:pt x="614" y="1022"/>
                    <a:pt x="571" y="1169"/>
                  </a:cubicBezTo>
                  <a:cubicBezTo>
                    <a:pt x="558" y="1213"/>
                    <a:pt x="582" y="1259"/>
                    <a:pt x="628" y="1270"/>
                  </a:cubicBezTo>
                  <a:cubicBezTo>
                    <a:pt x="636" y="1273"/>
                    <a:pt x="643" y="1274"/>
                    <a:pt x="651" y="1274"/>
                  </a:cubicBezTo>
                  <a:cubicBezTo>
                    <a:pt x="687" y="1274"/>
                    <a:pt x="719" y="1251"/>
                    <a:pt x="729" y="1214"/>
                  </a:cubicBezTo>
                  <a:cubicBezTo>
                    <a:pt x="780" y="1036"/>
                    <a:pt x="780" y="847"/>
                    <a:pt x="731" y="671"/>
                  </a:cubicBezTo>
                  <a:cubicBezTo>
                    <a:pt x="715" y="610"/>
                    <a:pt x="693" y="549"/>
                    <a:pt x="663" y="491"/>
                  </a:cubicBezTo>
                  <a:cubicBezTo>
                    <a:pt x="551" y="271"/>
                    <a:pt x="354" y="95"/>
                    <a:pt x="122" y="6"/>
                  </a:cubicBezTo>
                  <a:cubicBezTo>
                    <a:pt x="113" y="2"/>
                    <a:pt x="103" y="1"/>
                    <a:pt x="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8" name="Google Shape;3878;p54"/>
            <p:cNvSpPr/>
            <p:nvPr/>
          </p:nvSpPr>
          <p:spPr>
            <a:xfrm>
              <a:off x="8202180" y="4094949"/>
              <a:ext cx="290734" cy="194434"/>
            </a:xfrm>
            <a:custGeom>
              <a:avLst/>
              <a:gdLst/>
              <a:ahLst/>
              <a:cxnLst/>
              <a:rect l="l" t="t" r="r" b="b"/>
              <a:pathLst>
                <a:path w="9726" h="6505" extrusionOk="0">
                  <a:moveTo>
                    <a:pt x="2584" y="1"/>
                  </a:moveTo>
                  <a:cubicBezTo>
                    <a:pt x="1723" y="571"/>
                    <a:pt x="861" y="1140"/>
                    <a:pt x="0" y="1710"/>
                  </a:cubicBezTo>
                  <a:cubicBezTo>
                    <a:pt x="288" y="2181"/>
                    <a:pt x="675" y="2616"/>
                    <a:pt x="1023" y="3041"/>
                  </a:cubicBezTo>
                  <a:cubicBezTo>
                    <a:pt x="1356" y="3446"/>
                    <a:pt x="1702" y="3845"/>
                    <a:pt x="2065" y="4228"/>
                  </a:cubicBezTo>
                  <a:cubicBezTo>
                    <a:pt x="2975" y="5192"/>
                    <a:pt x="4083" y="6244"/>
                    <a:pt x="5440" y="6471"/>
                  </a:cubicBezTo>
                  <a:cubicBezTo>
                    <a:pt x="5576" y="6494"/>
                    <a:pt x="5711" y="6504"/>
                    <a:pt x="5844" y="6504"/>
                  </a:cubicBezTo>
                  <a:cubicBezTo>
                    <a:pt x="6755" y="6504"/>
                    <a:pt x="7600" y="6007"/>
                    <a:pt x="8370" y="5541"/>
                  </a:cubicBezTo>
                  <a:cubicBezTo>
                    <a:pt x="8552" y="5429"/>
                    <a:pt x="8736" y="5318"/>
                    <a:pt x="8915" y="5203"/>
                  </a:cubicBezTo>
                  <a:cubicBezTo>
                    <a:pt x="9065" y="5109"/>
                    <a:pt x="9216" y="5013"/>
                    <a:pt x="9365" y="4915"/>
                  </a:cubicBezTo>
                  <a:cubicBezTo>
                    <a:pt x="9422" y="4879"/>
                    <a:pt x="9710" y="4743"/>
                    <a:pt x="9720" y="4682"/>
                  </a:cubicBezTo>
                  <a:cubicBezTo>
                    <a:pt x="9725" y="4651"/>
                    <a:pt x="9646" y="4548"/>
                    <a:pt x="9629" y="4523"/>
                  </a:cubicBezTo>
                  <a:cubicBezTo>
                    <a:pt x="9564" y="4407"/>
                    <a:pt x="9501" y="4291"/>
                    <a:pt x="9436" y="4177"/>
                  </a:cubicBezTo>
                  <a:cubicBezTo>
                    <a:pt x="9130" y="3631"/>
                    <a:pt x="8822" y="3086"/>
                    <a:pt x="8517" y="2541"/>
                  </a:cubicBezTo>
                  <a:cubicBezTo>
                    <a:pt x="7890" y="2894"/>
                    <a:pt x="7262" y="3260"/>
                    <a:pt x="6606" y="3552"/>
                  </a:cubicBezTo>
                  <a:cubicBezTo>
                    <a:pt x="6388" y="3650"/>
                    <a:pt x="6192" y="3735"/>
                    <a:pt x="5987" y="3735"/>
                  </a:cubicBezTo>
                  <a:cubicBezTo>
                    <a:pt x="5871" y="3735"/>
                    <a:pt x="5752" y="3708"/>
                    <a:pt x="5623" y="3641"/>
                  </a:cubicBezTo>
                  <a:cubicBezTo>
                    <a:pt x="5324" y="3483"/>
                    <a:pt x="5080" y="3233"/>
                    <a:pt x="4847" y="2993"/>
                  </a:cubicBezTo>
                  <a:cubicBezTo>
                    <a:pt x="3973" y="2102"/>
                    <a:pt x="3246" y="1054"/>
                    <a:pt x="2584" y="1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9" name="Google Shape;3879;p54"/>
            <p:cNvSpPr/>
            <p:nvPr/>
          </p:nvSpPr>
          <p:spPr>
            <a:xfrm>
              <a:off x="8202180" y="4094949"/>
              <a:ext cx="106298" cy="97950"/>
            </a:xfrm>
            <a:custGeom>
              <a:avLst/>
              <a:gdLst/>
              <a:ahLst/>
              <a:cxnLst/>
              <a:rect l="l" t="t" r="r" b="b"/>
              <a:pathLst>
                <a:path w="3556" h="3277" extrusionOk="0">
                  <a:moveTo>
                    <a:pt x="2584" y="1"/>
                  </a:moveTo>
                  <a:lnTo>
                    <a:pt x="0" y="1710"/>
                  </a:lnTo>
                  <a:cubicBezTo>
                    <a:pt x="14" y="1734"/>
                    <a:pt x="301" y="2129"/>
                    <a:pt x="604" y="2514"/>
                  </a:cubicBezTo>
                  <a:cubicBezTo>
                    <a:pt x="903" y="2901"/>
                    <a:pt x="1221" y="3277"/>
                    <a:pt x="1221" y="3277"/>
                  </a:cubicBezTo>
                  <a:lnTo>
                    <a:pt x="3556" y="1435"/>
                  </a:lnTo>
                  <a:cubicBezTo>
                    <a:pt x="3556" y="1435"/>
                    <a:pt x="3297" y="1085"/>
                    <a:pt x="3055" y="722"/>
                  </a:cubicBezTo>
                  <a:cubicBezTo>
                    <a:pt x="2933" y="543"/>
                    <a:pt x="2813" y="359"/>
                    <a:pt x="2724" y="224"/>
                  </a:cubicBezTo>
                  <a:cubicBezTo>
                    <a:pt x="2641" y="89"/>
                    <a:pt x="2584" y="1"/>
                    <a:pt x="2584" y="1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0" name="Google Shape;3880;p54"/>
            <p:cNvSpPr/>
            <p:nvPr/>
          </p:nvSpPr>
          <p:spPr>
            <a:xfrm>
              <a:off x="7702945" y="3775933"/>
              <a:ext cx="155411" cy="156653"/>
            </a:xfrm>
            <a:custGeom>
              <a:avLst/>
              <a:gdLst/>
              <a:ahLst/>
              <a:cxnLst/>
              <a:rect l="l" t="t" r="r" b="b"/>
              <a:pathLst>
                <a:path w="5199" h="5241" extrusionOk="0">
                  <a:moveTo>
                    <a:pt x="2869" y="0"/>
                  </a:moveTo>
                  <a:cubicBezTo>
                    <a:pt x="2857" y="0"/>
                    <a:pt x="2846" y="1"/>
                    <a:pt x="2835" y="3"/>
                  </a:cubicBezTo>
                  <a:cubicBezTo>
                    <a:pt x="2633" y="29"/>
                    <a:pt x="2655" y="423"/>
                    <a:pt x="2753" y="820"/>
                  </a:cubicBezTo>
                  <a:cubicBezTo>
                    <a:pt x="2844" y="1215"/>
                    <a:pt x="3002" y="1602"/>
                    <a:pt x="3002" y="1602"/>
                  </a:cubicBezTo>
                  <a:cubicBezTo>
                    <a:pt x="3002" y="1602"/>
                    <a:pt x="2722" y="1263"/>
                    <a:pt x="2401" y="946"/>
                  </a:cubicBezTo>
                  <a:cubicBezTo>
                    <a:pt x="2127" y="676"/>
                    <a:pt x="1824" y="420"/>
                    <a:pt x="1610" y="420"/>
                  </a:cubicBezTo>
                  <a:cubicBezTo>
                    <a:pt x="1573" y="420"/>
                    <a:pt x="1539" y="428"/>
                    <a:pt x="1508" y="444"/>
                  </a:cubicBezTo>
                  <a:cubicBezTo>
                    <a:pt x="1295" y="560"/>
                    <a:pt x="1443" y="999"/>
                    <a:pt x="1654" y="1397"/>
                  </a:cubicBezTo>
                  <a:cubicBezTo>
                    <a:pt x="1866" y="1794"/>
                    <a:pt x="2141" y="2150"/>
                    <a:pt x="2141" y="2150"/>
                  </a:cubicBezTo>
                  <a:cubicBezTo>
                    <a:pt x="2141" y="2150"/>
                    <a:pt x="1779" y="1917"/>
                    <a:pt x="1393" y="1701"/>
                  </a:cubicBezTo>
                  <a:cubicBezTo>
                    <a:pt x="1098" y="1539"/>
                    <a:pt x="789" y="1384"/>
                    <a:pt x="608" y="1384"/>
                  </a:cubicBezTo>
                  <a:cubicBezTo>
                    <a:pt x="552" y="1384"/>
                    <a:pt x="508" y="1399"/>
                    <a:pt x="482" y="1434"/>
                  </a:cubicBezTo>
                  <a:cubicBezTo>
                    <a:pt x="280" y="1701"/>
                    <a:pt x="531" y="2104"/>
                    <a:pt x="836" y="2425"/>
                  </a:cubicBezTo>
                  <a:cubicBezTo>
                    <a:pt x="1141" y="2747"/>
                    <a:pt x="1496" y="2987"/>
                    <a:pt x="1496" y="2987"/>
                  </a:cubicBezTo>
                  <a:cubicBezTo>
                    <a:pt x="1496" y="2987"/>
                    <a:pt x="1211" y="2831"/>
                    <a:pt x="897" y="2718"/>
                  </a:cubicBezTo>
                  <a:cubicBezTo>
                    <a:pt x="719" y="2656"/>
                    <a:pt x="533" y="2604"/>
                    <a:pt x="383" y="2604"/>
                  </a:cubicBezTo>
                  <a:cubicBezTo>
                    <a:pt x="265" y="2604"/>
                    <a:pt x="170" y="2636"/>
                    <a:pt x="117" y="2721"/>
                  </a:cubicBezTo>
                  <a:cubicBezTo>
                    <a:pt x="0" y="2917"/>
                    <a:pt x="347" y="3296"/>
                    <a:pt x="724" y="3610"/>
                  </a:cubicBezTo>
                  <a:cubicBezTo>
                    <a:pt x="918" y="3766"/>
                    <a:pt x="1115" y="3910"/>
                    <a:pt x="1264" y="4011"/>
                  </a:cubicBezTo>
                  <a:cubicBezTo>
                    <a:pt x="1412" y="4116"/>
                    <a:pt x="1515" y="4178"/>
                    <a:pt x="1515" y="4178"/>
                  </a:cubicBezTo>
                  <a:cubicBezTo>
                    <a:pt x="1515" y="4178"/>
                    <a:pt x="1605" y="4428"/>
                    <a:pt x="1800" y="4689"/>
                  </a:cubicBezTo>
                  <a:cubicBezTo>
                    <a:pt x="1989" y="4954"/>
                    <a:pt x="2304" y="5215"/>
                    <a:pt x="2713" y="5239"/>
                  </a:cubicBezTo>
                  <a:cubicBezTo>
                    <a:pt x="2728" y="5240"/>
                    <a:pt x="2742" y="5241"/>
                    <a:pt x="2757" y="5241"/>
                  </a:cubicBezTo>
                  <a:cubicBezTo>
                    <a:pt x="3582" y="5241"/>
                    <a:pt x="4744" y="3886"/>
                    <a:pt x="4781" y="3121"/>
                  </a:cubicBezTo>
                  <a:cubicBezTo>
                    <a:pt x="4781" y="3121"/>
                    <a:pt x="4922" y="2605"/>
                    <a:pt x="5029" y="2085"/>
                  </a:cubicBezTo>
                  <a:cubicBezTo>
                    <a:pt x="5132" y="1568"/>
                    <a:pt x="5199" y="1051"/>
                    <a:pt x="4979" y="1005"/>
                  </a:cubicBezTo>
                  <a:cubicBezTo>
                    <a:pt x="4962" y="1002"/>
                    <a:pt x="4945" y="1000"/>
                    <a:pt x="4928" y="1000"/>
                  </a:cubicBezTo>
                  <a:cubicBezTo>
                    <a:pt x="4725" y="1000"/>
                    <a:pt x="4529" y="1237"/>
                    <a:pt x="4386" y="1490"/>
                  </a:cubicBezTo>
                  <a:cubicBezTo>
                    <a:pt x="4230" y="1761"/>
                    <a:pt x="4133" y="2051"/>
                    <a:pt x="4133" y="2051"/>
                  </a:cubicBezTo>
                  <a:cubicBezTo>
                    <a:pt x="4133" y="2051"/>
                    <a:pt x="4084" y="1917"/>
                    <a:pt x="4003" y="1718"/>
                  </a:cubicBezTo>
                  <a:cubicBezTo>
                    <a:pt x="3919" y="1520"/>
                    <a:pt x="3807" y="1257"/>
                    <a:pt x="3681" y="995"/>
                  </a:cubicBezTo>
                  <a:cubicBezTo>
                    <a:pt x="3436" y="493"/>
                    <a:pt x="3153" y="0"/>
                    <a:pt x="2869" y="0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1" name="Google Shape;3881;p54"/>
            <p:cNvSpPr/>
            <p:nvPr/>
          </p:nvSpPr>
          <p:spPr>
            <a:xfrm>
              <a:off x="7790142" y="3838911"/>
              <a:ext cx="34765" cy="31624"/>
            </a:xfrm>
            <a:custGeom>
              <a:avLst/>
              <a:gdLst/>
              <a:ahLst/>
              <a:cxnLst/>
              <a:rect l="l" t="t" r="r" b="b"/>
              <a:pathLst>
                <a:path w="1163" h="1058" extrusionOk="0">
                  <a:moveTo>
                    <a:pt x="1078" y="0"/>
                  </a:moveTo>
                  <a:cubicBezTo>
                    <a:pt x="818" y="0"/>
                    <a:pt x="556" y="98"/>
                    <a:pt x="355" y="273"/>
                  </a:cubicBezTo>
                  <a:cubicBezTo>
                    <a:pt x="304" y="318"/>
                    <a:pt x="256" y="367"/>
                    <a:pt x="217" y="422"/>
                  </a:cubicBezTo>
                  <a:cubicBezTo>
                    <a:pt x="98" y="577"/>
                    <a:pt x="22" y="767"/>
                    <a:pt x="5" y="963"/>
                  </a:cubicBezTo>
                  <a:cubicBezTo>
                    <a:pt x="1" y="1012"/>
                    <a:pt x="37" y="1055"/>
                    <a:pt x="85" y="1057"/>
                  </a:cubicBezTo>
                  <a:cubicBezTo>
                    <a:pt x="87" y="1058"/>
                    <a:pt x="89" y="1058"/>
                    <a:pt x="91" y="1058"/>
                  </a:cubicBezTo>
                  <a:cubicBezTo>
                    <a:pt x="138" y="1058"/>
                    <a:pt x="177" y="1023"/>
                    <a:pt x="181" y="978"/>
                  </a:cubicBezTo>
                  <a:cubicBezTo>
                    <a:pt x="193" y="817"/>
                    <a:pt x="255" y="658"/>
                    <a:pt x="354" y="528"/>
                  </a:cubicBezTo>
                  <a:cubicBezTo>
                    <a:pt x="389" y="482"/>
                    <a:pt x="426" y="441"/>
                    <a:pt x="468" y="402"/>
                  </a:cubicBezTo>
                  <a:cubicBezTo>
                    <a:pt x="633" y="256"/>
                    <a:pt x="853" y="175"/>
                    <a:pt x="1068" y="174"/>
                  </a:cubicBezTo>
                  <a:cubicBezTo>
                    <a:pt x="1116" y="174"/>
                    <a:pt x="1157" y="134"/>
                    <a:pt x="1158" y="88"/>
                  </a:cubicBezTo>
                  <a:cubicBezTo>
                    <a:pt x="1162" y="40"/>
                    <a:pt x="1124" y="0"/>
                    <a:pt x="10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2" name="Google Shape;3882;p54"/>
            <p:cNvSpPr/>
            <p:nvPr/>
          </p:nvSpPr>
          <p:spPr>
            <a:xfrm>
              <a:off x="7784103" y="3881205"/>
              <a:ext cx="282394" cy="260192"/>
            </a:xfrm>
            <a:custGeom>
              <a:avLst/>
              <a:gdLst/>
              <a:ahLst/>
              <a:cxnLst/>
              <a:rect l="l" t="t" r="r" b="b"/>
              <a:pathLst>
                <a:path w="9447" h="8705" extrusionOk="0">
                  <a:moveTo>
                    <a:pt x="1971" y="1"/>
                  </a:moveTo>
                  <a:cubicBezTo>
                    <a:pt x="1538" y="376"/>
                    <a:pt x="1109" y="752"/>
                    <a:pt x="678" y="1130"/>
                  </a:cubicBezTo>
                  <a:cubicBezTo>
                    <a:pt x="481" y="1302"/>
                    <a:pt x="286" y="1475"/>
                    <a:pt x="88" y="1647"/>
                  </a:cubicBezTo>
                  <a:cubicBezTo>
                    <a:pt x="70" y="1662"/>
                    <a:pt x="7" y="1702"/>
                    <a:pt x="5" y="1724"/>
                  </a:cubicBezTo>
                  <a:cubicBezTo>
                    <a:pt x="1" y="1760"/>
                    <a:pt x="145" y="1908"/>
                    <a:pt x="162" y="1930"/>
                  </a:cubicBezTo>
                  <a:cubicBezTo>
                    <a:pt x="231" y="2021"/>
                    <a:pt x="302" y="2110"/>
                    <a:pt x="374" y="2197"/>
                  </a:cubicBezTo>
                  <a:cubicBezTo>
                    <a:pt x="1168" y="3177"/>
                    <a:pt x="1991" y="4135"/>
                    <a:pt x="2909" y="5003"/>
                  </a:cubicBezTo>
                  <a:cubicBezTo>
                    <a:pt x="3813" y="5857"/>
                    <a:pt x="4763" y="6715"/>
                    <a:pt x="5821" y="7382"/>
                  </a:cubicBezTo>
                  <a:cubicBezTo>
                    <a:pt x="6171" y="7600"/>
                    <a:pt x="6515" y="7826"/>
                    <a:pt x="6872" y="8032"/>
                  </a:cubicBezTo>
                  <a:cubicBezTo>
                    <a:pt x="6989" y="8099"/>
                    <a:pt x="7105" y="8165"/>
                    <a:pt x="7225" y="8226"/>
                  </a:cubicBezTo>
                  <a:cubicBezTo>
                    <a:pt x="7537" y="8392"/>
                    <a:pt x="7859" y="8546"/>
                    <a:pt x="8172" y="8704"/>
                  </a:cubicBezTo>
                  <a:lnTo>
                    <a:pt x="8332" y="8323"/>
                  </a:lnTo>
                  <a:cubicBezTo>
                    <a:pt x="8704" y="7439"/>
                    <a:pt x="9075" y="6552"/>
                    <a:pt x="9447" y="5668"/>
                  </a:cubicBezTo>
                  <a:cubicBezTo>
                    <a:pt x="8898" y="5431"/>
                    <a:pt x="8360" y="5194"/>
                    <a:pt x="7831" y="4913"/>
                  </a:cubicBezTo>
                  <a:cubicBezTo>
                    <a:pt x="7777" y="4885"/>
                    <a:pt x="7725" y="4856"/>
                    <a:pt x="7671" y="4824"/>
                  </a:cubicBezTo>
                  <a:cubicBezTo>
                    <a:pt x="5486" y="3621"/>
                    <a:pt x="3596" y="1877"/>
                    <a:pt x="1971" y="1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3" name="Google Shape;3883;p54"/>
            <p:cNvSpPr/>
            <p:nvPr/>
          </p:nvSpPr>
          <p:spPr>
            <a:xfrm>
              <a:off x="7998762" y="4025365"/>
              <a:ext cx="67736" cy="116033"/>
            </a:xfrm>
            <a:custGeom>
              <a:avLst/>
              <a:gdLst/>
              <a:ahLst/>
              <a:cxnLst/>
              <a:rect l="l" t="t" r="r" b="b"/>
              <a:pathLst>
                <a:path w="2266" h="3882" extrusionOk="0">
                  <a:moveTo>
                    <a:pt x="490" y="1"/>
                  </a:moveTo>
                  <a:cubicBezTo>
                    <a:pt x="297" y="695"/>
                    <a:pt x="129" y="1394"/>
                    <a:pt x="55" y="2108"/>
                  </a:cubicBezTo>
                  <a:cubicBezTo>
                    <a:pt x="10" y="2537"/>
                    <a:pt x="0" y="2972"/>
                    <a:pt x="44" y="3403"/>
                  </a:cubicBezTo>
                  <a:cubicBezTo>
                    <a:pt x="356" y="3569"/>
                    <a:pt x="678" y="3723"/>
                    <a:pt x="991" y="3881"/>
                  </a:cubicBezTo>
                  <a:lnTo>
                    <a:pt x="1151" y="3500"/>
                  </a:lnTo>
                  <a:cubicBezTo>
                    <a:pt x="1523" y="2616"/>
                    <a:pt x="1894" y="1729"/>
                    <a:pt x="2266" y="845"/>
                  </a:cubicBezTo>
                  <a:cubicBezTo>
                    <a:pt x="1717" y="608"/>
                    <a:pt x="1179" y="371"/>
                    <a:pt x="650" y="90"/>
                  </a:cubicBezTo>
                  <a:cubicBezTo>
                    <a:pt x="596" y="62"/>
                    <a:pt x="544" y="33"/>
                    <a:pt x="490" y="1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4" name="Google Shape;3884;p54"/>
            <p:cNvSpPr/>
            <p:nvPr/>
          </p:nvSpPr>
          <p:spPr>
            <a:xfrm>
              <a:off x="7900236" y="4021808"/>
              <a:ext cx="428927" cy="591105"/>
            </a:xfrm>
            <a:custGeom>
              <a:avLst/>
              <a:gdLst/>
              <a:ahLst/>
              <a:cxnLst/>
              <a:rect l="l" t="t" r="r" b="b"/>
              <a:pathLst>
                <a:path w="14349" h="19776" extrusionOk="0">
                  <a:moveTo>
                    <a:pt x="4012" y="0"/>
                  </a:moveTo>
                  <a:lnTo>
                    <a:pt x="4012" y="0"/>
                  </a:lnTo>
                  <a:cubicBezTo>
                    <a:pt x="4012" y="0"/>
                    <a:pt x="3622" y="3278"/>
                    <a:pt x="4181" y="4233"/>
                  </a:cubicBezTo>
                  <a:cubicBezTo>
                    <a:pt x="3827" y="6144"/>
                    <a:pt x="3416" y="8332"/>
                    <a:pt x="3190" y="9525"/>
                  </a:cubicBezTo>
                  <a:cubicBezTo>
                    <a:pt x="3130" y="9841"/>
                    <a:pt x="3084" y="10084"/>
                    <a:pt x="3053" y="10238"/>
                  </a:cubicBezTo>
                  <a:cubicBezTo>
                    <a:pt x="3035" y="10352"/>
                    <a:pt x="3021" y="10417"/>
                    <a:pt x="3021" y="10420"/>
                  </a:cubicBezTo>
                  <a:lnTo>
                    <a:pt x="861" y="15679"/>
                  </a:lnTo>
                  <a:lnTo>
                    <a:pt x="0" y="17775"/>
                  </a:lnTo>
                  <a:lnTo>
                    <a:pt x="626" y="18246"/>
                  </a:lnTo>
                  <a:lnTo>
                    <a:pt x="1521" y="18920"/>
                  </a:lnTo>
                  <a:cubicBezTo>
                    <a:pt x="1792" y="19059"/>
                    <a:pt x="2071" y="19167"/>
                    <a:pt x="2360" y="19244"/>
                  </a:cubicBezTo>
                  <a:lnTo>
                    <a:pt x="2363" y="19244"/>
                  </a:lnTo>
                  <a:cubicBezTo>
                    <a:pt x="2743" y="19350"/>
                    <a:pt x="3134" y="19403"/>
                    <a:pt x="3527" y="19403"/>
                  </a:cubicBezTo>
                  <a:cubicBezTo>
                    <a:pt x="3857" y="19403"/>
                    <a:pt x="4189" y="19366"/>
                    <a:pt x="4516" y="19291"/>
                  </a:cubicBezTo>
                  <a:lnTo>
                    <a:pt x="6042" y="18935"/>
                  </a:lnTo>
                  <a:cubicBezTo>
                    <a:pt x="6367" y="18860"/>
                    <a:pt x="6698" y="18822"/>
                    <a:pt x="7028" y="18822"/>
                  </a:cubicBezTo>
                  <a:cubicBezTo>
                    <a:pt x="7323" y="18822"/>
                    <a:pt x="7616" y="18852"/>
                    <a:pt x="7905" y="18911"/>
                  </a:cubicBezTo>
                  <a:cubicBezTo>
                    <a:pt x="8291" y="18987"/>
                    <a:pt x="8668" y="19117"/>
                    <a:pt x="9025" y="19299"/>
                  </a:cubicBezTo>
                  <a:cubicBezTo>
                    <a:pt x="9529" y="19556"/>
                    <a:pt x="10074" y="19710"/>
                    <a:pt x="10629" y="19758"/>
                  </a:cubicBezTo>
                  <a:cubicBezTo>
                    <a:pt x="10759" y="19770"/>
                    <a:pt x="10890" y="19776"/>
                    <a:pt x="11021" y="19776"/>
                  </a:cubicBezTo>
                  <a:cubicBezTo>
                    <a:pt x="11623" y="19776"/>
                    <a:pt x="12227" y="19653"/>
                    <a:pt x="12791" y="19401"/>
                  </a:cubicBezTo>
                  <a:lnTo>
                    <a:pt x="14348" y="18715"/>
                  </a:lnTo>
                  <a:lnTo>
                    <a:pt x="12719" y="12915"/>
                  </a:lnTo>
                  <a:lnTo>
                    <a:pt x="12177" y="10981"/>
                  </a:lnTo>
                  <a:cubicBezTo>
                    <a:pt x="12177" y="10967"/>
                    <a:pt x="12176" y="10943"/>
                    <a:pt x="12175" y="10909"/>
                  </a:cubicBezTo>
                  <a:cubicBezTo>
                    <a:pt x="12165" y="10787"/>
                    <a:pt x="12135" y="10533"/>
                    <a:pt x="12098" y="10181"/>
                  </a:cubicBezTo>
                  <a:cubicBezTo>
                    <a:pt x="11977" y="9058"/>
                    <a:pt x="11751" y="6956"/>
                    <a:pt x="11683" y="5079"/>
                  </a:cubicBezTo>
                  <a:lnTo>
                    <a:pt x="13435" y="3134"/>
                  </a:lnTo>
                  <a:cubicBezTo>
                    <a:pt x="13435" y="3134"/>
                    <a:pt x="12471" y="1736"/>
                    <a:pt x="10753" y="1516"/>
                  </a:cubicBezTo>
                  <a:cubicBezTo>
                    <a:pt x="9805" y="1395"/>
                    <a:pt x="6962" y="950"/>
                    <a:pt x="6962" y="950"/>
                  </a:cubicBezTo>
                  <a:cubicBezTo>
                    <a:pt x="6018" y="809"/>
                    <a:pt x="5100" y="527"/>
                    <a:pt x="4243" y="112"/>
                  </a:cubicBezTo>
                  <a:lnTo>
                    <a:pt x="40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5" name="Google Shape;3885;p54"/>
            <p:cNvSpPr/>
            <p:nvPr/>
          </p:nvSpPr>
          <p:spPr>
            <a:xfrm>
              <a:off x="7900236" y="4407837"/>
              <a:ext cx="428927" cy="205075"/>
            </a:xfrm>
            <a:custGeom>
              <a:avLst/>
              <a:gdLst/>
              <a:ahLst/>
              <a:cxnLst/>
              <a:rect l="l" t="t" r="r" b="b"/>
              <a:pathLst>
                <a:path w="14349" h="6861" extrusionOk="0">
                  <a:moveTo>
                    <a:pt x="12721" y="0"/>
                  </a:moveTo>
                  <a:cubicBezTo>
                    <a:pt x="11673" y="1933"/>
                    <a:pt x="9649" y="4333"/>
                    <a:pt x="6184" y="4333"/>
                  </a:cubicBezTo>
                  <a:cubicBezTo>
                    <a:pt x="4690" y="4333"/>
                    <a:pt x="2928" y="3886"/>
                    <a:pt x="861" y="2764"/>
                  </a:cubicBezTo>
                  <a:lnTo>
                    <a:pt x="0" y="4860"/>
                  </a:lnTo>
                  <a:lnTo>
                    <a:pt x="626" y="5331"/>
                  </a:lnTo>
                  <a:lnTo>
                    <a:pt x="1521" y="6005"/>
                  </a:lnTo>
                  <a:cubicBezTo>
                    <a:pt x="1792" y="6144"/>
                    <a:pt x="2071" y="6252"/>
                    <a:pt x="2360" y="6329"/>
                  </a:cubicBezTo>
                  <a:lnTo>
                    <a:pt x="2363" y="6329"/>
                  </a:lnTo>
                  <a:cubicBezTo>
                    <a:pt x="2743" y="6435"/>
                    <a:pt x="3134" y="6488"/>
                    <a:pt x="3527" y="6488"/>
                  </a:cubicBezTo>
                  <a:cubicBezTo>
                    <a:pt x="3857" y="6488"/>
                    <a:pt x="4189" y="6451"/>
                    <a:pt x="4516" y="6376"/>
                  </a:cubicBezTo>
                  <a:lnTo>
                    <a:pt x="6042" y="6020"/>
                  </a:lnTo>
                  <a:cubicBezTo>
                    <a:pt x="6367" y="5945"/>
                    <a:pt x="6698" y="5907"/>
                    <a:pt x="7028" y="5907"/>
                  </a:cubicBezTo>
                  <a:cubicBezTo>
                    <a:pt x="7323" y="5907"/>
                    <a:pt x="7616" y="5937"/>
                    <a:pt x="7905" y="5996"/>
                  </a:cubicBezTo>
                  <a:cubicBezTo>
                    <a:pt x="8291" y="6072"/>
                    <a:pt x="8668" y="6202"/>
                    <a:pt x="9025" y="6384"/>
                  </a:cubicBezTo>
                  <a:cubicBezTo>
                    <a:pt x="9529" y="6641"/>
                    <a:pt x="10074" y="6795"/>
                    <a:pt x="10629" y="6843"/>
                  </a:cubicBezTo>
                  <a:cubicBezTo>
                    <a:pt x="10759" y="6855"/>
                    <a:pt x="10890" y="6861"/>
                    <a:pt x="11021" y="6861"/>
                  </a:cubicBezTo>
                  <a:cubicBezTo>
                    <a:pt x="11623" y="6861"/>
                    <a:pt x="12227" y="6738"/>
                    <a:pt x="12791" y="6486"/>
                  </a:cubicBezTo>
                  <a:lnTo>
                    <a:pt x="14348" y="5800"/>
                  </a:lnTo>
                  <a:lnTo>
                    <a:pt x="12721" y="0"/>
                  </a:lnTo>
                  <a:close/>
                </a:path>
              </a:pathLst>
            </a:custGeom>
            <a:solidFill>
              <a:srgbClr val="FFFFFF">
                <a:alpha val="8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6" name="Google Shape;3886;p54"/>
            <p:cNvSpPr/>
            <p:nvPr/>
          </p:nvSpPr>
          <p:spPr>
            <a:xfrm>
              <a:off x="8058606" y="4029101"/>
              <a:ext cx="187426" cy="83572"/>
            </a:xfrm>
            <a:custGeom>
              <a:avLst/>
              <a:gdLst/>
              <a:ahLst/>
              <a:cxnLst/>
              <a:rect l="l" t="t" r="r" b="b"/>
              <a:pathLst>
                <a:path w="6270" h="2796" extrusionOk="0">
                  <a:moveTo>
                    <a:pt x="2283" y="1"/>
                  </a:moveTo>
                  <a:cubicBezTo>
                    <a:pt x="1465" y="1"/>
                    <a:pt x="769" y="211"/>
                    <a:pt x="492" y="833"/>
                  </a:cubicBezTo>
                  <a:cubicBezTo>
                    <a:pt x="0" y="1939"/>
                    <a:pt x="25" y="2190"/>
                    <a:pt x="159" y="2190"/>
                  </a:cubicBezTo>
                  <a:cubicBezTo>
                    <a:pt x="188" y="2190"/>
                    <a:pt x="222" y="2178"/>
                    <a:pt x="257" y="2161"/>
                  </a:cubicBezTo>
                  <a:cubicBezTo>
                    <a:pt x="459" y="2061"/>
                    <a:pt x="1270" y="1981"/>
                    <a:pt x="1851" y="1981"/>
                  </a:cubicBezTo>
                  <a:cubicBezTo>
                    <a:pt x="2104" y="1981"/>
                    <a:pt x="2313" y="1996"/>
                    <a:pt x="2409" y="2031"/>
                  </a:cubicBezTo>
                  <a:cubicBezTo>
                    <a:pt x="2741" y="2153"/>
                    <a:pt x="3082" y="2156"/>
                    <a:pt x="3082" y="2156"/>
                  </a:cubicBezTo>
                  <a:cubicBezTo>
                    <a:pt x="3082" y="2156"/>
                    <a:pt x="4381" y="2174"/>
                    <a:pt x="5207" y="2789"/>
                  </a:cubicBezTo>
                  <a:cubicBezTo>
                    <a:pt x="5212" y="2793"/>
                    <a:pt x="5218" y="2795"/>
                    <a:pt x="5225" y="2795"/>
                  </a:cubicBezTo>
                  <a:cubicBezTo>
                    <a:pt x="5436" y="2795"/>
                    <a:pt x="6270" y="840"/>
                    <a:pt x="4780" y="419"/>
                  </a:cubicBezTo>
                  <a:cubicBezTo>
                    <a:pt x="4017" y="205"/>
                    <a:pt x="3090" y="1"/>
                    <a:pt x="22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7" name="Google Shape;3887;p54"/>
            <p:cNvSpPr/>
            <p:nvPr/>
          </p:nvSpPr>
          <p:spPr>
            <a:xfrm>
              <a:off x="8100007" y="3996820"/>
              <a:ext cx="101485" cy="97262"/>
            </a:xfrm>
            <a:custGeom>
              <a:avLst/>
              <a:gdLst/>
              <a:ahLst/>
              <a:cxnLst/>
              <a:rect l="l" t="t" r="r" b="b"/>
              <a:pathLst>
                <a:path w="3395" h="3254" extrusionOk="0">
                  <a:moveTo>
                    <a:pt x="341" y="0"/>
                  </a:moveTo>
                  <a:cubicBezTo>
                    <a:pt x="362" y="211"/>
                    <a:pt x="1" y="1999"/>
                    <a:pt x="1" y="1999"/>
                  </a:cubicBezTo>
                  <a:lnTo>
                    <a:pt x="896" y="3015"/>
                  </a:lnTo>
                  <a:cubicBezTo>
                    <a:pt x="1072" y="3173"/>
                    <a:pt x="1295" y="3254"/>
                    <a:pt x="1520" y="3254"/>
                  </a:cubicBezTo>
                  <a:cubicBezTo>
                    <a:pt x="1687" y="3254"/>
                    <a:pt x="1854" y="3209"/>
                    <a:pt x="2004" y="3118"/>
                  </a:cubicBezTo>
                  <a:lnTo>
                    <a:pt x="3267" y="2349"/>
                  </a:lnTo>
                  <a:lnTo>
                    <a:pt x="3394" y="166"/>
                  </a:lnTo>
                  <a:lnTo>
                    <a:pt x="341" y="0"/>
                  </a:ln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8" name="Google Shape;3888;p54"/>
            <p:cNvSpPr/>
            <p:nvPr/>
          </p:nvSpPr>
          <p:spPr>
            <a:xfrm>
              <a:off x="7909084" y="3820648"/>
              <a:ext cx="106537" cy="97053"/>
            </a:xfrm>
            <a:custGeom>
              <a:avLst/>
              <a:gdLst/>
              <a:ahLst/>
              <a:cxnLst/>
              <a:rect l="l" t="t" r="r" b="b"/>
              <a:pathLst>
                <a:path w="3564" h="3247" extrusionOk="0">
                  <a:moveTo>
                    <a:pt x="1555" y="1"/>
                  </a:moveTo>
                  <a:cubicBezTo>
                    <a:pt x="1033" y="1"/>
                    <a:pt x="563" y="276"/>
                    <a:pt x="341" y="774"/>
                  </a:cubicBezTo>
                  <a:cubicBezTo>
                    <a:pt x="1" y="1539"/>
                    <a:pt x="369" y="2536"/>
                    <a:pt x="1165" y="3007"/>
                  </a:cubicBezTo>
                  <a:cubicBezTo>
                    <a:pt x="1441" y="3169"/>
                    <a:pt x="1732" y="3246"/>
                    <a:pt x="2009" y="3246"/>
                  </a:cubicBezTo>
                  <a:cubicBezTo>
                    <a:pt x="2530" y="3246"/>
                    <a:pt x="3000" y="2972"/>
                    <a:pt x="3222" y="2473"/>
                  </a:cubicBezTo>
                  <a:cubicBezTo>
                    <a:pt x="3563" y="1709"/>
                    <a:pt x="3194" y="710"/>
                    <a:pt x="2399" y="241"/>
                  </a:cubicBezTo>
                  <a:cubicBezTo>
                    <a:pt x="2123" y="78"/>
                    <a:pt x="1831" y="1"/>
                    <a:pt x="1555" y="1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9" name="Google Shape;3889;p54"/>
            <p:cNvSpPr/>
            <p:nvPr/>
          </p:nvSpPr>
          <p:spPr>
            <a:xfrm>
              <a:off x="7935688" y="3847848"/>
              <a:ext cx="47977" cy="43101"/>
            </a:xfrm>
            <a:custGeom>
              <a:avLst/>
              <a:gdLst/>
              <a:ahLst/>
              <a:cxnLst/>
              <a:rect l="l" t="t" r="r" b="b"/>
              <a:pathLst>
                <a:path w="1605" h="1442" extrusionOk="0">
                  <a:moveTo>
                    <a:pt x="256" y="0"/>
                  </a:moveTo>
                  <a:cubicBezTo>
                    <a:pt x="198" y="0"/>
                    <a:pt x="141" y="3"/>
                    <a:pt x="85" y="7"/>
                  </a:cubicBezTo>
                  <a:cubicBezTo>
                    <a:pt x="35" y="10"/>
                    <a:pt x="0" y="53"/>
                    <a:pt x="3" y="101"/>
                  </a:cubicBezTo>
                  <a:cubicBezTo>
                    <a:pt x="7" y="146"/>
                    <a:pt x="40" y="180"/>
                    <a:pt x="89" y="180"/>
                  </a:cubicBezTo>
                  <a:cubicBezTo>
                    <a:pt x="92" y="180"/>
                    <a:pt x="95" y="180"/>
                    <a:pt x="97" y="180"/>
                  </a:cubicBezTo>
                  <a:cubicBezTo>
                    <a:pt x="150" y="176"/>
                    <a:pt x="201" y="174"/>
                    <a:pt x="250" y="174"/>
                  </a:cubicBezTo>
                  <a:cubicBezTo>
                    <a:pt x="933" y="174"/>
                    <a:pt x="1325" y="556"/>
                    <a:pt x="1414" y="1317"/>
                  </a:cubicBezTo>
                  <a:cubicBezTo>
                    <a:pt x="1419" y="1343"/>
                    <a:pt x="1420" y="1360"/>
                    <a:pt x="1421" y="1371"/>
                  </a:cubicBezTo>
                  <a:cubicBezTo>
                    <a:pt x="1431" y="1412"/>
                    <a:pt x="1468" y="1442"/>
                    <a:pt x="1509" y="1442"/>
                  </a:cubicBezTo>
                  <a:lnTo>
                    <a:pt x="1527" y="1442"/>
                  </a:lnTo>
                  <a:cubicBezTo>
                    <a:pt x="1574" y="1433"/>
                    <a:pt x="1605" y="1387"/>
                    <a:pt x="1596" y="1339"/>
                  </a:cubicBezTo>
                  <a:cubicBezTo>
                    <a:pt x="1595" y="1330"/>
                    <a:pt x="1594" y="1316"/>
                    <a:pt x="1591" y="1299"/>
                  </a:cubicBezTo>
                  <a:cubicBezTo>
                    <a:pt x="1465" y="249"/>
                    <a:pt x="828" y="0"/>
                    <a:pt x="2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0" name="Google Shape;3890;p54"/>
            <p:cNvSpPr/>
            <p:nvPr/>
          </p:nvSpPr>
          <p:spPr>
            <a:xfrm>
              <a:off x="7940920" y="3863929"/>
              <a:ext cx="38113" cy="19399"/>
            </a:xfrm>
            <a:custGeom>
              <a:avLst/>
              <a:gdLst/>
              <a:ahLst/>
              <a:cxnLst/>
              <a:rect l="l" t="t" r="r" b="b"/>
              <a:pathLst>
                <a:path w="1275" h="649" extrusionOk="0">
                  <a:moveTo>
                    <a:pt x="844" y="1"/>
                  </a:moveTo>
                  <a:cubicBezTo>
                    <a:pt x="465" y="1"/>
                    <a:pt x="159" y="305"/>
                    <a:pt x="25" y="514"/>
                  </a:cubicBezTo>
                  <a:cubicBezTo>
                    <a:pt x="0" y="554"/>
                    <a:pt x="11" y="607"/>
                    <a:pt x="52" y="634"/>
                  </a:cubicBezTo>
                  <a:cubicBezTo>
                    <a:pt x="68" y="642"/>
                    <a:pt x="85" y="648"/>
                    <a:pt x="100" y="648"/>
                  </a:cubicBezTo>
                  <a:cubicBezTo>
                    <a:pt x="129" y="648"/>
                    <a:pt x="157" y="634"/>
                    <a:pt x="172" y="609"/>
                  </a:cubicBezTo>
                  <a:cubicBezTo>
                    <a:pt x="187" y="586"/>
                    <a:pt x="457" y="176"/>
                    <a:pt x="841" y="176"/>
                  </a:cubicBezTo>
                  <a:cubicBezTo>
                    <a:pt x="932" y="176"/>
                    <a:pt x="1029" y="199"/>
                    <a:pt x="1131" y="256"/>
                  </a:cubicBezTo>
                  <a:cubicBezTo>
                    <a:pt x="1144" y="263"/>
                    <a:pt x="1159" y="266"/>
                    <a:pt x="1174" y="266"/>
                  </a:cubicBezTo>
                  <a:cubicBezTo>
                    <a:pt x="1205" y="266"/>
                    <a:pt x="1235" y="251"/>
                    <a:pt x="1251" y="222"/>
                  </a:cubicBezTo>
                  <a:cubicBezTo>
                    <a:pt x="1275" y="179"/>
                    <a:pt x="1259" y="126"/>
                    <a:pt x="1217" y="102"/>
                  </a:cubicBezTo>
                  <a:cubicBezTo>
                    <a:pt x="1088" y="30"/>
                    <a:pt x="962" y="1"/>
                    <a:pt x="8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1" name="Google Shape;3891;p54"/>
            <p:cNvSpPr/>
            <p:nvPr/>
          </p:nvSpPr>
          <p:spPr>
            <a:xfrm>
              <a:off x="8336278" y="3894177"/>
              <a:ext cx="105132" cy="90059"/>
            </a:xfrm>
            <a:custGeom>
              <a:avLst/>
              <a:gdLst/>
              <a:ahLst/>
              <a:cxnLst/>
              <a:rect l="l" t="t" r="r" b="b"/>
              <a:pathLst>
                <a:path w="3517" h="3013" extrusionOk="0">
                  <a:moveTo>
                    <a:pt x="1933" y="0"/>
                  </a:moveTo>
                  <a:cubicBezTo>
                    <a:pt x="1927" y="0"/>
                    <a:pt x="1921" y="0"/>
                    <a:pt x="1915" y="0"/>
                  </a:cubicBezTo>
                  <a:cubicBezTo>
                    <a:pt x="991" y="10"/>
                    <a:pt x="172" y="692"/>
                    <a:pt x="86" y="1523"/>
                  </a:cubicBezTo>
                  <a:cubicBezTo>
                    <a:pt x="0" y="2349"/>
                    <a:pt x="670" y="3012"/>
                    <a:pt x="1584" y="3012"/>
                  </a:cubicBezTo>
                  <a:cubicBezTo>
                    <a:pt x="1590" y="3012"/>
                    <a:pt x="1596" y="3012"/>
                    <a:pt x="1602" y="3012"/>
                  </a:cubicBezTo>
                  <a:cubicBezTo>
                    <a:pt x="2526" y="3004"/>
                    <a:pt x="3345" y="2321"/>
                    <a:pt x="3431" y="1489"/>
                  </a:cubicBezTo>
                  <a:cubicBezTo>
                    <a:pt x="3517" y="665"/>
                    <a:pt x="2848" y="0"/>
                    <a:pt x="1933" y="0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2" name="Google Shape;3892;p54"/>
            <p:cNvSpPr/>
            <p:nvPr/>
          </p:nvSpPr>
          <p:spPr>
            <a:xfrm>
              <a:off x="8360431" y="3924247"/>
              <a:ext cx="61459" cy="24958"/>
            </a:xfrm>
            <a:custGeom>
              <a:avLst/>
              <a:gdLst/>
              <a:ahLst/>
              <a:cxnLst/>
              <a:rect l="l" t="t" r="r" b="b"/>
              <a:pathLst>
                <a:path w="2056" h="835" extrusionOk="0">
                  <a:moveTo>
                    <a:pt x="1167" y="1"/>
                  </a:moveTo>
                  <a:cubicBezTo>
                    <a:pt x="819" y="1"/>
                    <a:pt x="429" y="161"/>
                    <a:pt x="57" y="658"/>
                  </a:cubicBezTo>
                  <a:cubicBezTo>
                    <a:pt x="47" y="673"/>
                    <a:pt x="37" y="684"/>
                    <a:pt x="33" y="691"/>
                  </a:cubicBezTo>
                  <a:cubicBezTo>
                    <a:pt x="1" y="728"/>
                    <a:pt x="5" y="783"/>
                    <a:pt x="41" y="814"/>
                  </a:cubicBezTo>
                  <a:cubicBezTo>
                    <a:pt x="57" y="828"/>
                    <a:pt x="78" y="835"/>
                    <a:pt x="98" y="835"/>
                  </a:cubicBezTo>
                  <a:cubicBezTo>
                    <a:pt x="123" y="835"/>
                    <a:pt x="147" y="825"/>
                    <a:pt x="167" y="805"/>
                  </a:cubicBezTo>
                  <a:cubicBezTo>
                    <a:pt x="174" y="797"/>
                    <a:pt x="184" y="783"/>
                    <a:pt x="198" y="763"/>
                  </a:cubicBezTo>
                  <a:cubicBezTo>
                    <a:pt x="493" y="369"/>
                    <a:pt x="818" y="171"/>
                    <a:pt x="1169" y="171"/>
                  </a:cubicBezTo>
                  <a:cubicBezTo>
                    <a:pt x="1404" y="171"/>
                    <a:pt x="1650" y="259"/>
                    <a:pt x="1907" y="437"/>
                  </a:cubicBezTo>
                  <a:cubicBezTo>
                    <a:pt x="1923" y="446"/>
                    <a:pt x="1940" y="451"/>
                    <a:pt x="1958" y="451"/>
                  </a:cubicBezTo>
                  <a:cubicBezTo>
                    <a:pt x="1986" y="451"/>
                    <a:pt x="2014" y="438"/>
                    <a:pt x="2030" y="413"/>
                  </a:cubicBezTo>
                  <a:cubicBezTo>
                    <a:pt x="2056" y="373"/>
                    <a:pt x="2046" y="320"/>
                    <a:pt x="2006" y="291"/>
                  </a:cubicBezTo>
                  <a:cubicBezTo>
                    <a:pt x="1803" y="152"/>
                    <a:pt x="1505" y="1"/>
                    <a:pt x="1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3" name="Google Shape;3893;p54"/>
            <p:cNvSpPr/>
            <p:nvPr/>
          </p:nvSpPr>
          <p:spPr>
            <a:xfrm>
              <a:off x="8374361" y="3929806"/>
              <a:ext cx="27441" cy="31235"/>
            </a:xfrm>
            <a:custGeom>
              <a:avLst/>
              <a:gdLst/>
              <a:ahLst/>
              <a:cxnLst/>
              <a:rect l="l" t="t" r="r" b="b"/>
              <a:pathLst>
                <a:path w="918" h="1045" extrusionOk="0">
                  <a:moveTo>
                    <a:pt x="89" y="1"/>
                  </a:moveTo>
                  <a:cubicBezTo>
                    <a:pt x="41" y="1"/>
                    <a:pt x="0" y="40"/>
                    <a:pt x="0" y="88"/>
                  </a:cubicBezTo>
                  <a:cubicBezTo>
                    <a:pt x="0" y="135"/>
                    <a:pt x="40" y="176"/>
                    <a:pt x="88" y="176"/>
                  </a:cubicBezTo>
                  <a:cubicBezTo>
                    <a:pt x="695" y="184"/>
                    <a:pt x="739" y="928"/>
                    <a:pt x="740" y="959"/>
                  </a:cubicBezTo>
                  <a:cubicBezTo>
                    <a:pt x="744" y="1006"/>
                    <a:pt x="782" y="1043"/>
                    <a:pt x="829" y="1043"/>
                  </a:cubicBezTo>
                  <a:cubicBezTo>
                    <a:pt x="829" y="1043"/>
                    <a:pt x="830" y="1043"/>
                    <a:pt x="833" y="1044"/>
                  </a:cubicBezTo>
                  <a:cubicBezTo>
                    <a:pt x="881" y="1043"/>
                    <a:pt x="918" y="1000"/>
                    <a:pt x="916" y="952"/>
                  </a:cubicBezTo>
                  <a:cubicBezTo>
                    <a:pt x="902" y="628"/>
                    <a:pt x="710" y="1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4" name="Google Shape;3894;p54"/>
            <p:cNvSpPr/>
            <p:nvPr/>
          </p:nvSpPr>
          <p:spPr>
            <a:xfrm>
              <a:off x="7969676" y="3543687"/>
              <a:ext cx="469013" cy="488612"/>
            </a:xfrm>
            <a:custGeom>
              <a:avLst/>
              <a:gdLst/>
              <a:ahLst/>
              <a:cxnLst/>
              <a:rect l="l" t="t" r="r" b="b"/>
              <a:pathLst>
                <a:path w="15690" h="16347" extrusionOk="0">
                  <a:moveTo>
                    <a:pt x="7620" y="1"/>
                  </a:moveTo>
                  <a:cubicBezTo>
                    <a:pt x="4205" y="1"/>
                    <a:pt x="1149" y="2385"/>
                    <a:pt x="366" y="5763"/>
                  </a:cubicBezTo>
                  <a:cubicBezTo>
                    <a:pt x="115" y="6841"/>
                    <a:pt x="112" y="7912"/>
                    <a:pt x="313" y="8920"/>
                  </a:cubicBezTo>
                  <a:cubicBezTo>
                    <a:pt x="466" y="9685"/>
                    <a:pt x="433" y="10476"/>
                    <a:pt x="282" y="11244"/>
                  </a:cubicBezTo>
                  <a:cubicBezTo>
                    <a:pt x="1" y="12662"/>
                    <a:pt x="557" y="15158"/>
                    <a:pt x="6199" y="16092"/>
                  </a:cubicBezTo>
                  <a:cubicBezTo>
                    <a:pt x="7265" y="16269"/>
                    <a:pt x="8180" y="16346"/>
                    <a:pt x="8962" y="16346"/>
                  </a:cubicBezTo>
                  <a:cubicBezTo>
                    <a:pt x="12618" y="16346"/>
                    <a:pt x="13406" y="14655"/>
                    <a:pt x="13458" y="13455"/>
                  </a:cubicBezTo>
                  <a:cubicBezTo>
                    <a:pt x="13495" y="12625"/>
                    <a:pt x="13743" y="11815"/>
                    <a:pt x="14148" y="11088"/>
                  </a:cubicBezTo>
                  <a:cubicBezTo>
                    <a:pt x="14552" y="10360"/>
                    <a:pt x="14841" y="9550"/>
                    <a:pt x="14985" y="8680"/>
                  </a:cubicBezTo>
                  <a:cubicBezTo>
                    <a:pt x="15689" y="4432"/>
                    <a:pt x="12653" y="426"/>
                    <a:pt x="8283" y="31"/>
                  </a:cubicBezTo>
                  <a:cubicBezTo>
                    <a:pt x="8061" y="10"/>
                    <a:pt x="7839" y="1"/>
                    <a:pt x="7620" y="1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5" name="Google Shape;3895;p54"/>
            <p:cNvSpPr/>
            <p:nvPr/>
          </p:nvSpPr>
          <p:spPr>
            <a:xfrm>
              <a:off x="7942205" y="3603886"/>
              <a:ext cx="475440" cy="302965"/>
            </a:xfrm>
            <a:custGeom>
              <a:avLst/>
              <a:gdLst/>
              <a:ahLst/>
              <a:cxnLst/>
              <a:rect l="l" t="t" r="r" b="b"/>
              <a:pathLst>
                <a:path w="15905" h="10136" extrusionOk="0">
                  <a:moveTo>
                    <a:pt x="7918" y="1"/>
                  </a:moveTo>
                  <a:cubicBezTo>
                    <a:pt x="7099" y="1"/>
                    <a:pt x="6231" y="60"/>
                    <a:pt x="5325" y="182"/>
                  </a:cubicBezTo>
                  <a:cubicBezTo>
                    <a:pt x="1" y="897"/>
                    <a:pt x="1288" y="8304"/>
                    <a:pt x="1288" y="8304"/>
                  </a:cubicBezTo>
                  <a:cubicBezTo>
                    <a:pt x="2763" y="6519"/>
                    <a:pt x="3419" y="3485"/>
                    <a:pt x="3419" y="3485"/>
                  </a:cubicBezTo>
                  <a:cubicBezTo>
                    <a:pt x="3431" y="3485"/>
                    <a:pt x="3443" y="3485"/>
                    <a:pt x="3455" y="3485"/>
                  </a:cubicBezTo>
                  <a:cubicBezTo>
                    <a:pt x="4701" y="3485"/>
                    <a:pt x="6734" y="2181"/>
                    <a:pt x="6734" y="2181"/>
                  </a:cubicBezTo>
                  <a:cubicBezTo>
                    <a:pt x="8427" y="4178"/>
                    <a:pt x="13699" y="4855"/>
                    <a:pt x="13699" y="4855"/>
                  </a:cubicBezTo>
                  <a:cubicBezTo>
                    <a:pt x="13361" y="6853"/>
                    <a:pt x="14313" y="9892"/>
                    <a:pt x="14351" y="10136"/>
                  </a:cubicBezTo>
                  <a:cubicBezTo>
                    <a:pt x="14351" y="10136"/>
                    <a:pt x="15904" y="6666"/>
                    <a:pt x="15283" y="3791"/>
                  </a:cubicBezTo>
                  <a:cubicBezTo>
                    <a:pt x="14770" y="1408"/>
                    <a:pt x="11918" y="1"/>
                    <a:pt x="7918" y="1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6" name="Google Shape;3896;p54"/>
            <p:cNvSpPr/>
            <p:nvPr/>
          </p:nvSpPr>
          <p:spPr>
            <a:xfrm>
              <a:off x="7932131" y="3557616"/>
              <a:ext cx="248048" cy="294566"/>
            </a:xfrm>
            <a:custGeom>
              <a:avLst/>
              <a:gdLst/>
              <a:ahLst/>
              <a:cxnLst/>
              <a:rect l="l" t="t" r="r" b="b"/>
              <a:pathLst>
                <a:path w="8298" h="9855" extrusionOk="0">
                  <a:moveTo>
                    <a:pt x="5458" y="0"/>
                  </a:moveTo>
                  <a:cubicBezTo>
                    <a:pt x="3940" y="0"/>
                    <a:pt x="2143" y="772"/>
                    <a:pt x="1305" y="2942"/>
                  </a:cubicBezTo>
                  <a:cubicBezTo>
                    <a:pt x="1291" y="2980"/>
                    <a:pt x="1275" y="3020"/>
                    <a:pt x="1261" y="3058"/>
                  </a:cubicBezTo>
                  <a:cubicBezTo>
                    <a:pt x="0" y="6523"/>
                    <a:pt x="1628" y="9854"/>
                    <a:pt x="1628" y="9854"/>
                  </a:cubicBezTo>
                  <a:cubicBezTo>
                    <a:pt x="1628" y="9854"/>
                    <a:pt x="3113" y="7072"/>
                    <a:pt x="3075" y="4580"/>
                  </a:cubicBezTo>
                  <a:cubicBezTo>
                    <a:pt x="3075" y="4580"/>
                    <a:pt x="6873" y="3822"/>
                    <a:pt x="7870" y="1877"/>
                  </a:cubicBezTo>
                  <a:cubicBezTo>
                    <a:pt x="8297" y="1040"/>
                    <a:pt x="7450" y="289"/>
                    <a:pt x="6210" y="66"/>
                  </a:cubicBezTo>
                  <a:cubicBezTo>
                    <a:pt x="5971" y="23"/>
                    <a:pt x="5719" y="0"/>
                    <a:pt x="54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7" name="Google Shape;3897;p54"/>
            <p:cNvSpPr/>
            <p:nvPr/>
          </p:nvSpPr>
          <p:spPr>
            <a:xfrm>
              <a:off x="8099439" y="3521808"/>
              <a:ext cx="347650" cy="390961"/>
            </a:xfrm>
            <a:custGeom>
              <a:avLst/>
              <a:gdLst/>
              <a:ahLst/>
              <a:cxnLst/>
              <a:rect l="l" t="t" r="r" b="b"/>
              <a:pathLst>
                <a:path w="11630" h="13080" extrusionOk="0">
                  <a:moveTo>
                    <a:pt x="3642" y="1"/>
                  </a:moveTo>
                  <a:cubicBezTo>
                    <a:pt x="1634" y="1"/>
                    <a:pt x="0" y="743"/>
                    <a:pt x="66" y="2006"/>
                  </a:cubicBezTo>
                  <a:cubicBezTo>
                    <a:pt x="72" y="2129"/>
                    <a:pt x="93" y="2252"/>
                    <a:pt x="133" y="2383"/>
                  </a:cubicBezTo>
                  <a:cubicBezTo>
                    <a:pt x="1029" y="5425"/>
                    <a:pt x="9285" y="6737"/>
                    <a:pt x="9285" y="6737"/>
                  </a:cubicBezTo>
                  <a:cubicBezTo>
                    <a:pt x="8487" y="10077"/>
                    <a:pt x="9130" y="13079"/>
                    <a:pt x="9130" y="13079"/>
                  </a:cubicBezTo>
                  <a:cubicBezTo>
                    <a:pt x="10126" y="12112"/>
                    <a:pt x="10933" y="10873"/>
                    <a:pt x="11257" y="9373"/>
                  </a:cubicBezTo>
                  <a:cubicBezTo>
                    <a:pt x="11629" y="7656"/>
                    <a:pt x="11363" y="5601"/>
                    <a:pt x="10006" y="3230"/>
                  </a:cubicBezTo>
                  <a:cubicBezTo>
                    <a:pt x="8710" y="967"/>
                    <a:pt x="5933" y="1"/>
                    <a:pt x="36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8" name="Google Shape;3898;p54"/>
            <p:cNvSpPr/>
            <p:nvPr/>
          </p:nvSpPr>
          <p:spPr>
            <a:xfrm>
              <a:off x="8099529" y="3521808"/>
              <a:ext cx="347560" cy="280159"/>
            </a:xfrm>
            <a:custGeom>
              <a:avLst/>
              <a:gdLst/>
              <a:ahLst/>
              <a:cxnLst/>
              <a:rect l="l" t="t" r="r" b="b"/>
              <a:pathLst>
                <a:path w="11627" h="9373" extrusionOk="0">
                  <a:moveTo>
                    <a:pt x="3642" y="1"/>
                  </a:moveTo>
                  <a:cubicBezTo>
                    <a:pt x="1634" y="1"/>
                    <a:pt x="0" y="743"/>
                    <a:pt x="66" y="2006"/>
                  </a:cubicBezTo>
                  <a:cubicBezTo>
                    <a:pt x="692" y="1521"/>
                    <a:pt x="1781" y="895"/>
                    <a:pt x="3242" y="895"/>
                  </a:cubicBezTo>
                  <a:cubicBezTo>
                    <a:pt x="4223" y="895"/>
                    <a:pt x="5371" y="1177"/>
                    <a:pt x="6659" y="1974"/>
                  </a:cubicBezTo>
                  <a:cubicBezTo>
                    <a:pt x="9849" y="3947"/>
                    <a:pt x="10914" y="7257"/>
                    <a:pt x="11254" y="9373"/>
                  </a:cubicBezTo>
                  <a:cubicBezTo>
                    <a:pt x="11626" y="7656"/>
                    <a:pt x="11360" y="5601"/>
                    <a:pt x="10005" y="3230"/>
                  </a:cubicBezTo>
                  <a:cubicBezTo>
                    <a:pt x="8708" y="967"/>
                    <a:pt x="5931" y="1"/>
                    <a:pt x="3642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9" name="Google Shape;3899;p54"/>
            <p:cNvSpPr/>
            <p:nvPr/>
          </p:nvSpPr>
          <p:spPr>
            <a:xfrm>
              <a:off x="7971111" y="3557586"/>
              <a:ext cx="146623" cy="87936"/>
            </a:xfrm>
            <a:custGeom>
              <a:avLst/>
              <a:gdLst/>
              <a:ahLst/>
              <a:cxnLst/>
              <a:rect l="l" t="t" r="r" b="b"/>
              <a:pathLst>
                <a:path w="4905" h="2942" extrusionOk="0">
                  <a:moveTo>
                    <a:pt x="4150" y="1"/>
                  </a:moveTo>
                  <a:cubicBezTo>
                    <a:pt x="2633" y="1"/>
                    <a:pt x="838" y="773"/>
                    <a:pt x="1" y="2942"/>
                  </a:cubicBezTo>
                  <a:cubicBezTo>
                    <a:pt x="270" y="2571"/>
                    <a:pt x="588" y="2233"/>
                    <a:pt x="948" y="1948"/>
                  </a:cubicBezTo>
                  <a:cubicBezTo>
                    <a:pt x="1840" y="1237"/>
                    <a:pt x="2980" y="840"/>
                    <a:pt x="4121" y="840"/>
                  </a:cubicBezTo>
                  <a:cubicBezTo>
                    <a:pt x="4209" y="840"/>
                    <a:pt x="4297" y="843"/>
                    <a:pt x="4385" y="847"/>
                  </a:cubicBezTo>
                  <a:lnTo>
                    <a:pt x="4904" y="67"/>
                  </a:lnTo>
                  <a:cubicBezTo>
                    <a:pt x="4665" y="24"/>
                    <a:pt x="4412" y="1"/>
                    <a:pt x="4150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0" name="Google Shape;3900;p54"/>
            <p:cNvSpPr/>
            <p:nvPr/>
          </p:nvSpPr>
          <p:spPr>
            <a:xfrm>
              <a:off x="8078365" y="3855858"/>
              <a:ext cx="20028" cy="35479"/>
            </a:xfrm>
            <a:custGeom>
              <a:avLst/>
              <a:gdLst/>
              <a:ahLst/>
              <a:cxnLst/>
              <a:rect l="l" t="t" r="r" b="b"/>
              <a:pathLst>
                <a:path w="670" h="1187" extrusionOk="0">
                  <a:moveTo>
                    <a:pt x="379" y="1"/>
                  </a:moveTo>
                  <a:cubicBezTo>
                    <a:pt x="225" y="1"/>
                    <a:pt x="76" y="232"/>
                    <a:pt x="40" y="540"/>
                  </a:cubicBezTo>
                  <a:cubicBezTo>
                    <a:pt x="1" y="866"/>
                    <a:pt x="104" y="1154"/>
                    <a:pt x="266" y="1183"/>
                  </a:cubicBezTo>
                  <a:cubicBezTo>
                    <a:pt x="276" y="1185"/>
                    <a:pt x="285" y="1186"/>
                    <a:pt x="295" y="1186"/>
                  </a:cubicBezTo>
                  <a:cubicBezTo>
                    <a:pt x="447" y="1186"/>
                    <a:pt x="594" y="955"/>
                    <a:pt x="632" y="647"/>
                  </a:cubicBezTo>
                  <a:cubicBezTo>
                    <a:pt x="670" y="321"/>
                    <a:pt x="570" y="32"/>
                    <a:pt x="406" y="3"/>
                  </a:cubicBezTo>
                  <a:cubicBezTo>
                    <a:pt x="397" y="2"/>
                    <a:pt x="388" y="1"/>
                    <a:pt x="3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1" name="Google Shape;3901;p54"/>
            <p:cNvSpPr/>
            <p:nvPr/>
          </p:nvSpPr>
          <p:spPr>
            <a:xfrm>
              <a:off x="8253386" y="3878306"/>
              <a:ext cx="22001" cy="34553"/>
            </a:xfrm>
            <a:custGeom>
              <a:avLst/>
              <a:gdLst/>
              <a:ahLst/>
              <a:cxnLst/>
              <a:rect l="l" t="t" r="r" b="b"/>
              <a:pathLst>
                <a:path w="736" h="1156" extrusionOk="0">
                  <a:moveTo>
                    <a:pt x="461" y="0"/>
                  </a:moveTo>
                  <a:cubicBezTo>
                    <a:pt x="317" y="0"/>
                    <a:pt x="159" y="188"/>
                    <a:pt x="85" y="461"/>
                  </a:cubicBezTo>
                  <a:cubicBezTo>
                    <a:pt x="1" y="774"/>
                    <a:pt x="58" y="1080"/>
                    <a:pt x="215" y="1144"/>
                  </a:cubicBezTo>
                  <a:cubicBezTo>
                    <a:pt x="235" y="1152"/>
                    <a:pt x="255" y="1156"/>
                    <a:pt x="276" y="1156"/>
                  </a:cubicBezTo>
                  <a:cubicBezTo>
                    <a:pt x="420" y="1156"/>
                    <a:pt x="577" y="968"/>
                    <a:pt x="651" y="694"/>
                  </a:cubicBezTo>
                  <a:cubicBezTo>
                    <a:pt x="736" y="382"/>
                    <a:pt x="678" y="77"/>
                    <a:pt x="521" y="12"/>
                  </a:cubicBezTo>
                  <a:cubicBezTo>
                    <a:pt x="502" y="4"/>
                    <a:pt x="481" y="0"/>
                    <a:pt x="4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2" name="Google Shape;3902;p54"/>
            <p:cNvSpPr/>
            <p:nvPr/>
          </p:nvSpPr>
          <p:spPr>
            <a:xfrm>
              <a:off x="8053435" y="3775574"/>
              <a:ext cx="70068" cy="24868"/>
            </a:xfrm>
            <a:custGeom>
              <a:avLst/>
              <a:gdLst/>
              <a:ahLst/>
              <a:cxnLst/>
              <a:rect l="l" t="t" r="r" b="b"/>
              <a:pathLst>
                <a:path w="2344" h="832" extrusionOk="0">
                  <a:moveTo>
                    <a:pt x="1206" y="1"/>
                  </a:moveTo>
                  <a:cubicBezTo>
                    <a:pt x="860" y="1"/>
                    <a:pt x="462" y="130"/>
                    <a:pt x="68" y="535"/>
                  </a:cubicBezTo>
                  <a:cubicBezTo>
                    <a:pt x="1" y="603"/>
                    <a:pt x="2" y="715"/>
                    <a:pt x="71" y="783"/>
                  </a:cubicBezTo>
                  <a:cubicBezTo>
                    <a:pt x="105" y="816"/>
                    <a:pt x="149" y="832"/>
                    <a:pt x="192" y="832"/>
                  </a:cubicBezTo>
                  <a:cubicBezTo>
                    <a:pt x="239" y="832"/>
                    <a:pt x="284" y="814"/>
                    <a:pt x="318" y="778"/>
                  </a:cubicBezTo>
                  <a:cubicBezTo>
                    <a:pt x="634" y="453"/>
                    <a:pt x="948" y="350"/>
                    <a:pt x="1219" y="350"/>
                  </a:cubicBezTo>
                  <a:cubicBezTo>
                    <a:pt x="1674" y="350"/>
                    <a:pt x="2009" y="640"/>
                    <a:pt x="2032" y="660"/>
                  </a:cubicBezTo>
                  <a:cubicBezTo>
                    <a:pt x="2065" y="691"/>
                    <a:pt x="2108" y="706"/>
                    <a:pt x="2150" y="706"/>
                  </a:cubicBezTo>
                  <a:cubicBezTo>
                    <a:pt x="2197" y="706"/>
                    <a:pt x="2244" y="687"/>
                    <a:pt x="2279" y="648"/>
                  </a:cubicBezTo>
                  <a:cubicBezTo>
                    <a:pt x="2344" y="575"/>
                    <a:pt x="2338" y="466"/>
                    <a:pt x="2266" y="401"/>
                  </a:cubicBezTo>
                  <a:cubicBezTo>
                    <a:pt x="2260" y="395"/>
                    <a:pt x="1810" y="1"/>
                    <a:pt x="1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3" name="Google Shape;3903;p54"/>
            <p:cNvSpPr/>
            <p:nvPr/>
          </p:nvSpPr>
          <p:spPr>
            <a:xfrm>
              <a:off x="8267973" y="3793777"/>
              <a:ext cx="68185" cy="32162"/>
            </a:xfrm>
            <a:custGeom>
              <a:avLst/>
              <a:gdLst/>
              <a:ahLst/>
              <a:cxnLst/>
              <a:rect l="l" t="t" r="r" b="b"/>
              <a:pathLst>
                <a:path w="2281" h="1076" extrusionOk="0">
                  <a:moveTo>
                    <a:pt x="914" y="1"/>
                  </a:moveTo>
                  <a:cubicBezTo>
                    <a:pt x="469" y="1"/>
                    <a:pt x="122" y="190"/>
                    <a:pt x="115" y="193"/>
                  </a:cubicBezTo>
                  <a:cubicBezTo>
                    <a:pt x="31" y="240"/>
                    <a:pt x="1" y="346"/>
                    <a:pt x="49" y="430"/>
                  </a:cubicBezTo>
                  <a:cubicBezTo>
                    <a:pt x="82" y="488"/>
                    <a:pt x="141" y="521"/>
                    <a:pt x="202" y="521"/>
                  </a:cubicBezTo>
                  <a:cubicBezTo>
                    <a:pt x="231" y="521"/>
                    <a:pt x="260" y="514"/>
                    <a:pt x="288" y="498"/>
                  </a:cubicBezTo>
                  <a:cubicBezTo>
                    <a:pt x="308" y="487"/>
                    <a:pt x="568" y="345"/>
                    <a:pt x="902" y="345"/>
                  </a:cubicBezTo>
                  <a:cubicBezTo>
                    <a:pt x="1226" y="345"/>
                    <a:pt x="1619" y="478"/>
                    <a:pt x="1932" y="991"/>
                  </a:cubicBezTo>
                  <a:cubicBezTo>
                    <a:pt x="1964" y="1044"/>
                    <a:pt x="2024" y="1075"/>
                    <a:pt x="2082" y="1075"/>
                  </a:cubicBezTo>
                  <a:cubicBezTo>
                    <a:pt x="2113" y="1075"/>
                    <a:pt x="2145" y="1068"/>
                    <a:pt x="2170" y="1049"/>
                  </a:cubicBezTo>
                  <a:cubicBezTo>
                    <a:pt x="2254" y="999"/>
                    <a:pt x="2281" y="892"/>
                    <a:pt x="2230" y="809"/>
                  </a:cubicBezTo>
                  <a:cubicBezTo>
                    <a:pt x="1838" y="167"/>
                    <a:pt x="1332" y="1"/>
                    <a:pt x="9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4" name="Google Shape;3904;p54"/>
            <p:cNvSpPr/>
            <p:nvPr/>
          </p:nvSpPr>
          <p:spPr>
            <a:xfrm>
              <a:off x="8179133" y="3877768"/>
              <a:ext cx="23645" cy="48930"/>
            </a:xfrm>
            <a:custGeom>
              <a:avLst/>
              <a:gdLst/>
              <a:ahLst/>
              <a:cxnLst/>
              <a:rect l="l" t="t" r="r" b="b"/>
              <a:pathLst>
                <a:path w="791" h="1637" extrusionOk="0">
                  <a:moveTo>
                    <a:pt x="193" y="1"/>
                  </a:moveTo>
                  <a:cubicBezTo>
                    <a:pt x="151" y="1"/>
                    <a:pt x="113" y="34"/>
                    <a:pt x="108" y="76"/>
                  </a:cubicBezTo>
                  <a:lnTo>
                    <a:pt x="3" y="916"/>
                  </a:lnTo>
                  <a:cubicBezTo>
                    <a:pt x="0" y="942"/>
                    <a:pt x="7" y="966"/>
                    <a:pt x="23" y="984"/>
                  </a:cubicBezTo>
                  <a:cubicBezTo>
                    <a:pt x="38" y="1001"/>
                    <a:pt x="62" y="1012"/>
                    <a:pt x="86" y="1014"/>
                  </a:cubicBezTo>
                  <a:cubicBezTo>
                    <a:pt x="247" y="1019"/>
                    <a:pt x="586" y="1083"/>
                    <a:pt x="607" y="1232"/>
                  </a:cubicBezTo>
                  <a:cubicBezTo>
                    <a:pt x="610" y="1259"/>
                    <a:pt x="606" y="1280"/>
                    <a:pt x="588" y="1302"/>
                  </a:cubicBezTo>
                  <a:cubicBezTo>
                    <a:pt x="514" y="1393"/>
                    <a:pt x="281" y="1448"/>
                    <a:pt x="151" y="1460"/>
                  </a:cubicBezTo>
                  <a:cubicBezTo>
                    <a:pt x="102" y="1464"/>
                    <a:pt x="67" y="1508"/>
                    <a:pt x="72" y="1556"/>
                  </a:cubicBezTo>
                  <a:cubicBezTo>
                    <a:pt x="77" y="1601"/>
                    <a:pt x="115" y="1635"/>
                    <a:pt x="158" y="1635"/>
                  </a:cubicBezTo>
                  <a:cubicBezTo>
                    <a:pt x="163" y="1635"/>
                    <a:pt x="164" y="1635"/>
                    <a:pt x="168" y="1636"/>
                  </a:cubicBezTo>
                  <a:cubicBezTo>
                    <a:pt x="211" y="1633"/>
                    <a:pt x="580" y="1592"/>
                    <a:pt x="723" y="1413"/>
                  </a:cubicBezTo>
                  <a:cubicBezTo>
                    <a:pt x="771" y="1352"/>
                    <a:pt x="791" y="1283"/>
                    <a:pt x="780" y="1211"/>
                  </a:cubicBezTo>
                  <a:cubicBezTo>
                    <a:pt x="743" y="944"/>
                    <a:pt x="370" y="870"/>
                    <a:pt x="187" y="848"/>
                  </a:cubicBezTo>
                  <a:lnTo>
                    <a:pt x="281" y="98"/>
                  </a:lnTo>
                  <a:cubicBezTo>
                    <a:pt x="288" y="51"/>
                    <a:pt x="253" y="6"/>
                    <a:pt x="205" y="2"/>
                  </a:cubicBezTo>
                  <a:cubicBezTo>
                    <a:pt x="201" y="1"/>
                    <a:pt x="197" y="1"/>
                    <a:pt x="1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5" name="Google Shape;3905;p54"/>
            <p:cNvSpPr/>
            <p:nvPr/>
          </p:nvSpPr>
          <p:spPr>
            <a:xfrm>
              <a:off x="8124489" y="3934051"/>
              <a:ext cx="93564" cy="27230"/>
            </a:xfrm>
            <a:custGeom>
              <a:avLst/>
              <a:gdLst/>
              <a:ahLst/>
              <a:cxnLst/>
              <a:rect l="l" t="t" r="r" b="b"/>
              <a:pathLst>
                <a:path w="3130" h="911" extrusionOk="0">
                  <a:moveTo>
                    <a:pt x="97" y="1"/>
                  </a:moveTo>
                  <a:cubicBezTo>
                    <a:pt x="74" y="1"/>
                    <a:pt x="51" y="10"/>
                    <a:pt x="34" y="28"/>
                  </a:cubicBezTo>
                  <a:cubicBezTo>
                    <a:pt x="0" y="64"/>
                    <a:pt x="2" y="119"/>
                    <a:pt x="37" y="153"/>
                  </a:cubicBezTo>
                  <a:cubicBezTo>
                    <a:pt x="685" y="759"/>
                    <a:pt x="1443" y="911"/>
                    <a:pt x="2040" y="911"/>
                  </a:cubicBezTo>
                  <a:cubicBezTo>
                    <a:pt x="2626" y="911"/>
                    <a:pt x="3052" y="765"/>
                    <a:pt x="3061" y="762"/>
                  </a:cubicBezTo>
                  <a:cubicBezTo>
                    <a:pt x="3107" y="747"/>
                    <a:pt x="3130" y="697"/>
                    <a:pt x="3114" y="652"/>
                  </a:cubicBezTo>
                  <a:cubicBezTo>
                    <a:pt x="3102" y="616"/>
                    <a:pt x="3068" y="594"/>
                    <a:pt x="3032" y="594"/>
                  </a:cubicBezTo>
                  <a:cubicBezTo>
                    <a:pt x="3022" y="594"/>
                    <a:pt x="3012" y="595"/>
                    <a:pt x="3003" y="599"/>
                  </a:cubicBezTo>
                  <a:cubicBezTo>
                    <a:pt x="2995" y="601"/>
                    <a:pt x="2592" y="738"/>
                    <a:pt x="2041" y="738"/>
                  </a:cubicBezTo>
                  <a:cubicBezTo>
                    <a:pt x="1480" y="738"/>
                    <a:pt x="765" y="596"/>
                    <a:pt x="157" y="26"/>
                  </a:cubicBezTo>
                  <a:cubicBezTo>
                    <a:pt x="140" y="9"/>
                    <a:pt x="118" y="1"/>
                    <a:pt x="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6" name="Google Shape;3906;p54"/>
            <p:cNvSpPr/>
            <p:nvPr/>
          </p:nvSpPr>
          <p:spPr>
            <a:xfrm>
              <a:off x="8247108" y="3915011"/>
              <a:ext cx="93862" cy="78670"/>
            </a:xfrm>
            <a:custGeom>
              <a:avLst/>
              <a:gdLst/>
              <a:ahLst/>
              <a:cxnLst/>
              <a:rect l="l" t="t" r="r" b="b"/>
              <a:pathLst>
                <a:path w="3140" h="2632" extrusionOk="0">
                  <a:moveTo>
                    <a:pt x="1521" y="0"/>
                  </a:moveTo>
                  <a:cubicBezTo>
                    <a:pt x="791" y="0"/>
                    <a:pt x="169" y="476"/>
                    <a:pt x="89" y="1134"/>
                  </a:cubicBezTo>
                  <a:cubicBezTo>
                    <a:pt x="0" y="1854"/>
                    <a:pt x="592" y="2519"/>
                    <a:pt x="1410" y="2619"/>
                  </a:cubicBezTo>
                  <a:cubicBezTo>
                    <a:pt x="1480" y="2627"/>
                    <a:pt x="1550" y="2632"/>
                    <a:pt x="1618" y="2632"/>
                  </a:cubicBezTo>
                  <a:cubicBezTo>
                    <a:pt x="2349" y="2632"/>
                    <a:pt x="2971" y="2156"/>
                    <a:pt x="3051" y="1498"/>
                  </a:cubicBezTo>
                  <a:cubicBezTo>
                    <a:pt x="3139" y="778"/>
                    <a:pt x="2548" y="113"/>
                    <a:pt x="1729" y="13"/>
                  </a:cubicBezTo>
                  <a:cubicBezTo>
                    <a:pt x="1659" y="5"/>
                    <a:pt x="1590" y="0"/>
                    <a:pt x="1521" y="0"/>
                  </a:cubicBezTo>
                  <a:close/>
                </a:path>
              </a:pathLst>
            </a:custGeom>
            <a:solidFill>
              <a:srgbClr val="E6B7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7" name="Google Shape;3907;p54"/>
            <p:cNvSpPr/>
            <p:nvPr/>
          </p:nvSpPr>
          <p:spPr>
            <a:xfrm>
              <a:off x="7995264" y="3882789"/>
              <a:ext cx="98287" cy="79627"/>
            </a:xfrm>
            <a:custGeom>
              <a:avLst/>
              <a:gdLst/>
              <a:ahLst/>
              <a:cxnLst/>
              <a:rect l="l" t="t" r="r" b="b"/>
              <a:pathLst>
                <a:path w="3288" h="2664" extrusionOk="0">
                  <a:moveTo>
                    <a:pt x="1534" y="0"/>
                  </a:moveTo>
                  <a:cubicBezTo>
                    <a:pt x="938" y="0"/>
                    <a:pt x="405" y="330"/>
                    <a:pt x="229" y="865"/>
                  </a:cubicBezTo>
                  <a:cubicBezTo>
                    <a:pt x="0" y="1553"/>
                    <a:pt x="450" y="2321"/>
                    <a:pt x="1234" y="2579"/>
                  </a:cubicBezTo>
                  <a:cubicBezTo>
                    <a:pt x="1408" y="2636"/>
                    <a:pt x="1585" y="2663"/>
                    <a:pt x="1756" y="2663"/>
                  </a:cubicBezTo>
                  <a:cubicBezTo>
                    <a:pt x="2352" y="2663"/>
                    <a:pt x="2885" y="2334"/>
                    <a:pt x="3062" y="1798"/>
                  </a:cubicBezTo>
                  <a:cubicBezTo>
                    <a:pt x="3287" y="1111"/>
                    <a:pt x="2837" y="343"/>
                    <a:pt x="2057" y="85"/>
                  </a:cubicBezTo>
                  <a:cubicBezTo>
                    <a:pt x="1882" y="28"/>
                    <a:pt x="1706" y="0"/>
                    <a:pt x="1534" y="0"/>
                  </a:cubicBezTo>
                  <a:close/>
                </a:path>
              </a:pathLst>
            </a:custGeom>
            <a:solidFill>
              <a:srgbClr val="E6B7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8" name="Google Shape;3908;p54"/>
            <p:cNvSpPr/>
            <p:nvPr/>
          </p:nvSpPr>
          <p:spPr>
            <a:xfrm>
              <a:off x="7991587" y="4306480"/>
              <a:ext cx="272620" cy="42205"/>
            </a:xfrm>
            <a:custGeom>
              <a:avLst/>
              <a:gdLst/>
              <a:ahLst/>
              <a:cxnLst/>
              <a:rect l="l" t="t" r="r" b="b"/>
              <a:pathLst>
                <a:path w="9120" h="1412" extrusionOk="0">
                  <a:moveTo>
                    <a:pt x="136" y="1"/>
                  </a:moveTo>
                  <a:cubicBezTo>
                    <a:pt x="76" y="316"/>
                    <a:pt x="30" y="560"/>
                    <a:pt x="0" y="714"/>
                  </a:cubicBezTo>
                  <a:cubicBezTo>
                    <a:pt x="2523" y="1179"/>
                    <a:pt x="5067" y="1411"/>
                    <a:pt x="7632" y="1411"/>
                  </a:cubicBezTo>
                  <a:cubicBezTo>
                    <a:pt x="8128" y="1411"/>
                    <a:pt x="8623" y="1403"/>
                    <a:pt x="9120" y="1385"/>
                  </a:cubicBezTo>
                  <a:cubicBezTo>
                    <a:pt x="9110" y="1260"/>
                    <a:pt x="9082" y="1006"/>
                    <a:pt x="9044" y="657"/>
                  </a:cubicBezTo>
                  <a:cubicBezTo>
                    <a:pt x="8563" y="673"/>
                    <a:pt x="8082" y="682"/>
                    <a:pt x="7603" y="682"/>
                  </a:cubicBezTo>
                  <a:cubicBezTo>
                    <a:pt x="5098" y="682"/>
                    <a:pt x="2609" y="458"/>
                    <a:pt x="136" y="1"/>
                  </a:cubicBezTo>
                  <a:close/>
                </a:path>
              </a:pathLst>
            </a:custGeom>
            <a:solidFill>
              <a:srgbClr val="F4D7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9" name="Google Shape;3909;p54"/>
            <p:cNvSpPr/>
            <p:nvPr/>
          </p:nvSpPr>
          <p:spPr>
            <a:xfrm>
              <a:off x="8129960" y="4115154"/>
              <a:ext cx="20805" cy="20803"/>
            </a:xfrm>
            <a:custGeom>
              <a:avLst/>
              <a:gdLst/>
              <a:ahLst/>
              <a:cxnLst/>
              <a:rect l="l" t="t" r="r" b="b"/>
              <a:pathLst>
                <a:path w="696" h="696" extrusionOk="0">
                  <a:moveTo>
                    <a:pt x="348" y="1"/>
                  </a:moveTo>
                  <a:cubicBezTo>
                    <a:pt x="156" y="1"/>
                    <a:pt x="1" y="156"/>
                    <a:pt x="1" y="348"/>
                  </a:cubicBezTo>
                  <a:cubicBezTo>
                    <a:pt x="1" y="540"/>
                    <a:pt x="156" y="695"/>
                    <a:pt x="348" y="695"/>
                  </a:cubicBezTo>
                  <a:cubicBezTo>
                    <a:pt x="540" y="695"/>
                    <a:pt x="695" y="540"/>
                    <a:pt x="695" y="348"/>
                  </a:cubicBezTo>
                  <a:cubicBezTo>
                    <a:pt x="695" y="156"/>
                    <a:pt x="539" y="1"/>
                    <a:pt x="348" y="1"/>
                  </a:cubicBezTo>
                  <a:close/>
                </a:path>
              </a:pathLst>
            </a:custGeom>
            <a:solidFill>
              <a:srgbClr val="FCF7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0" name="Google Shape;3910;p54"/>
            <p:cNvSpPr/>
            <p:nvPr/>
          </p:nvSpPr>
          <p:spPr>
            <a:xfrm>
              <a:off x="8127239" y="4158136"/>
              <a:ext cx="20775" cy="20803"/>
            </a:xfrm>
            <a:custGeom>
              <a:avLst/>
              <a:gdLst/>
              <a:ahLst/>
              <a:cxnLst/>
              <a:rect l="l" t="t" r="r" b="b"/>
              <a:pathLst>
                <a:path w="695" h="696" extrusionOk="0">
                  <a:moveTo>
                    <a:pt x="353" y="1"/>
                  </a:moveTo>
                  <a:cubicBezTo>
                    <a:pt x="351" y="1"/>
                    <a:pt x="349" y="1"/>
                    <a:pt x="347" y="1"/>
                  </a:cubicBezTo>
                  <a:cubicBezTo>
                    <a:pt x="155" y="1"/>
                    <a:pt x="0" y="156"/>
                    <a:pt x="0" y="348"/>
                  </a:cubicBezTo>
                  <a:cubicBezTo>
                    <a:pt x="0" y="540"/>
                    <a:pt x="155" y="695"/>
                    <a:pt x="347" y="695"/>
                  </a:cubicBezTo>
                  <a:cubicBezTo>
                    <a:pt x="539" y="695"/>
                    <a:pt x="695" y="540"/>
                    <a:pt x="695" y="348"/>
                  </a:cubicBezTo>
                  <a:cubicBezTo>
                    <a:pt x="695" y="157"/>
                    <a:pt x="541" y="1"/>
                    <a:pt x="353" y="1"/>
                  </a:cubicBezTo>
                  <a:close/>
                </a:path>
              </a:pathLst>
            </a:custGeom>
            <a:solidFill>
              <a:srgbClr val="FCF7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1" name="Google Shape;3911;p54"/>
            <p:cNvSpPr/>
            <p:nvPr/>
          </p:nvSpPr>
          <p:spPr>
            <a:xfrm>
              <a:off x="8326353" y="4681540"/>
              <a:ext cx="57274" cy="118604"/>
            </a:xfrm>
            <a:custGeom>
              <a:avLst/>
              <a:gdLst/>
              <a:ahLst/>
              <a:cxnLst/>
              <a:rect l="l" t="t" r="r" b="b"/>
              <a:pathLst>
                <a:path w="1916" h="3968" extrusionOk="0">
                  <a:moveTo>
                    <a:pt x="1334" y="1"/>
                  </a:moveTo>
                  <a:cubicBezTo>
                    <a:pt x="1307" y="14"/>
                    <a:pt x="1292" y="18"/>
                    <a:pt x="1292" y="18"/>
                  </a:cubicBezTo>
                  <a:cubicBezTo>
                    <a:pt x="1292" y="18"/>
                    <a:pt x="1011" y="602"/>
                    <a:pt x="707" y="1182"/>
                  </a:cubicBezTo>
                  <a:cubicBezTo>
                    <a:pt x="407" y="1765"/>
                    <a:pt x="82" y="2338"/>
                    <a:pt x="82" y="2338"/>
                  </a:cubicBezTo>
                  <a:cubicBezTo>
                    <a:pt x="82" y="2338"/>
                    <a:pt x="0" y="3082"/>
                    <a:pt x="24" y="3967"/>
                  </a:cubicBezTo>
                  <a:cubicBezTo>
                    <a:pt x="1167" y="3332"/>
                    <a:pt x="1915" y="676"/>
                    <a:pt x="1334" y="1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912" name="Google Shape;3912;p54"/>
          <p:cNvSpPr/>
          <p:nvPr/>
        </p:nvSpPr>
        <p:spPr>
          <a:xfrm>
            <a:off x="704953" y="1431344"/>
            <a:ext cx="1241219" cy="634245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Google Shape;3912;p54">
            <a:extLst>
              <a:ext uri="{FF2B5EF4-FFF2-40B4-BE49-F238E27FC236}">
                <a16:creationId xmlns:a16="http://schemas.microsoft.com/office/drawing/2014/main" id="{25FE3434-0672-9371-6580-F61B4757DF79}"/>
              </a:ext>
            </a:extLst>
          </p:cNvPr>
          <p:cNvSpPr/>
          <p:nvPr/>
        </p:nvSpPr>
        <p:spPr>
          <a:xfrm>
            <a:off x="9746647" y="173336"/>
            <a:ext cx="1241219" cy="634245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781" name="Google Shape;3781;p54"/>
          <p:cNvGrpSpPr/>
          <p:nvPr/>
        </p:nvGrpSpPr>
        <p:grpSpPr>
          <a:xfrm>
            <a:off x="9455572" y="3540765"/>
            <a:ext cx="2736428" cy="3073387"/>
            <a:chOff x="3814081" y="25335"/>
            <a:chExt cx="1022174" cy="1147985"/>
          </a:xfrm>
        </p:grpSpPr>
        <p:sp>
          <p:nvSpPr>
            <p:cNvPr id="3782" name="Google Shape;3782;p54"/>
            <p:cNvSpPr/>
            <p:nvPr/>
          </p:nvSpPr>
          <p:spPr>
            <a:xfrm>
              <a:off x="3814081" y="25335"/>
              <a:ext cx="1022174" cy="1147985"/>
            </a:xfrm>
            <a:custGeom>
              <a:avLst/>
              <a:gdLst/>
              <a:ahLst/>
              <a:cxnLst/>
              <a:rect l="l" t="t" r="r" b="b"/>
              <a:pathLst>
                <a:path w="34195" h="38407" extrusionOk="0">
                  <a:moveTo>
                    <a:pt x="14220" y="1"/>
                  </a:moveTo>
                  <a:cubicBezTo>
                    <a:pt x="13813" y="1"/>
                    <a:pt x="13386" y="23"/>
                    <a:pt x="12945" y="74"/>
                  </a:cubicBezTo>
                  <a:cubicBezTo>
                    <a:pt x="7905" y="652"/>
                    <a:pt x="6388" y="2862"/>
                    <a:pt x="6001" y="4618"/>
                  </a:cubicBezTo>
                  <a:cubicBezTo>
                    <a:pt x="5840" y="5352"/>
                    <a:pt x="5879" y="6017"/>
                    <a:pt x="5970" y="6528"/>
                  </a:cubicBezTo>
                  <a:cubicBezTo>
                    <a:pt x="5980" y="6594"/>
                    <a:pt x="5973" y="6662"/>
                    <a:pt x="5946" y="6722"/>
                  </a:cubicBezTo>
                  <a:cubicBezTo>
                    <a:pt x="5391" y="8007"/>
                    <a:pt x="5273" y="10014"/>
                    <a:pt x="6966" y="12166"/>
                  </a:cubicBezTo>
                  <a:cubicBezTo>
                    <a:pt x="7044" y="12262"/>
                    <a:pt x="7067" y="12402"/>
                    <a:pt x="7010" y="12515"/>
                  </a:cubicBezTo>
                  <a:cubicBezTo>
                    <a:pt x="6868" y="12804"/>
                    <a:pt x="6776" y="13116"/>
                    <a:pt x="6743" y="13437"/>
                  </a:cubicBezTo>
                  <a:cubicBezTo>
                    <a:pt x="6743" y="13441"/>
                    <a:pt x="6742" y="13448"/>
                    <a:pt x="6742" y="13454"/>
                  </a:cubicBezTo>
                  <a:cubicBezTo>
                    <a:pt x="6472" y="13133"/>
                    <a:pt x="6098" y="12924"/>
                    <a:pt x="5680" y="12867"/>
                  </a:cubicBezTo>
                  <a:cubicBezTo>
                    <a:pt x="5597" y="12854"/>
                    <a:pt x="5512" y="12848"/>
                    <a:pt x="5428" y="12848"/>
                  </a:cubicBezTo>
                  <a:lnTo>
                    <a:pt x="5391" y="12848"/>
                  </a:lnTo>
                  <a:cubicBezTo>
                    <a:pt x="5066" y="12485"/>
                    <a:pt x="4608" y="12174"/>
                    <a:pt x="3960" y="12174"/>
                  </a:cubicBezTo>
                  <a:cubicBezTo>
                    <a:pt x="3888" y="12174"/>
                    <a:pt x="3813" y="12178"/>
                    <a:pt x="3741" y="12188"/>
                  </a:cubicBezTo>
                  <a:cubicBezTo>
                    <a:pt x="3503" y="12217"/>
                    <a:pt x="3275" y="12296"/>
                    <a:pt x="3072" y="12416"/>
                  </a:cubicBezTo>
                  <a:cubicBezTo>
                    <a:pt x="3024" y="12445"/>
                    <a:pt x="2973" y="12460"/>
                    <a:pt x="2918" y="12464"/>
                  </a:cubicBezTo>
                  <a:cubicBezTo>
                    <a:pt x="2684" y="12480"/>
                    <a:pt x="2455" y="12543"/>
                    <a:pt x="2248" y="12646"/>
                  </a:cubicBezTo>
                  <a:lnTo>
                    <a:pt x="2229" y="12658"/>
                  </a:lnTo>
                  <a:cubicBezTo>
                    <a:pt x="1957" y="12797"/>
                    <a:pt x="1733" y="13002"/>
                    <a:pt x="1570" y="13255"/>
                  </a:cubicBezTo>
                  <a:cubicBezTo>
                    <a:pt x="1541" y="13300"/>
                    <a:pt x="1502" y="13339"/>
                    <a:pt x="1450" y="13368"/>
                  </a:cubicBezTo>
                  <a:cubicBezTo>
                    <a:pt x="1257" y="13476"/>
                    <a:pt x="1083" y="13623"/>
                    <a:pt x="939" y="13807"/>
                  </a:cubicBezTo>
                  <a:cubicBezTo>
                    <a:pt x="729" y="14076"/>
                    <a:pt x="578" y="14442"/>
                    <a:pt x="554" y="14858"/>
                  </a:cubicBezTo>
                  <a:cubicBezTo>
                    <a:pt x="552" y="14909"/>
                    <a:pt x="538" y="14961"/>
                    <a:pt x="514" y="15005"/>
                  </a:cubicBezTo>
                  <a:cubicBezTo>
                    <a:pt x="270" y="15476"/>
                    <a:pt x="1" y="16510"/>
                    <a:pt x="1384" y="17645"/>
                  </a:cubicBezTo>
                  <a:cubicBezTo>
                    <a:pt x="1512" y="17752"/>
                    <a:pt x="1646" y="17851"/>
                    <a:pt x="1766" y="17935"/>
                  </a:cubicBezTo>
                  <a:cubicBezTo>
                    <a:pt x="1799" y="17958"/>
                    <a:pt x="1824" y="17986"/>
                    <a:pt x="1850" y="18019"/>
                  </a:cubicBezTo>
                  <a:cubicBezTo>
                    <a:pt x="1900" y="18092"/>
                    <a:pt x="1957" y="18168"/>
                    <a:pt x="2020" y="18244"/>
                  </a:cubicBezTo>
                  <a:cubicBezTo>
                    <a:pt x="2324" y="18607"/>
                    <a:pt x="2688" y="18875"/>
                    <a:pt x="3086" y="19036"/>
                  </a:cubicBezTo>
                  <a:cubicBezTo>
                    <a:pt x="3126" y="19052"/>
                    <a:pt x="3161" y="19076"/>
                    <a:pt x="3192" y="19105"/>
                  </a:cubicBezTo>
                  <a:cubicBezTo>
                    <a:pt x="4348" y="20249"/>
                    <a:pt x="6104" y="21494"/>
                    <a:pt x="8261" y="21494"/>
                  </a:cubicBezTo>
                  <a:lnTo>
                    <a:pt x="8385" y="21494"/>
                  </a:lnTo>
                  <a:cubicBezTo>
                    <a:pt x="8755" y="21484"/>
                    <a:pt x="9133" y="21451"/>
                    <a:pt x="9510" y="21395"/>
                  </a:cubicBezTo>
                  <a:lnTo>
                    <a:pt x="9542" y="21492"/>
                  </a:lnTo>
                  <a:lnTo>
                    <a:pt x="10170" y="21303"/>
                  </a:lnTo>
                  <a:cubicBezTo>
                    <a:pt x="10203" y="21293"/>
                    <a:pt x="10236" y="21288"/>
                    <a:pt x="10269" y="21288"/>
                  </a:cubicBezTo>
                  <a:cubicBezTo>
                    <a:pt x="10401" y="21288"/>
                    <a:pt x="10526" y="21367"/>
                    <a:pt x="10581" y="21494"/>
                  </a:cubicBezTo>
                  <a:lnTo>
                    <a:pt x="10903" y="22245"/>
                  </a:lnTo>
                  <a:cubicBezTo>
                    <a:pt x="10958" y="22372"/>
                    <a:pt x="11083" y="22448"/>
                    <a:pt x="11215" y="22448"/>
                  </a:cubicBezTo>
                  <a:cubicBezTo>
                    <a:pt x="11259" y="22448"/>
                    <a:pt x="11305" y="22440"/>
                    <a:pt x="11349" y="22421"/>
                  </a:cubicBezTo>
                  <a:lnTo>
                    <a:pt x="12738" y="21818"/>
                  </a:lnTo>
                  <a:cubicBezTo>
                    <a:pt x="12782" y="21799"/>
                    <a:pt x="12827" y="21790"/>
                    <a:pt x="12871" y="21790"/>
                  </a:cubicBezTo>
                  <a:cubicBezTo>
                    <a:pt x="13034" y="21790"/>
                    <a:pt x="13184" y="21909"/>
                    <a:pt x="13208" y="22082"/>
                  </a:cubicBezTo>
                  <a:lnTo>
                    <a:pt x="13406" y="23442"/>
                  </a:lnTo>
                  <a:cubicBezTo>
                    <a:pt x="13418" y="23516"/>
                    <a:pt x="13403" y="23594"/>
                    <a:pt x="13363" y="23662"/>
                  </a:cubicBezTo>
                  <a:lnTo>
                    <a:pt x="10954" y="27780"/>
                  </a:lnTo>
                  <a:cubicBezTo>
                    <a:pt x="10858" y="27948"/>
                    <a:pt x="10920" y="28166"/>
                    <a:pt x="11094" y="28253"/>
                  </a:cubicBezTo>
                  <a:lnTo>
                    <a:pt x="11228" y="28322"/>
                  </a:lnTo>
                  <a:cubicBezTo>
                    <a:pt x="11369" y="28394"/>
                    <a:pt x="11437" y="28557"/>
                    <a:pt x="11397" y="28711"/>
                  </a:cubicBezTo>
                  <a:lnTo>
                    <a:pt x="11397" y="28712"/>
                  </a:lnTo>
                  <a:cubicBezTo>
                    <a:pt x="11267" y="29219"/>
                    <a:pt x="11222" y="29683"/>
                    <a:pt x="11256" y="30131"/>
                  </a:cubicBezTo>
                  <a:cubicBezTo>
                    <a:pt x="11305" y="30750"/>
                    <a:pt x="11538" y="31239"/>
                    <a:pt x="11710" y="31596"/>
                  </a:cubicBezTo>
                  <a:lnTo>
                    <a:pt x="11743" y="31662"/>
                  </a:lnTo>
                  <a:cubicBezTo>
                    <a:pt x="12001" y="32204"/>
                    <a:pt x="12275" y="32739"/>
                    <a:pt x="12550" y="33270"/>
                  </a:cubicBezTo>
                  <a:cubicBezTo>
                    <a:pt x="12622" y="33411"/>
                    <a:pt x="12584" y="33579"/>
                    <a:pt x="12466" y="33685"/>
                  </a:cubicBezTo>
                  <a:cubicBezTo>
                    <a:pt x="12329" y="33810"/>
                    <a:pt x="12209" y="33959"/>
                    <a:pt x="12117" y="34128"/>
                  </a:cubicBezTo>
                  <a:cubicBezTo>
                    <a:pt x="12106" y="34145"/>
                    <a:pt x="12099" y="34160"/>
                    <a:pt x="12090" y="34179"/>
                  </a:cubicBezTo>
                  <a:cubicBezTo>
                    <a:pt x="11411" y="34873"/>
                    <a:pt x="10835" y="35695"/>
                    <a:pt x="10975" y="36650"/>
                  </a:cubicBezTo>
                  <a:cubicBezTo>
                    <a:pt x="11037" y="37105"/>
                    <a:pt x="11246" y="37516"/>
                    <a:pt x="11589" y="37836"/>
                  </a:cubicBezTo>
                  <a:cubicBezTo>
                    <a:pt x="11997" y="38216"/>
                    <a:pt x="12533" y="38406"/>
                    <a:pt x="13191" y="38406"/>
                  </a:cubicBezTo>
                  <a:cubicBezTo>
                    <a:pt x="14951" y="38406"/>
                    <a:pt x="18366" y="36807"/>
                    <a:pt x="19172" y="36076"/>
                  </a:cubicBezTo>
                  <a:cubicBezTo>
                    <a:pt x="19805" y="35498"/>
                    <a:pt x="20003" y="34637"/>
                    <a:pt x="19692" y="33850"/>
                  </a:cubicBezTo>
                  <a:cubicBezTo>
                    <a:pt x="19461" y="33239"/>
                    <a:pt x="18949" y="32728"/>
                    <a:pt x="18450" y="32351"/>
                  </a:cubicBezTo>
                  <a:lnTo>
                    <a:pt x="18367" y="32159"/>
                  </a:lnTo>
                  <a:cubicBezTo>
                    <a:pt x="18217" y="31799"/>
                    <a:pt x="18080" y="31470"/>
                    <a:pt x="17951" y="31160"/>
                  </a:cubicBezTo>
                  <a:cubicBezTo>
                    <a:pt x="17862" y="30938"/>
                    <a:pt x="18021" y="30694"/>
                    <a:pt x="18261" y="30691"/>
                  </a:cubicBezTo>
                  <a:cubicBezTo>
                    <a:pt x="18367" y="30688"/>
                    <a:pt x="18476" y="30688"/>
                    <a:pt x="18563" y="30687"/>
                  </a:cubicBezTo>
                  <a:cubicBezTo>
                    <a:pt x="18682" y="30687"/>
                    <a:pt x="18792" y="30620"/>
                    <a:pt x="18851" y="30517"/>
                  </a:cubicBezTo>
                  <a:lnTo>
                    <a:pt x="19858" y="28773"/>
                  </a:lnTo>
                  <a:cubicBezTo>
                    <a:pt x="19920" y="28663"/>
                    <a:pt x="20034" y="28601"/>
                    <a:pt x="20151" y="28601"/>
                  </a:cubicBezTo>
                  <a:cubicBezTo>
                    <a:pt x="20208" y="28601"/>
                    <a:pt x="20266" y="28616"/>
                    <a:pt x="20319" y="28647"/>
                  </a:cubicBezTo>
                  <a:lnTo>
                    <a:pt x="21664" y="29423"/>
                  </a:lnTo>
                  <a:cubicBezTo>
                    <a:pt x="21715" y="29452"/>
                    <a:pt x="21774" y="29468"/>
                    <a:pt x="21833" y="29468"/>
                  </a:cubicBezTo>
                  <a:cubicBezTo>
                    <a:pt x="21857" y="29468"/>
                    <a:pt x="21881" y="29465"/>
                    <a:pt x="21906" y="29460"/>
                  </a:cubicBezTo>
                  <a:lnTo>
                    <a:pt x="22384" y="29358"/>
                  </a:lnTo>
                  <a:cubicBezTo>
                    <a:pt x="22456" y="29340"/>
                    <a:pt x="22610" y="29303"/>
                    <a:pt x="22824" y="29220"/>
                  </a:cubicBezTo>
                  <a:cubicBezTo>
                    <a:pt x="22864" y="29205"/>
                    <a:pt x="22905" y="29198"/>
                    <a:pt x="22946" y="29198"/>
                  </a:cubicBezTo>
                  <a:cubicBezTo>
                    <a:pt x="23019" y="29198"/>
                    <a:pt x="23092" y="29221"/>
                    <a:pt x="23151" y="29267"/>
                  </a:cubicBezTo>
                  <a:lnTo>
                    <a:pt x="23235" y="29329"/>
                  </a:lnTo>
                  <a:cubicBezTo>
                    <a:pt x="23238" y="29332"/>
                    <a:pt x="24249" y="30094"/>
                    <a:pt x="25252" y="30869"/>
                  </a:cubicBezTo>
                  <a:cubicBezTo>
                    <a:pt x="25851" y="31332"/>
                    <a:pt x="26449" y="31796"/>
                    <a:pt x="26833" y="32097"/>
                  </a:cubicBezTo>
                  <a:cubicBezTo>
                    <a:pt x="26877" y="32132"/>
                    <a:pt x="26909" y="32176"/>
                    <a:pt x="26932" y="32229"/>
                  </a:cubicBezTo>
                  <a:cubicBezTo>
                    <a:pt x="27151" y="32733"/>
                    <a:pt x="27474" y="33263"/>
                    <a:pt x="27938" y="33603"/>
                  </a:cubicBezTo>
                  <a:cubicBezTo>
                    <a:pt x="28291" y="33863"/>
                    <a:pt x="28698" y="34002"/>
                    <a:pt x="29121" y="34002"/>
                  </a:cubicBezTo>
                  <a:cubicBezTo>
                    <a:pt x="29492" y="34002"/>
                    <a:pt x="29855" y="33892"/>
                    <a:pt x="30185" y="33686"/>
                  </a:cubicBezTo>
                  <a:cubicBezTo>
                    <a:pt x="30871" y="33249"/>
                    <a:pt x="31905" y="31971"/>
                    <a:pt x="32406" y="31285"/>
                  </a:cubicBezTo>
                  <a:cubicBezTo>
                    <a:pt x="33333" y="30015"/>
                    <a:pt x="34194" y="28550"/>
                    <a:pt x="33549" y="27315"/>
                  </a:cubicBezTo>
                  <a:cubicBezTo>
                    <a:pt x="33334" y="26915"/>
                    <a:pt x="33003" y="26612"/>
                    <a:pt x="32600" y="26440"/>
                  </a:cubicBezTo>
                  <a:cubicBezTo>
                    <a:pt x="32351" y="26332"/>
                    <a:pt x="32077" y="26277"/>
                    <a:pt x="31789" y="26277"/>
                  </a:cubicBezTo>
                  <a:cubicBezTo>
                    <a:pt x="31292" y="26277"/>
                    <a:pt x="30758" y="26438"/>
                    <a:pt x="30101" y="26794"/>
                  </a:cubicBezTo>
                  <a:cubicBezTo>
                    <a:pt x="30077" y="26807"/>
                    <a:pt x="30053" y="26815"/>
                    <a:pt x="30029" y="26821"/>
                  </a:cubicBezTo>
                  <a:cubicBezTo>
                    <a:pt x="29886" y="26859"/>
                    <a:pt x="29749" y="26910"/>
                    <a:pt x="29622" y="26979"/>
                  </a:cubicBezTo>
                  <a:cubicBezTo>
                    <a:pt x="29570" y="27007"/>
                    <a:pt x="29513" y="27022"/>
                    <a:pt x="29456" y="27022"/>
                  </a:cubicBezTo>
                  <a:cubicBezTo>
                    <a:pt x="29373" y="27022"/>
                    <a:pt x="29291" y="26992"/>
                    <a:pt x="29226" y="26932"/>
                  </a:cubicBezTo>
                  <a:lnTo>
                    <a:pt x="28665" y="26411"/>
                  </a:lnTo>
                  <a:lnTo>
                    <a:pt x="27327" y="25190"/>
                  </a:lnTo>
                  <a:cubicBezTo>
                    <a:pt x="27209" y="25084"/>
                    <a:pt x="27180" y="24911"/>
                    <a:pt x="27262" y="24771"/>
                  </a:cubicBezTo>
                  <a:lnTo>
                    <a:pt x="27348" y="24623"/>
                  </a:lnTo>
                  <a:cubicBezTo>
                    <a:pt x="27430" y="24486"/>
                    <a:pt x="27405" y="24314"/>
                    <a:pt x="27289" y="24204"/>
                  </a:cubicBezTo>
                  <a:lnTo>
                    <a:pt x="23633" y="20794"/>
                  </a:lnTo>
                  <a:cubicBezTo>
                    <a:pt x="23594" y="20758"/>
                    <a:pt x="23566" y="20715"/>
                    <a:pt x="23549" y="20664"/>
                  </a:cubicBezTo>
                  <a:lnTo>
                    <a:pt x="22335" y="17400"/>
                  </a:lnTo>
                  <a:cubicBezTo>
                    <a:pt x="22275" y="17248"/>
                    <a:pt x="22336" y="17076"/>
                    <a:pt x="22476" y="16991"/>
                  </a:cubicBezTo>
                  <a:lnTo>
                    <a:pt x="24911" y="15522"/>
                  </a:lnTo>
                  <a:cubicBezTo>
                    <a:pt x="25053" y="15436"/>
                    <a:pt x="25113" y="15258"/>
                    <a:pt x="25049" y="15102"/>
                  </a:cubicBezTo>
                  <a:lnTo>
                    <a:pt x="24762" y="14405"/>
                  </a:lnTo>
                  <a:lnTo>
                    <a:pt x="24843" y="14349"/>
                  </a:lnTo>
                  <a:cubicBezTo>
                    <a:pt x="24928" y="14288"/>
                    <a:pt x="25018" y="14217"/>
                    <a:pt x="25110" y="14144"/>
                  </a:cubicBezTo>
                  <a:lnTo>
                    <a:pt x="25247" y="14034"/>
                  </a:lnTo>
                  <a:cubicBezTo>
                    <a:pt x="25309" y="13983"/>
                    <a:pt x="25376" y="13932"/>
                    <a:pt x="25447" y="13877"/>
                  </a:cubicBezTo>
                  <a:cubicBezTo>
                    <a:pt x="25635" y="13726"/>
                    <a:pt x="25870" y="13540"/>
                    <a:pt x="26110" y="13324"/>
                  </a:cubicBezTo>
                  <a:lnTo>
                    <a:pt x="26523" y="12957"/>
                  </a:lnTo>
                  <a:cubicBezTo>
                    <a:pt x="26661" y="12837"/>
                    <a:pt x="26777" y="12720"/>
                    <a:pt x="26881" y="12618"/>
                  </a:cubicBezTo>
                  <a:cubicBezTo>
                    <a:pt x="26923" y="12576"/>
                    <a:pt x="27124" y="12381"/>
                    <a:pt x="27169" y="12337"/>
                  </a:cubicBezTo>
                  <a:cubicBezTo>
                    <a:pt x="27279" y="12231"/>
                    <a:pt x="27388" y="12126"/>
                    <a:pt x="27498" y="12007"/>
                  </a:cubicBezTo>
                  <a:lnTo>
                    <a:pt x="28105" y="11363"/>
                  </a:lnTo>
                  <a:lnTo>
                    <a:pt x="28616" y="10778"/>
                  </a:lnTo>
                  <a:cubicBezTo>
                    <a:pt x="28732" y="10642"/>
                    <a:pt x="28835" y="10518"/>
                    <a:pt x="28922" y="10406"/>
                  </a:cubicBezTo>
                  <a:cubicBezTo>
                    <a:pt x="28952" y="10370"/>
                    <a:pt x="28993" y="10340"/>
                    <a:pt x="29035" y="10317"/>
                  </a:cubicBezTo>
                  <a:cubicBezTo>
                    <a:pt x="29394" y="10142"/>
                    <a:pt x="29717" y="9877"/>
                    <a:pt x="29986" y="9535"/>
                  </a:cubicBezTo>
                  <a:lnTo>
                    <a:pt x="30013" y="9502"/>
                  </a:lnTo>
                  <a:cubicBezTo>
                    <a:pt x="30071" y="9423"/>
                    <a:pt x="30126" y="9344"/>
                    <a:pt x="30171" y="9267"/>
                  </a:cubicBezTo>
                  <a:cubicBezTo>
                    <a:pt x="30293" y="9177"/>
                    <a:pt x="30427" y="9077"/>
                    <a:pt x="30559" y="8971"/>
                  </a:cubicBezTo>
                  <a:cubicBezTo>
                    <a:pt x="31962" y="7822"/>
                    <a:pt x="31682" y="6779"/>
                    <a:pt x="31433" y="6305"/>
                  </a:cubicBezTo>
                  <a:cubicBezTo>
                    <a:pt x="31406" y="6259"/>
                    <a:pt x="31394" y="6210"/>
                    <a:pt x="31391" y="6156"/>
                  </a:cubicBezTo>
                  <a:cubicBezTo>
                    <a:pt x="31375" y="5772"/>
                    <a:pt x="31244" y="5401"/>
                    <a:pt x="31003" y="5085"/>
                  </a:cubicBezTo>
                  <a:cubicBezTo>
                    <a:pt x="30862" y="4902"/>
                    <a:pt x="30686" y="4753"/>
                    <a:pt x="30490" y="4645"/>
                  </a:cubicBezTo>
                  <a:cubicBezTo>
                    <a:pt x="30438" y="4615"/>
                    <a:pt x="30396" y="4575"/>
                    <a:pt x="30363" y="4525"/>
                  </a:cubicBezTo>
                  <a:cubicBezTo>
                    <a:pt x="30184" y="4235"/>
                    <a:pt x="29937" y="4029"/>
                    <a:pt x="29717" y="3911"/>
                  </a:cubicBezTo>
                  <a:lnTo>
                    <a:pt x="29698" y="3899"/>
                  </a:lnTo>
                  <a:cubicBezTo>
                    <a:pt x="29485" y="3789"/>
                    <a:pt x="29251" y="3722"/>
                    <a:pt x="29008" y="3705"/>
                  </a:cubicBezTo>
                  <a:cubicBezTo>
                    <a:pt x="28952" y="3699"/>
                    <a:pt x="28895" y="3681"/>
                    <a:pt x="28849" y="3651"/>
                  </a:cubicBezTo>
                  <a:cubicBezTo>
                    <a:pt x="28641" y="3523"/>
                    <a:pt x="28411" y="3436"/>
                    <a:pt x="28166" y="3404"/>
                  </a:cubicBezTo>
                  <a:cubicBezTo>
                    <a:pt x="28087" y="3394"/>
                    <a:pt x="28005" y="3388"/>
                    <a:pt x="27924" y="3388"/>
                  </a:cubicBezTo>
                  <a:cubicBezTo>
                    <a:pt x="27244" y="3388"/>
                    <a:pt x="26765" y="3734"/>
                    <a:pt x="26432" y="4129"/>
                  </a:cubicBezTo>
                  <a:lnTo>
                    <a:pt x="26377" y="4129"/>
                  </a:lnTo>
                  <a:cubicBezTo>
                    <a:pt x="26266" y="4129"/>
                    <a:pt x="26150" y="4138"/>
                    <a:pt x="26020" y="4163"/>
                  </a:cubicBezTo>
                  <a:cubicBezTo>
                    <a:pt x="25605" y="4249"/>
                    <a:pt x="24283" y="4695"/>
                    <a:pt x="24722" y="6864"/>
                  </a:cubicBezTo>
                  <a:cubicBezTo>
                    <a:pt x="24730" y="6912"/>
                    <a:pt x="24738" y="6958"/>
                    <a:pt x="24750" y="7003"/>
                  </a:cubicBezTo>
                  <a:cubicBezTo>
                    <a:pt x="24717" y="7111"/>
                    <a:pt x="24690" y="7199"/>
                    <a:pt x="24659" y="7308"/>
                  </a:cubicBezTo>
                  <a:cubicBezTo>
                    <a:pt x="24291" y="7679"/>
                    <a:pt x="23868" y="8090"/>
                    <a:pt x="23426" y="8457"/>
                  </a:cubicBezTo>
                  <a:cubicBezTo>
                    <a:pt x="23369" y="8504"/>
                    <a:pt x="23314" y="8553"/>
                    <a:pt x="23258" y="8598"/>
                  </a:cubicBezTo>
                  <a:cubicBezTo>
                    <a:pt x="23190" y="8659"/>
                    <a:pt x="23121" y="8717"/>
                    <a:pt x="23057" y="8768"/>
                  </a:cubicBezTo>
                  <a:lnTo>
                    <a:pt x="22949" y="8852"/>
                  </a:lnTo>
                  <a:cubicBezTo>
                    <a:pt x="22929" y="8610"/>
                    <a:pt x="22874" y="8365"/>
                    <a:pt x="22788" y="8131"/>
                  </a:cubicBezTo>
                  <a:cubicBezTo>
                    <a:pt x="22525" y="7431"/>
                    <a:pt x="21993" y="6899"/>
                    <a:pt x="21331" y="6628"/>
                  </a:cubicBezTo>
                  <a:cubicBezTo>
                    <a:pt x="21220" y="6581"/>
                    <a:pt x="21145" y="6474"/>
                    <a:pt x="21131" y="6354"/>
                  </a:cubicBezTo>
                  <a:cubicBezTo>
                    <a:pt x="21073" y="5854"/>
                    <a:pt x="20973" y="5304"/>
                    <a:pt x="20805" y="4742"/>
                  </a:cubicBezTo>
                  <a:cubicBezTo>
                    <a:pt x="19893" y="1686"/>
                    <a:pt x="17557" y="1"/>
                    <a:pt x="14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3" name="Google Shape;3783;p54"/>
            <p:cNvSpPr/>
            <p:nvPr/>
          </p:nvSpPr>
          <p:spPr>
            <a:xfrm>
              <a:off x="4658275" y="858758"/>
              <a:ext cx="127970" cy="134744"/>
            </a:xfrm>
            <a:custGeom>
              <a:avLst/>
              <a:gdLst/>
              <a:ahLst/>
              <a:cxnLst/>
              <a:rect l="l" t="t" r="r" b="b"/>
              <a:pathLst>
                <a:path w="4281" h="4508" extrusionOk="0">
                  <a:moveTo>
                    <a:pt x="3543" y="0"/>
                  </a:moveTo>
                  <a:cubicBezTo>
                    <a:pt x="3176" y="0"/>
                    <a:pt x="2582" y="321"/>
                    <a:pt x="2049" y="667"/>
                  </a:cubicBezTo>
                  <a:cubicBezTo>
                    <a:pt x="1421" y="1075"/>
                    <a:pt x="877" y="1518"/>
                    <a:pt x="877" y="1518"/>
                  </a:cubicBezTo>
                  <a:lnTo>
                    <a:pt x="1" y="3237"/>
                  </a:lnTo>
                  <a:cubicBezTo>
                    <a:pt x="1" y="3237"/>
                    <a:pt x="259" y="4140"/>
                    <a:pt x="649" y="4423"/>
                  </a:cubicBezTo>
                  <a:cubicBezTo>
                    <a:pt x="721" y="4476"/>
                    <a:pt x="798" y="4508"/>
                    <a:pt x="879" y="4508"/>
                  </a:cubicBezTo>
                  <a:cubicBezTo>
                    <a:pt x="943" y="4508"/>
                    <a:pt x="1009" y="4488"/>
                    <a:pt x="1078" y="4445"/>
                  </a:cubicBezTo>
                  <a:cubicBezTo>
                    <a:pt x="1700" y="4047"/>
                    <a:pt x="4280" y="948"/>
                    <a:pt x="3880" y="185"/>
                  </a:cubicBezTo>
                  <a:cubicBezTo>
                    <a:pt x="3841" y="113"/>
                    <a:pt x="3785" y="61"/>
                    <a:pt x="3714" y="32"/>
                  </a:cubicBezTo>
                  <a:cubicBezTo>
                    <a:pt x="3665" y="10"/>
                    <a:pt x="3608" y="0"/>
                    <a:pt x="35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4" name="Google Shape;3784;p54"/>
            <p:cNvSpPr/>
            <p:nvPr/>
          </p:nvSpPr>
          <p:spPr>
            <a:xfrm>
              <a:off x="4677645" y="859685"/>
              <a:ext cx="108599" cy="133818"/>
            </a:xfrm>
            <a:custGeom>
              <a:avLst/>
              <a:gdLst/>
              <a:ahLst/>
              <a:cxnLst/>
              <a:rect l="l" t="t" r="r" b="b"/>
              <a:pathLst>
                <a:path w="3633" h="4477" extrusionOk="0">
                  <a:moveTo>
                    <a:pt x="3066" y="1"/>
                  </a:moveTo>
                  <a:cubicBezTo>
                    <a:pt x="2801" y="774"/>
                    <a:pt x="1987" y="2626"/>
                    <a:pt x="1" y="4392"/>
                  </a:cubicBezTo>
                  <a:cubicBezTo>
                    <a:pt x="73" y="4445"/>
                    <a:pt x="150" y="4477"/>
                    <a:pt x="231" y="4477"/>
                  </a:cubicBezTo>
                  <a:cubicBezTo>
                    <a:pt x="295" y="4477"/>
                    <a:pt x="361" y="4457"/>
                    <a:pt x="430" y="4414"/>
                  </a:cubicBezTo>
                  <a:cubicBezTo>
                    <a:pt x="1052" y="4016"/>
                    <a:pt x="3632" y="917"/>
                    <a:pt x="3232" y="154"/>
                  </a:cubicBezTo>
                  <a:cubicBezTo>
                    <a:pt x="3193" y="82"/>
                    <a:pt x="3137" y="30"/>
                    <a:pt x="30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5" name="Google Shape;3785;p54"/>
            <p:cNvSpPr/>
            <p:nvPr/>
          </p:nvSpPr>
          <p:spPr>
            <a:xfrm>
              <a:off x="4696328" y="889186"/>
              <a:ext cx="13392" cy="29322"/>
            </a:xfrm>
            <a:custGeom>
              <a:avLst/>
              <a:gdLst/>
              <a:ahLst/>
              <a:cxnLst/>
              <a:rect l="l" t="t" r="r" b="b"/>
              <a:pathLst>
                <a:path w="448" h="981" extrusionOk="0">
                  <a:moveTo>
                    <a:pt x="147" y="1"/>
                  </a:moveTo>
                  <a:cubicBezTo>
                    <a:pt x="86" y="1"/>
                    <a:pt x="22" y="45"/>
                    <a:pt x="16" y="126"/>
                  </a:cubicBezTo>
                  <a:cubicBezTo>
                    <a:pt x="1" y="400"/>
                    <a:pt x="16" y="672"/>
                    <a:pt x="160" y="913"/>
                  </a:cubicBezTo>
                  <a:cubicBezTo>
                    <a:pt x="187" y="961"/>
                    <a:pt x="226" y="980"/>
                    <a:pt x="265" y="980"/>
                  </a:cubicBezTo>
                  <a:cubicBezTo>
                    <a:pt x="356" y="980"/>
                    <a:pt x="448" y="872"/>
                    <a:pt x="386" y="761"/>
                  </a:cubicBezTo>
                  <a:cubicBezTo>
                    <a:pt x="275" y="561"/>
                    <a:pt x="269" y="339"/>
                    <a:pt x="259" y="117"/>
                  </a:cubicBezTo>
                  <a:cubicBezTo>
                    <a:pt x="255" y="38"/>
                    <a:pt x="202" y="1"/>
                    <a:pt x="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6" name="Google Shape;3786;p54"/>
            <p:cNvSpPr/>
            <p:nvPr/>
          </p:nvSpPr>
          <p:spPr>
            <a:xfrm>
              <a:off x="4708733" y="880996"/>
              <a:ext cx="12316" cy="29292"/>
            </a:xfrm>
            <a:custGeom>
              <a:avLst/>
              <a:gdLst/>
              <a:ahLst/>
              <a:cxnLst/>
              <a:rect l="l" t="t" r="r" b="b"/>
              <a:pathLst>
                <a:path w="412" h="980" extrusionOk="0">
                  <a:moveTo>
                    <a:pt x="143" y="0"/>
                  </a:moveTo>
                  <a:cubicBezTo>
                    <a:pt x="77" y="0"/>
                    <a:pt x="9" y="46"/>
                    <a:pt x="8" y="133"/>
                  </a:cubicBezTo>
                  <a:cubicBezTo>
                    <a:pt x="1" y="389"/>
                    <a:pt x="38" y="636"/>
                    <a:pt x="114" y="881"/>
                  </a:cubicBezTo>
                  <a:cubicBezTo>
                    <a:pt x="135" y="950"/>
                    <a:pt x="188" y="979"/>
                    <a:pt x="241" y="979"/>
                  </a:cubicBezTo>
                  <a:cubicBezTo>
                    <a:pt x="326" y="979"/>
                    <a:pt x="412" y="905"/>
                    <a:pt x="376" y="796"/>
                  </a:cubicBezTo>
                  <a:cubicBezTo>
                    <a:pt x="306" y="578"/>
                    <a:pt x="271" y="353"/>
                    <a:pt x="265" y="125"/>
                  </a:cubicBezTo>
                  <a:cubicBezTo>
                    <a:pt x="264" y="40"/>
                    <a:pt x="204" y="0"/>
                    <a:pt x="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7" name="Google Shape;3787;p54"/>
            <p:cNvSpPr/>
            <p:nvPr/>
          </p:nvSpPr>
          <p:spPr>
            <a:xfrm>
              <a:off x="4719793" y="873554"/>
              <a:ext cx="13242" cy="29292"/>
            </a:xfrm>
            <a:custGeom>
              <a:avLst/>
              <a:gdLst/>
              <a:ahLst/>
              <a:cxnLst/>
              <a:rect l="l" t="t" r="r" b="b"/>
              <a:pathLst>
                <a:path w="443" h="980" extrusionOk="0">
                  <a:moveTo>
                    <a:pt x="137" y="1"/>
                  </a:moveTo>
                  <a:cubicBezTo>
                    <a:pt x="94" y="1"/>
                    <a:pt x="52" y="26"/>
                    <a:pt x="43" y="77"/>
                  </a:cubicBezTo>
                  <a:cubicBezTo>
                    <a:pt x="1" y="337"/>
                    <a:pt x="83" y="640"/>
                    <a:pt x="162" y="889"/>
                  </a:cubicBezTo>
                  <a:cubicBezTo>
                    <a:pt x="182" y="952"/>
                    <a:pt x="232" y="980"/>
                    <a:pt x="282" y="980"/>
                  </a:cubicBezTo>
                  <a:cubicBezTo>
                    <a:pt x="362" y="980"/>
                    <a:pt x="443" y="910"/>
                    <a:pt x="409" y="810"/>
                  </a:cubicBezTo>
                  <a:cubicBezTo>
                    <a:pt x="328" y="566"/>
                    <a:pt x="307" y="313"/>
                    <a:pt x="232" y="70"/>
                  </a:cubicBezTo>
                  <a:cubicBezTo>
                    <a:pt x="219" y="23"/>
                    <a:pt x="178" y="1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8" name="Google Shape;3788;p54"/>
            <p:cNvSpPr/>
            <p:nvPr/>
          </p:nvSpPr>
          <p:spPr>
            <a:xfrm>
              <a:off x="4478800" y="750975"/>
              <a:ext cx="212117" cy="205733"/>
            </a:xfrm>
            <a:custGeom>
              <a:avLst/>
              <a:gdLst/>
              <a:ahLst/>
              <a:cxnLst/>
              <a:rect l="l" t="t" r="r" b="b"/>
              <a:pathLst>
                <a:path w="7096" h="6883" extrusionOk="0">
                  <a:moveTo>
                    <a:pt x="1647" y="0"/>
                  </a:moveTo>
                  <a:lnTo>
                    <a:pt x="0" y="2299"/>
                  </a:lnTo>
                  <a:lnTo>
                    <a:pt x="1632" y="3516"/>
                  </a:lnTo>
                  <a:lnTo>
                    <a:pt x="1639" y="3522"/>
                  </a:lnTo>
                  <a:lnTo>
                    <a:pt x="1969" y="3769"/>
                  </a:lnTo>
                  <a:cubicBezTo>
                    <a:pt x="1969" y="3769"/>
                    <a:pt x="2987" y="4537"/>
                    <a:pt x="3996" y="5316"/>
                  </a:cubicBezTo>
                  <a:cubicBezTo>
                    <a:pt x="5005" y="6094"/>
                    <a:pt x="6009" y="6883"/>
                    <a:pt x="6009" y="6883"/>
                  </a:cubicBezTo>
                  <a:cubicBezTo>
                    <a:pt x="6544" y="6326"/>
                    <a:pt x="6829" y="5769"/>
                    <a:pt x="7096" y="4953"/>
                  </a:cubicBezTo>
                  <a:cubicBezTo>
                    <a:pt x="7096" y="4953"/>
                    <a:pt x="6217" y="4136"/>
                    <a:pt x="5336" y="3320"/>
                  </a:cubicBezTo>
                  <a:lnTo>
                    <a:pt x="3560" y="1701"/>
                  </a:lnTo>
                  <a:lnTo>
                    <a:pt x="3254" y="1424"/>
                  </a:lnTo>
                  <a:lnTo>
                    <a:pt x="3242" y="1414"/>
                  </a:lnTo>
                  <a:lnTo>
                    <a:pt x="1647" y="0"/>
                  </a:ln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9" name="Google Shape;3789;p54"/>
            <p:cNvSpPr/>
            <p:nvPr/>
          </p:nvSpPr>
          <p:spPr>
            <a:xfrm>
              <a:off x="4478800" y="750915"/>
              <a:ext cx="97330" cy="105302"/>
            </a:xfrm>
            <a:custGeom>
              <a:avLst/>
              <a:gdLst/>
              <a:ahLst/>
              <a:cxnLst/>
              <a:rect l="l" t="t" r="r" b="b"/>
              <a:pathLst>
                <a:path w="3256" h="3523" extrusionOk="0">
                  <a:moveTo>
                    <a:pt x="1647" y="1"/>
                  </a:moveTo>
                  <a:lnTo>
                    <a:pt x="0" y="2299"/>
                  </a:lnTo>
                  <a:lnTo>
                    <a:pt x="1632" y="3517"/>
                  </a:lnTo>
                  <a:lnTo>
                    <a:pt x="1639" y="3522"/>
                  </a:lnTo>
                  <a:cubicBezTo>
                    <a:pt x="2229" y="2862"/>
                    <a:pt x="2768" y="2162"/>
                    <a:pt x="3255" y="1423"/>
                  </a:cubicBezTo>
                  <a:lnTo>
                    <a:pt x="3242" y="1415"/>
                  </a:lnTo>
                  <a:lnTo>
                    <a:pt x="1647" y="1"/>
                  </a:ln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0" name="Google Shape;3790;p54"/>
            <p:cNvSpPr/>
            <p:nvPr/>
          </p:nvSpPr>
          <p:spPr>
            <a:xfrm>
              <a:off x="4188096" y="1022884"/>
              <a:ext cx="171583" cy="102254"/>
            </a:xfrm>
            <a:custGeom>
              <a:avLst/>
              <a:gdLst/>
              <a:ahLst/>
              <a:cxnLst/>
              <a:rect l="l" t="t" r="r" b="b"/>
              <a:pathLst>
                <a:path w="5740" h="3421" extrusionOk="0">
                  <a:moveTo>
                    <a:pt x="4587" y="0"/>
                  </a:moveTo>
                  <a:lnTo>
                    <a:pt x="2480" y="441"/>
                  </a:lnTo>
                  <a:cubicBezTo>
                    <a:pt x="2480" y="441"/>
                    <a:pt x="1845" y="896"/>
                    <a:pt x="1224" y="1453"/>
                  </a:cubicBezTo>
                  <a:cubicBezTo>
                    <a:pt x="606" y="2007"/>
                    <a:pt x="0" y="2664"/>
                    <a:pt x="57" y="3059"/>
                  </a:cubicBezTo>
                  <a:cubicBezTo>
                    <a:pt x="69" y="3145"/>
                    <a:pt x="107" y="3220"/>
                    <a:pt x="175" y="3283"/>
                  </a:cubicBezTo>
                  <a:cubicBezTo>
                    <a:pt x="278" y="3379"/>
                    <a:pt x="452" y="3421"/>
                    <a:pt x="677" y="3421"/>
                  </a:cubicBezTo>
                  <a:cubicBezTo>
                    <a:pt x="1995" y="3421"/>
                    <a:pt x="5052" y="1983"/>
                    <a:pt x="5571" y="1512"/>
                  </a:cubicBezTo>
                  <a:cubicBezTo>
                    <a:pt x="5722" y="1375"/>
                    <a:pt x="5739" y="1210"/>
                    <a:pt x="5673" y="1045"/>
                  </a:cubicBezTo>
                  <a:cubicBezTo>
                    <a:pt x="5482" y="542"/>
                    <a:pt x="4587" y="0"/>
                    <a:pt x="45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1" name="Google Shape;3791;p54"/>
            <p:cNvSpPr/>
            <p:nvPr/>
          </p:nvSpPr>
          <p:spPr>
            <a:xfrm>
              <a:off x="4189769" y="1054089"/>
              <a:ext cx="169909" cy="71049"/>
            </a:xfrm>
            <a:custGeom>
              <a:avLst/>
              <a:gdLst/>
              <a:ahLst/>
              <a:cxnLst/>
              <a:rect l="l" t="t" r="r" b="b"/>
              <a:pathLst>
                <a:path w="5684" h="2377" extrusionOk="0">
                  <a:moveTo>
                    <a:pt x="5618" y="1"/>
                  </a:moveTo>
                  <a:cubicBezTo>
                    <a:pt x="3137" y="1620"/>
                    <a:pt x="910" y="1956"/>
                    <a:pt x="1" y="2015"/>
                  </a:cubicBezTo>
                  <a:cubicBezTo>
                    <a:pt x="13" y="2101"/>
                    <a:pt x="51" y="2176"/>
                    <a:pt x="119" y="2239"/>
                  </a:cubicBezTo>
                  <a:cubicBezTo>
                    <a:pt x="222" y="2335"/>
                    <a:pt x="396" y="2377"/>
                    <a:pt x="621" y="2377"/>
                  </a:cubicBezTo>
                  <a:cubicBezTo>
                    <a:pt x="1939" y="2377"/>
                    <a:pt x="4996" y="939"/>
                    <a:pt x="5515" y="468"/>
                  </a:cubicBezTo>
                  <a:cubicBezTo>
                    <a:pt x="5666" y="331"/>
                    <a:pt x="5683" y="166"/>
                    <a:pt x="56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2" name="Google Shape;3792;p54"/>
            <p:cNvSpPr/>
            <p:nvPr/>
          </p:nvSpPr>
          <p:spPr>
            <a:xfrm>
              <a:off x="4239331" y="1046019"/>
              <a:ext cx="34705" cy="18980"/>
            </a:xfrm>
            <a:custGeom>
              <a:avLst/>
              <a:gdLst/>
              <a:ahLst/>
              <a:cxnLst/>
              <a:rect l="l" t="t" r="r" b="b"/>
              <a:pathLst>
                <a:path w="1161" h="635" extrusionOk="0">
                  <a:moveTo>
                    <a:pt x="213" y="0"/>
                  </a:moveTo>
                  <a:cubicBezTo>
                    <a:pt x="66" y="0"/>
                    <a:pt x="0" y="210"/>
                    <a:pt x="165" y="262"/>
                  </a:cubicBezTo>
                  <a:cubicBezTo>
                    <a:pt x="401" y="337"/>
                    <a:pt x="639" y="408"/>
                    <a:pt x="821" y="587"/>
                  </a:cubicBezTo>
                  <a:cubicBezTo>
                    <a:pt x="856" y="620"/>
                    <a:pt x="897" y="635"/>
                    <a:pt x="935" y="635"/>
                  </a:cubicBezTo>
                  <a:cubicBezTo>
                    <a:pt x="1056" y="635"/>
                    <a:pt x="1161" y="498"/>
                    <a:pt x="1053" y="386"/>
                  </a:cubicBezTo>
                  <a:cubicBezTo>
                    <a:pt x="835" y="163"/>
                    <a:pt x="544" y="63"/>
                    <a:pt x="247" y="4"/>
                  </a:cubicBezTo>
                  <a:cubicBezTo>
                    <a:pt x="235" y="2"/>
                    <a:pt x="224" y="0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3" name="Google Shape;3793;p54"/>
            <p:cNvSpPr/>
            <p:nvPr/>
          </p:nvSpPr>
          <p:spPr>
            <a:xfrm>
              <a:off x="4226866" y="1056690"/>
              <a:ext cx="35213" cy="18621"/>
            </a:xfrm>
            <a:custGeom>
              <a:avLst/>
              <a:gdLst/>
              <a:ahLst/>
              <a:cxnLst/>
              <a:rect l="l" t="t" r="r" b="b"/>
              <a:pathLst>
                <a:path w="1178" h="623" extrusionOk="0">
                  <a:moveTo>
                    <a:pt x="216" y="0"/>
                  </a:moveTo>
                  <a:cubicBezTo>
                    <a:pt x="63" y="0"/>
                    <a:pt x="1" y="229"/>
                    <a:pt x="172" y="281"/>
                  </a:cubicBezTo>
                  <a:cubicBezTo>
                    <a:pt x="418" y="353"/>
                    <a:pt x="647" y="457"/>
                    <a:pt x="863" y="595"/>
                  </a:cubicBezTo>
                  <a:cubicBezTo>
                    <a:pt x="893" y="615"/>
                    <a:pt x="922" y="623"/>
                    <a:pt x="950" y="623"/>
                  </a:cubicBezTo>
                  <a:cubicBezTo>
                    <a:pt x="1086" y="623"/>
                    <a:pt x="1177" y="430"/>
                    <a:pt x="1032" y="337"/>
                  </a:cubicBezTo>
                  <a:cubicBezTo>
                    <a:pt x="791" y="183"/>
                    <a:pt x="534" y="72"/>
                    <a:pt x="257" y="5"/>
                  </a:cubicBezTo>
                  <a:cubicBezTo>
                    <a:pt x="243" y="2"/>
                    <a:pt x="229" y="0"/>
                    <a:pt x="2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4" name="Google Shape;3794;p54"/>
            <p:cNvSpPr/>
            <p:nvPr/>
          </p:nvSpPr>
          <p:spPr>
            <a:xfrm>
              <a:off x="4216673" y="1067151"/>
              <a:ext cx="33659" cy="18980"/>
            </a:xfrm>
            <a:custGeom>
              <a:avLst/>
              <a:gdLst/>
              <a:ahLst/>
              <a:cxnLst/>
              <a:rect l="l" t="t" r="r" b="b"/>
              <a:pathLst>
                <a:path w="1126" h="635" extrusionOk="0">
                  <a:moveTo>
                    <a:pt x="142" y="1"/>
                  </a:moveTo>
                  <a:cubicBezTo>
                    <a:pt x="39" y="1"/>
                    <a:pt x="0" y="145"/>
                    <a:pt x="90" y="202"/>
                  </a:cubicBezTo>
                  <a:cubicBezTo>
                    <a:pt x="330" y="353"/>
                    <a:pt x="597" y="449"/>
                    <a:pt x="835" y="608"/>
                  </a:cubicBezTo>
                  <a:cubicBezTo>
                    <a:pt x="863" y="627"/>
                    <a:pt x="890" y="635"/>
                    <a:pt x="917" y="635"/>
                  </a:cubicBezTo>
                  <a:cubicBezTo>
                    <a:pt x="1040" y="635"/>
                    <a:pt x="1126" y="454"/>
                    <a:pt x="992" y="367"/>
                  </a:cubicBezTo>
                  <a:cubicBezTo>
                    <a:pt x="746" y="207"/>
                    <a:pt x="444" y="31"/>
                    <a:pt x="154" y="1"/>
                  </a:cubicBezTo>
                  <a:cubicBezTo>
                    <a:pt x="150" y="1"/>
                    <a:pt x="146" y="1"/>
                    <a:pt x="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5" name="Google Shape;3795;p54"/>
            <p:cNvSpPr/>
            <p:nvPr/>
          </p:nvSpPr>
          <p:spPr>
            <a:xfrm>
              <a:off x="4197781" y="812279"/>
              <a:ext cx="128807" cy="229286"/>
            </a:xfrm>
            <a:custGeom>
              <a:avLst/>
              <a:gdLst/>
              <a:ahLst/>
              <a:cxnLst/>
              <a:rect l="l" t="t" r="r" b="b"/>
              <a:pathLst>
                <a:path w="4309" h="7671" extrusionOk="0">
                  <a:moveTo>
                    <a:pt x="1551" y="0"/>
                  </a:moveTo>
                  <a:cubicBezTo>
                    <a:pt x="944" y="831"/>
                    <a:pt x="376" y="1777"/>
                    <a:pt x="118" y="2785"/>
                  </a:cubicBezTo>
                  <a:cubicBezTo>
                    <a:pt x="44" y="3076"/>
                    <a:pt x="1" y="3379"/>
                    <a:pt x="23" y="3680"/>
                  </a:cubicBezTo>
                  <a:cubicBezTo>
                    <a:pt x="50" y="4026"/>
                    <a:pt x="208" y="4332"/>
                    <a:pt x="356" y="4640"/>
                  </a:cubicBezTo>
                  <a:cubicBezTo>
                    <a:pt x="668" y="5292"/>
                    <a:pt x="1004" y="5934"/>
                    <a:pt x="1337" y="6576"/>
                  </a:cubicBezTo>
                  <a:cubicBezTo>
                    <a:pt x="1527" y="6942"/>
                    <a:pt x="1719" y="7307"/>
                    <a:pt x="1913" y="7670"/>
                  </a:cubicBezTo>
                  <a:cubicBezTo>
                    <a:pt x="2529" y="7640"/>
                    <a:pt x="3143" y="7560"/>
                    <a:pt x="3721" y="7338"/>
                  </a:cubicBezTo>
                  <a:cubicBezTo>
                    <a:pt x="3857" y="7286"/>
                    <a:pt x="3991" y="7227"/>
                    <a:pt x="4122" y="7162"/>
                  </a:cubicBezTo>
                  <a:cubicBezTo>
                    <a:pt x="4151" y="7148"/>
                    <a:pt x="4293" y="7098"/>
                    <a:pt x="4306" y="7067"/>
                  </a:cubicBezTo>
                  <a:cubicBezTo>
                    <a:pt x="4309" y="7060"/>
                    <a:pt x="4292" y="7039"/>
                    <a:pt x="4292" y="7032"/>
                  </a:cubicBezTo>
                  <a:cubicBezTo>
                    <a:pt x="4285" y="6971"/>
                    <a:pt x="4235" y="6898"/>
                    <a:pt x="4211" y="6842"/>
                  </a:cubicBezTo>
                  <a:cubicBezTo>
                    <a:pt x="4158" y="6712"/>
                    <a:pt x="4103" y="6583"/>
                    <a:pt x="4049" y="6455"/>
                  </a:cubicBezTo>
                  <a:cubicBezTo>
                    <a:pt x="3800" y="5863"/>
                    <a:pt x="3553" y="5271"/>
                    <a:pt x="3314" y="4676"/>
                  </a:cubicBezTo>
                  <a:cubicBezTo>
                    <a:pt x="3191" y="4371"/>
                    <a:pt x="3057" y="4065"/>
                    <a:pt x="2951" y="3755"/>
                  </a:cubicBezTo>
                  <a:cubicBezTo>
                    <a:pt x="2931" y="3701"/>
                    <a:pt x="2910" y="3635"/>
                    <a:pt x="2915" y="3577"/>
                  </a:cubicBezTo>
                  <a:cubicBezTo>
                    <a:pt x="2920" y="3513"/>
                    <a:pt x="2972" y="3455"/>
                    <a:pt x="2993" y="3421"/>
                  </a:cubicBezTo>
                  <a:cubicBezTo>
                    <a:pt x="3134" y="3204"/>
                    <a:pt x="3250" y="2974"/>
                    <a:pt x="3398" y="2758"/>
                  </a:cubicBezTo>
                  <a:cubicBezTo>
                    <a:pt x="3562" y="2520"/>
                    <a:pt x="3738" y="2289"/>
                    <a:pt x="3928" y="2071"/>
                  </a:cubicBezTo>
                  <a:cubicBezTo>
                    <a:pt x="3123" y="1396"/>
                    <a:pt x="2317" y="718"/>
                    <a:pt x="1551" y="0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6" name="Google Shape;3796;p54"/>
            <p:cNvSpPr/>
            <p:nvPr/>
          </p:nvSpPr>
          <p:spPr>
            <a:xfrm>
              <a:off x="4207526" y="812220"/>
              <a:ext cx="107643" cy="102164"/>
            </a:xfrm>
            <a:custGeom>
              <a:avLst/>
              <a:gdLst/>
              <a:ahLst/>
              <a:cxnLst/>
              <a:rect l="l" t="t" r="r" b="b"/>
              <a:pathLst>
                <a:path w="3601" h="3418" extrusionOk="0">
                  <a:moveTo>
                    <a:pt x="1226" y="1"/>
                  </a:moveTo>
                  <a:cubicBezTo>
                    <a:pt x="1226" y="1"/>
                    <a:pt x="1201" y="34"/>
                    <a:pt x="1160" y="91"/>
                  </a:cubicBezTo>
                  <a:cubicBezTo>
                    <a:pt x="1120" y="147"/>
                    <a:pt x="1065" y="225"/>
                    <a:pt x="1002" y="320"/>
                  </a:cubicBezTo>
                  <a:cubicBezTo>
                    <a:pt x="873" y="510"/>
                    <a:pt x="708" y="770"/>
                    <a:pt x="556" y="1035"/>
                  </a:cubicBezTo>
                  <a:cubicBezTo>
                    <a:pt x="402" y="1299"/>
                    <a:pt x="262" y="1574"/>
                    <a:pt x="163" y="1785"/>
                  </a:cubicBezTo>
                  <a:cubicBezTo>
                    <a:pt x="66" y="1995"/>
                    <a:pt x="9" y="2139"/>
                    <a:pt x="9" y="2139"/>
                  </a:cubicBezTo>
                  <a:lnTo>
                    <a:pt x="1" y="2156"/>
                  </a:lnTo>
                  <a:cubicBezTo>
                    <a:pt x="849" y="2658"/>
                    <a:pt x="1765" y="3027"/>
                    <a:pt x="2669" y="3418"/>
                  </a:cubicBezTo>
                  <a:lnTo>
                    <a:pt x="2670" y="3414"/>
                  </a:lnTo>
                  <a:cubicBezTo>
                    <a:pt x="2670" y="3414"/>
                    <a:pt x="2705" y="3344"/>
                    <a:pt x="2774" y="3224"/>
                  </a:cubicBezTo>
                  <a:cubicBezTo>
                    <a:pt x="2844" y="3106"/>
                    <a:pt x="2949" y="2935"/>
                    <a:pt x="3071" y="2760"/>
                  </a:cubicBezTo>
                  <a:cubicBezTo>
                    <a:pt x="3191" y="2585"/>
                    <a:pt x="3326" y="2407"/>
                    <a:pt x="3431" y="2277"/>
                  </a:cubicBezTo>
                  <a:cubicBezTo>
                    <a:pt x="3535" y="2146"/>
                    <a:pt x="3600" y="2070"/>
                    <a:pt x="3600" y="2070"/>
                  </a:cubicBezTo>
                  <a:cubicBezTo>
                    <a:pt x="3600" y="2070"/>
                    <a:pt x="2997" y="1566"/>
                    <a:pt x="2402" y="1049"/>
                  </a:cubicBezTo>
                  <a:cubicBezTo>
                    <a:pt x="2104" y="791"/>
                    <a:pt x="1809" y="530"/>
                    <a:pt x="1589" y="332"/>
                  </a:cubicBezTo>
                  <a:cubicBezTo>
                    <a:pt x="1369" y="135"/>
                    <a:pt x="1226" y="1"/>
                    <a:pt x="1226" y="1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7" name="Google Shape;3797;p54"/>
            <p:cNvSpPr/>
            <p:nvPr/>
          </p:nvSpPr>
          <p:spPr>
            <a:xfrm>
              <a:off x="3869740" y="437279"/>
              <a:ext cx="112007" cy="114120"/>
            </a:xfrm>
            <a:custGeom>
              <a:avLst/>
              <a:gdLst/>
              <a:ahLst/>
              <a:cxnLst/>
              <a:rect l="l" t="t" r="r" b="b"/>
              <a:pathLst>
                <a:path w="3747" h="3818" extrusionOk="0">
                  <a:moveTo>
                    <a:pt x="2099" y="1"/>
                  </a:moveTo>
                  <a:cubicBezTo>
                    <a:pt x="2091" y="1"/>
                    <a:pt x="2083" y="1"/>
                    <a:pt x="2075" y="2"/>
                  </a:cubicBezTo>
                  <a:cubicBezTo>
                    <a:pt x="1928" y="20"/>
                    <a:pt x="1937" y="300"/>
                    <a:pt x="2000" y="585"/>
                  </a:cubicBezTo>
                  <a:cubicBezTo>
                    <a:pt x="2063" y="869"/>
                    <a:pt x="2177" y="1144"/>
                    <a:pt x="2177" y="1144"/>
                  </a:cubicBezTo>
                  <a:cubicBezTo>
                    <a:pt x="2177" y="1144"/>
                    <a:pt x="1975" y="904"/>
                    <a:pt x="1746" y="674"/>
                  </a:cubicBezTo>
                  <a:cubicBezTo>
                    <a:pt x="1548" y="477"/>
                    <a:pt x="1334" y="287"/>
                    <a:pt x="1179" y="287"/>
                  </a:cubicBezTo>
                  <a:cubicBezTo>
                    <a:pt x="1154" y="287"/>
                    <a:pt x="1130" y="292"/>
                    <a:pt x="1108" y="303"/>
                  </a:cubicBezTo>
                  <a:cubicBezTo>
                    <a:pt x="953" y="383"/>
                    <a:pt x="1051" y="706"/>
                    <a:pt x="1203" y="996"/>
                  </a:cubicBezTo>
                  <a:cubicBezTo>
                    <a:pt x="1355" y="1287"/>
                    <a:pt x="1556" y="1546"/>
                    <a:pt x="1556" y="1546"/>
                  </a:cubicBezTo>
                  <a:cubicBezTo>
                    <a:pt x="1556" y="1546"/>
                    <a:pt x="1292" y="1377"/>
                    <a:pt x="1011" y="1215"/>
                  </a:cubicBezTo>
                  <a:cubicBezTo>
                    <a:pt x="794" y="1091"/>
                    <a:pt x="566" y="970"/>
                    <a:pt x="436" y="970"/>
                  </a:cubicBezTo>
                  <a:cubicBezTo>
                    <a:pt x="398" y="970"/>
                    <a:pt x="368" y="981"/>
                    <a:pt x="349" y="1004"/>
                  </a:cubicBezTo>
                  <a:cubicBezTo>
                    <a:pt x="201" y="1196"/>
                    <a:pt x="383" y="1502"/>
                    <a:pt x="607" y="1742"/>
                  </a:cubicBezTo>
                  <a:cubicBezTo>
                    <a:pt x="832" y="1984"/>
                    <a:pt x="1097" y="2160"/>
                    <a:pt x="1097" y="2160"/>
                  </a:cubicBezTo>
                  <a:cubicBezTo>
                    <a:pt x="1097" y="2160"/>
                    <a:pt x="885" y="2047"/>
                    <a:pt x="652" y="1958"/>
                  </a:cubicBezTo>
                  <a:cubicBezTo>
                    <a:pt x="521" y="1909"/>
                    <a:pt x="381" y="1867"/>
                    <a:pt x="270" y="1867"/>
                  </a:cubicBezTo>
                  <a:cubicBezTo>
                    <a:pt x="187" y="1867"/>
                    <a:pt x="121" y="1890"/>
                    <a:pt x="85" y="1951"/>
                  </a:cubicBezTo>
                  <a:cubicBezTo>
                    <a:pt x="0" y="2095"/>
                    <a:pt x="260" y="2385"/>
                    <a:pt x="547" y="2622"/>
                  </a:cubicBezTo>
                  <a:cubicBezTo>
                    <a:pt x="835" y="2862"/>
                    <a:pt x="1152" y="3045"/>
                    <a:pt x="1152" y="3045"/>
                  </a:cubicBezTo>
                  <a:cubicBezTo>
                    <a:pt x="1152" y="3045"/>
                    <a:pt x="1228" y="3234"/>
                    <a:pt x="1391" y="3429"/>
                  </a:cubicBezTo>
                  <a:cubicBezTo>
                    <a:pt x="1552" y="3621"/>
                    <a:pt x="1801" y="3817"/>
                    <a:pt x="2113" y="3817"/>
                  </a:cubicBezTo>
                  <a:cubicBezTo>
                    <a:pt x="2114" y="3817"/>
                    <a:pt x="2115" y="3817"/>
                    <a:pt x="2116" y="3817"/>
                  </a:cubicBezTo>
                  <a:cubicBezTo>
                    <a:pt x="2426" y="3817"/>
                    <a:pt x="2768" y="3534"/>
                    <a:pt x="3027" y="3189"/>
                  </a:cubicBezTo>
                  <a:cubicBezTo>
                    <a:pt x="3285" y="2845"/>
                    <a:pt x="3478" y="2438"/>
                    <a:pt x="3475" y="2162"/>
                  </a:cubicBezTo>
                  <a:cubicBezTo>
                    <a:pt x="3475" y="2162"/>
                    <a:pt x="3559" y="1788"/>
                    <a:pt x="3628" y="1422"/>
                  </a:cubicBezTo>
                  <a:cubicBezTo>
                    <a:pt x="3693" y="1056"/>
                    <a:pt x="3746" y="698"/>
                    <a:pt x="3591" y="677"/>
                  </a:cubicBezTo>
                  <a:cubicBezTo>
                    <a:pt x="3582" y="675"/>
                    <a:pt x="3573" y="675"/>
                    <a:pt x="3564" y="675"/>
                  </a:cubicBezTo>
                  <a:cubicBezTo>
                    <a:pt x="3418" y="675"/>
                    <a:pt x="3271" y="851"/>
                    <a:pt x="3169" y="1037"/>
                  </a:cubicBezTo>
                  <a:cubicBezTo>
                    <a:pt x="3059" y="1231"/>
                    <a:pt x="2994" y="1440"/>
                    <a:pt x="2994" y="1440"/>
                  </a:cubicBezTo>
                  <a:cubicBezTo>
                    <a:pt x="2994" y="1440"/>
                    <a:pt x="2843" y="1072"/>
                    <a:pt x="2668" y="702"/>
                  </a:cubicBezTo>
                  <a:cubicBezTo>
                    <a:pt x="2494" y="349"/>
                    <a:pt x="2302" y="1"/>
                    <a:pt x="2099" y="1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8" name="Google Shape;3798;p54"/>
            <p:cNvSpPr/>
            <p:nvPr/>
          </p:nvSpPr>
          <p:spPr>
            <a:xfrm>
              <a:off x="3933621" y="481636"/>
              <a:ext cx="24422" cy="23613"/>
            </a:xfrm>
            <a:custGeom>
              <a:avLst/>
              <a:gdLst/>
              <a:ahLst/>
              <a:cxnLst/>
              <a:rect l="l" t="t" r="r" b="b"/>
              <a:pathLst>
                <a:path w="817" h="790" extrusionOk="0">
                  <a:moveTo>
                    <a:pt x="758" y="0"/>
                  </a:moveTo>
                  <a:cubicBezTo>
                    <a:pt x="757" y="0"/>
                    <a:pt x="756" y="0"/>
                    <a:pt x="756" y="0"/>
                  </a:cubicBezTo>
                  <a:cubicBezTo>
                    <a:pt x="568" y="9"/>
                    <a:pt x="381" y="83"/>
                    <a:pt x="240" y="213"/>
                  </a:cubicBezTo>
                  <a:cubicBezTo>
                    <a:pt x="202" y="247"/>
                    <a:pt x="171" y="284"/>
                    <a:pt x="142" y="325"/>
                  </a:cubicBezTo>
                  <a:cubicBezTo>
                    <a:pt x="58" y="439"/>
                    <a:pt x="9" y="577"/>
                    <a:pt x="2" y="720"/>
                  </a:cubicBezTo>
                  <a:cubicBezTo>
                    <a:pt x="0" y="755"/>
                    <a:pt x="29" y="786"/>
                    <a:pt x="64" y="789"/>
                  </a:cubicBezTo>
                  <a:cubicBezTo>
                    <a:pt x="65" y="789"/>
                    <a:pt x="66" y="789"/>
                    <a:pt x="67" y="789"/>
                  </a:cubicBezTo>
                  <a:cubicBezTo>
                    <a:pt x="101" y="789"/>
                    <a:pt x="129" y="763"/>
                    <a:pt x="130" y="728"/>
                  </a:cubicBezTo>
                  <a:cubicBezTo>
                    <a:pt x="136" y="610"/>
                    <a:pt x="177" y="494"/>
                    <a:pt x="243" y="398"/>
                  </a:cubicBezTo>
                  <a:cubicBezTo>
                    <a:pt x="266" y="366"/>
                    <a:pt x="294" y="333"/>
                    <a:pt x="325" y="305"/>
                  </a:cubicBezTo>
                  <a:cubicBezTo>
                    <a:pt x="439" y="196"/>
                    <a:pt x="597" y="130"/>
                    <a:pt x="753" y="123"/>
                  </a:cubicBezTo>
                  <a:cubicBezTo>
                    <a:pt x="788" y="122"/>
                    <a:pt x="815" y="92"/>
                    <a:pt x="816" y="58"/>
                  </a:cubicBezTo>
                  <a:cubicBezTo>
                    <a:pt x="816" y="26"/>
                    <a:pt x="792" y="0"/>
                    <a:pt x="7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9" name="Google Shape;3799;p54"/>
            <p:cNvSpPr/>
            <p:nvPr/>
          </p:nvSpPr>
          <p:spPr>
            <a:xfrm>
              <a:off x="3932903" y="510570"/>
              <a:ext cx="244282" cy="109069"/>
            </a:xfrm>
            <a:custGeom>
              <a:avLst/>
              <a:gdLst/>
              <a:ahLst/>
              <a:cxnLst/>
              <a:rect l="l" t="t" r="r" b="b"/>
              <a:pathLst>
                <a:path w="8172" h="3649" extrusionOk="0">
                  <a:moveTo>
                    <a:pt x="1312" y="0"/>
                  </a:moveTo>
                  <a:cubicBezTo>
                    <a:pt x="1065" y="257"/>
                    <a:pt x="818" y="509"/>
                    <a:pt x="572" y="767"/>
                  </a:cubicBezTo>
                  <a:cubicBezTo>
                    <a:pt x="421" y="925"/>
                    <a:pt x="269" y="1086"/>
                    <a:pt x="118" y="1245"/>
                  </a:cubicBezTo>
                  <a:cubicBezTo>
                    <a:pt x="92" y="1271"/>
                    <a:pt x="22" y="1320"/>
                    <a:pt x="12" y="1355"/>
                  </a:cubicBezTo>
                  <a:cubicBezTo>
                    <a:pt x="0" y="1395"/>
                    <a:pt x="112" y="1485"/>
                    <a:pt x="142" y="1516"/>
                  </a:cubicBezTo>
                  <a:cubicBezTo>
                    <a:pt x="1214" y="2638"/>
                    <a:pt x="2677" y="3649"/>
                    <a:pt x="4287" y="3649"/>
                  </a:cubicBezTo>
                  <a:cubicBezTo>
                    <a:pt x="4316" y="3649"/>
                    <a:pt x="4345" y="3648"/>
                    <a:pt x="4373" y="3648"/>
                  </a:cubicBezTo>
                  <a:cubicBezTo>
                    <a:pt x="5694" y="3619"/>
                    <a:pt x="7001" y="3217"/>
                    <a:pt x="8172" y="2619"/>
                  </a:cubicBezTo>
                  <a:cubicBezTo>
                    <a:pt x="8124" y="2534"/>
                    <a:pt x="8074" y="2448"/>
                    <a:pt x="8025" y="2363"/>
                  </a:cubicBezTo>
                  <a:cubicBezTo>
                    <a:pt x="7677" y="1758"/>
                    <a:pt x="7332" y="1155"/>
                    <a:pt x="6984" y="551"/>
                  </a:cubicBezTo>
                  <a:cubicBezTo>
                    <a:pt x="6637" y="760"/>
                    <a:pt x="6279" y="939"/>
                    <a:pt x="5903" y="1084"/>
                  </a:cubicBezTo>
                  <a:cubicBezTo>
                    <a:pt x="5519" y="1233"/>
                    <a:pt x="5121" y="1348"/>
                    <a:pt x="4718" y="1426"/>
                  </a:cubicBezTo>
                  <a:cubicBezTo>
                    <a:pt x="4531" y="1462"/>
                    <a:pt x="4335" y="1497"/>
                    <a:pt x="4144" y="1497"/>
                  </a:cubicBezTo>
                  <a:cubicBezTo>
                    <a:pt x="4127" y="1497"/>
                    <a:pt x="4110" y="1497"/>
                    <a:pt x="4094" y="1497"/>
                  </a:cubicBezTo>
                  <a:cubicBezTo>
                    <a:pt x="3892" y="1490"/>
                    <a:pt x="3684" y="1446"/>
                    <a:pt x="3488" y="1389"/>
                  </a:cubicBezTo>
                  <a:cubicBezTo>
                    <a:pt x="2654" y="1149"/>
                    <a:pt x="1926" y="599"/>
                    <a:pt x="1312" y="0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0" name="Google Shape;3800;p54"/>
            <p:cNvSpPr/>
            <p:nvPr/>
          </p:nvSpPr>
          <p:spPr>
            <a:xfrm>
              <a:off x="4108372" y="527009"/>
              <a:ext cx="68813" cy="81211"/>
            </a:xfrm>
            <a:custGeom>
              <a:avLst/>
              <a:gdLst/>
              <a:ahLst/>
              <a:cxnLst/>
              <a:rect l="l" t="t" r="r" b="b"/>
              <a:pathLst>
                <a:path w="2302" h="2717" extrusionOk="0">
                  <a:moveTo>
                    <a:pt x="1114" y="1"/>
                  </a:moveTo>
                  <a:cubicBezTo>
                    <a:pt x="1114" y="1"/>
                    <a:pt x="1050" y="40"/>
                    <a:pt x="951" y="98"/>
                  </a:cubicBezTo>
                  <a:cubicBezTo>
                    <a:pt x="852" y="156"/>
                    <a:pt x="718" y="231"/>
                    <a:pt x="577" y="297"/>
                  </a:cubicBezTo>
                  <a:cubicBezTo>
                    <a:pt x="297" y="436"/>
                    <a:pt x="1" y="547"/>
                    <a:pt x="1" y="547"/>
                  </a:cubicBezTo>
                  <a:lnTo>
                    <a:pt x="726" y="2717"/>
                  </a:lnTo>
                  <a:cubicBezTo>
                    <a:pt x="726" y="2717"/>
                    <a:pt x="1124" y="2597"/>
                    <a:pt x="1518" y="2436"/>
                  </a:cubicBezTo>
                  <a:cubicBezTo>
                    <a:pt x="1716" y="2358"/>
                    <a:pt x="1912" y="2266"/>
                    <a:pt x="2059" y="2194"/>
                  </a:cubicBezTo>
                  <a:cubicBezTo>
                    <a:pt x="2204" y="2118"/>
                    <a:pt x="2302" y="2069"/>
                    <a:pt x="2302" y="2069"/>
                  </a:cubicBezTo>
                  <a:lnTo>
                    <a:pt x="1114" y="1"/>
                  </a:ln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1" name="Google Shape;3801;p54"/>
            <p:cNvSpPr/>
            <p:nvPr/>
          </p:nvSpPr>
          <p:spPr>
            <a:xfrm>
              <a:off x="4596427" y="174696"/>
              <a:ext cx="117089" cy="118245"/>
            </a:xfrm>
            <a:custGeom>
              <a:avLst/>
              <a:gdLst/>
              <a:ahLst/>
              <a:cxnLst/>
              <a:rect l="l" t="t" r="r" b="b"/>
              <a:pathLst>
                <a:path w="3917" h="3956" extrusionOk="0">
                  <a:moveTo>
                    <a:pt x="1745" y="0"/>
                  </a:moveTo>
                  <a:cubicBezTo>
                    <a:pt x="1531" y="0"/>
                    <a:pt x="1324" y="367"/>
                    <a:pt x="1138" y="743"/>
                  </a:cubicBezTo>
                  <a:cubicBezTo>
                    <a:pt x="1046" y="939"/>
                    <a:pt x="956" y="1135"/>
                    <a:pt x="895" y="1285"/>
                  </a:cubicBezTo>
                  <a:cubicBezTo>
                    <a:pt x="836" y="1435"/>
                    <a:pt x="795" y="1533"/>
                    <a:pt x="795" y="1533"/>
                  </a:cubicBezTo>
                  <a:cubicBezTo>
                    <a:pt x="795" y="1533"/>
                    <a:pt x="726" y="1317"/>
                    <a:pt x="607" y="1110"/>
                  </a:cubicBezTo>
                  <a:cubicBezTo>
                    <a:pt x="500" y="919"/>
                    <a:pt x="352" y="738"/>
                    <a:pt x="199" y="738"/>
                  </a:cubicBezTo>
                  <a:cubicBezTo>
                    <a:pt x="187" y="738"/>
                    <a:pt x="175" y="739"/>
                    <a:pt x="163" y="742"/>
                  </a:cubicBezTo>
                  <a:cubicBezTo>
                    <a:pt x="1" y="775"/>
                    <a:pt x="43" y="1159"/>
                    <a:pt x="123" y="1553"/>
                  </a:cubicBezTo>
                  <a:cubicBezTo>
                    <a:pt x="200" y="1943"/>
                    <a:pt x="303" y="2335"/>
                    <a:pt x="303" y="2335"/>
                  </a:cubicBezTo>
                  <a:cubicBezTo>
                    <a:pt x="317" y="2633"/>
                    <a:pt x="548" y="3039"/>
                    <a:pt x="850" y="3377"/>
                  </a:cubicBezTo>
                  <a:cubicBezTo>
                    <a:pt x="1147" y="3703"/>
                    <a:pt x="1515" y="3956"/>
                    <a:pt x="1826" y="3956"/>
                  </a:cubicBezTo>
                  <a:cubicBezTo>
                    <a:pt x="1833" y="3956"/>
                    <a:pt x="1841" y="3956"/>
                    <a:pt x="1848" y="3956"/>
                  </a:cubicBezTo>
                  <a:cubicBezTo>
                    <a:pt x="2159" y="3939"/>
                    <a:pt x="2392" y="3740"/>
                    <a:pt x="2544" y="3545"/>
                  </a:cubicBezTo>
                  <a:cubicBezTo>
                    <a:pt x="2691" y="3347"/>
                    <a:pt x="2759" y="3157"/>
                    <a:pt x="2759" y="3157"/>
                  </a:cubicBezTo>
                  <a:cubicBezTo>
                    <a:pt x="2759" y="3157"/>
                    <a:pt x="2836" y="3109"/>
                    <a:pt x="2953" y="3034"/>
                  </a:cubicBezTo>
                  <a:cubicBezTo>
                    <a:pt x="3069" y="2956"/>
                    <a:pt x="3216" y="2846"/>
                    <a:pt x="3363" y="2728"/>
                  </a:cubicBezTo>
                  <a:cubicBezTo>
                    <a:pt x="3653" y="2490"/>
                    <a:pt x="3916" y="2198"/>
                    <a:pt x="3829" y="2053"/>
                  </a:cubicBezTo>
                  <a:cubicBezTo>
                    <a:pt x="3789" y="1988"/>
                    <a:pt x="3716" y="1963"/>
                    <a:pt x="3627" y="1963"/>
                  </a:cubicBezTo>
                  <a:cubicBezTo>
                    <a:pt x="3513" y="1963"/>
                    <a:pt x="3372" y="2003"/>
                    <a:pt x="3239" y="2050"/>
                  </a:cubicBezTo>
                  <a:cubicBezTo>
                    <a:pt x="3121" y="2095"/>
                    <a:pt x="3006" y="2146"/>
                    <a:pt x="2924" y="2187"/>
                  </a:cubicBezTo>
                  <a:cubicBezTo>
                    <a:pt x="2839" y="2225"/>
                    <a:pt x="2784" y="2253"/>
                    <a:pt x="2784" y="2253"/>
                  </a:cubicBezTo>
                  <a:cubicBezTo>
                    <a:pt x="2784" y="2253"/>
                    <a:pt x="2853" y="2210"/>
                    <a:pt x="2948" y="2133"/>
                  </a:cubicBezTo>
                  <a:cubicBezTo>
                    <a:pt x="3044" y="2057"/>
                    <a:pt x="3168" y="1950"/>
                    <a:pt x="3285" y="1830"/>
                  </a:cubicBezTo>
                  <a:cubicBezTo>
                    <a:pt x="3399" y="1707"/>
                    <a:pt x="3505" y="1569"/>
                    <a:pt x="3563" y="1436"/>
                  </a:cubicBezTo>
                  <a:cubicBezTo>
                    <a:pt x="3622" y="1301"/>
                    <a:pt x="3631" y="1175"/>
                    <a:pt x="3555" y="1075"/>
                  </a:cubicBezTo>
                  <a:cubicBezTo>
                    <a:pt x="3535" y="1049"/>
                    <a:pt x="3502" y="1037"/>
                    <a:pt x="3461" y="1037"/>
                  </a:cubicBezTo>
                  <a:cubicBezTo>
                    <a:pt x="3325" y="1037"/>
                    <a:pt x="3090" y="1159"/>
                    <a:pt x="2864" y="1281"/>
                  </a:cubicBezTo>
                  <a:cubicBezTo>
                    <a:pt x="2720" y="1364"/>
                    <a:pt x="2579" y="1449"/>
                    <a:pt x="2473" y="1512"/>
                  </a:cubicBezTo>
                  <a:cubicBezTo>
                    <a:pt x="2369" y="1577"/>
                    <a:pt x="2300" y="1622"/>
                    <a:pt x="2300" y="1622"/>
                  </a:cubicBezTo>
                  <a:cubicBezTo>
                    <a:pt x="2300" y="1622"/>
                    <a:pt x="2352" y="1553"/>
                    <a:pt x="2424" y="1449"/>
                  </a:cubicBezTo>
                  <a:cubicBezTo>
                    <a:pt x="2496" y="1347"/>
                    <a:pt x="2588" y="1202"/>
                    <a:pt x="2667" y="1052"/>
                  </a:cubicBezTo>
                  <a:cubicBezTo>
                    <a:pt x="2828" y="753"/>
                    <a:pt x="2938" y="418"/>
                    <a:pt x="2776" y="332"/>
                  </a:cubicBezTo>
                  <a:cubicBezTo>
                    <a:pt x="2752" y="320"/>
                    <a:pt x="2726" y="314"/>
                    <a:pt x="2698" y="314"/>
                  </a:cubicBezTo>
                  <a:cubicBezTo>
                    <a:pt x="2536" y="314"/>
                    <a:pt x="2311" y="508"/>
                    <a:pt x="2102" y="712"/>
                  </a:cubicBezTo>
                  <a:cubicBezTo>
                    <a:pt x="1981" y="830"/>
                    <a:pt x="1869" y="953"/>
                    <a:pt x="1785" y="1046"/>
                  </a:cubicBezTo>
                  <a:cubicBezTo>
                    <a:pt x="1703" y="1141"/>
                    <a:pt x="1649" y="1205"/>
                    <a:pt x="1649" y="1205"/>
                  </a:cubicBezTo>
                  <a:cubicBezTo>
                    <a:pt x="1649" y="1205"/>
                    <a:pt x="1679" y="1130"/>
                    <a:pt x="1718" y="1021"/>
                  </a:cubicBezTo>
                  <a:cubicBezTo>
                    <a:pt x="1756" y="911"/>
                    <a:pt x="1804" y="763"/>
                    <a:pt x="1838" y="615"/>
                  </a:cubicBezTo>
                  <a:cubicBezTo>
                    <a:pt x="1910" y="318"/>
                    <a:pt x="1923" y="22"/>
                    <a:pt x="1771" y="2"/>
                  </a:cubicBezTo>
                  <a:cubicBezTo>
                    <a:pt x="1762" y="1"/>
                    <a:pt x="1753" y="0"/>
                    <a:pt x="1745" y="0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2" name="Google Shape;3802;p54"/>
            <p:cNvSpPr/>
            <p:nvPr/>
          </p:nvSpPr>
          <p:spPr>
            <a:xfrm>
              <a:off x="4621417" y="221772"/>
              <a:ext cx="26066" cy="24002"/>
            </a:xfrm>
            <a:custGeom>
              <a:avLst/>
              <a:gdLst/>
              <a:ahLst/>
              <a:cxnLst/>
              <a:rect l="l" t="t" r="r" b="b"/>
              <a:pathLst>
                <a:path w="872" h="803" extrusionOk="0">
                  <a:moveTo>
                    <a:pt x="66" y="1"/>
                  </a:moveTo>
                  <a:cubicBezTo>
                    <a:pt x="30" y="1"/>
                    <a:pt x="2" y="29"/>
                    <a:pt x="0" y="64"/>
                  </a:cubicBezTo>
                  <a:cubicBezTo>
                    <a:pt x="0" y="100"/>
                    <a:pt x="30" y="131"/>
                    <a:pt x="66" y="131"/>
                  </a:cubicBezTo>
                  <a:cubicBezTo>
                    <a:pt x="230" y="132"/>
                    <a:pt x="398" y="196"/>
                    <a:pt x="520" y="307"/>
                  </a:cubicBezTo>
                  <a:cubicBezTo>
                    <a:pt x="552" y="335"/>
                    <a:pt x="582" y="366"/>
                    <a:pt x="607" y="402"/>
                  </a:cubicBezTo>
                  <a:cubicBezTo>
                    <a:pt x="679" y="499"/>
                    <a:pt x="724" y="619"/>
                    <a:pt x="734" y="740"/>
                  </a:cubicBezTo>
                  <a:cubicBezTo>
                    <a:pt x="737" y="775"/>
                    <a:pt x="766" y="803"/>
                    <a:pt x="801" y="803"/>
                  </a:cubicBezTo>
                  <a:cubicBezTo>
                    <a:pt x="803" y="803"/>
                    <a:pt x="804" y="803"/>
                    <a:pt x="806" y="802"/>
                  </a:cubicBezTo>
                  <a:cubicBezTo>
                    <a:pt x="843" y="798"/>
                    <a:pt x="871" y="767"/>
                    <a:pt x="868" y="730"/>
                  </a:cubicBezTo>
                  <a:cubicBezTo>
                    <a:pt x="857" y="584"/>
                    <a:pt x="802" y="443"/>
                    <a:pt x="714" y="324"/>
                  </a:cubicBezTo>
                  <a:cubicBezTo>
                    <a:pt x="685" y="282"/>
                    <a:pt x="649" y="245"/>
                    <a:pt x="610" y="210"/>
                  </a:cubicBezTo>
                  <a:cubicBezTo>
                    <a:pt x="460" y="77"/>
                    <a:pt x="265" y="5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3" name="Google Shape;3803;p54"/>
            <p:cNvSpPr/>
            <p:nvPr/>
          </p:nvSpPr>
          <p:spPr>
            <a:xfrm>
              <a:off x="4438385" y="253635"/>
              <a:ext cx="213253" cy="197633"/>
            </a:xfrm>
            <a:custGeom>
              <a:avLst/>
              <a:gdLst/>
              <a:ahLst/>
              <a:cxnLst/>
              <a:rect l="l" t="t" r="r" b="b"/>
              <a:pathLst>
                <a:path w="7134" h="6612" extrusionOk="0">
                  <a:moveTo>
                    <a:pt x="5660" y="0"/>
                  </a:moveTo>
                  <a:cubicBezTo>
                    <a:pt x="5660" y="0"/>
                    <a:pt x="5601" y="71"/>
                    <a:pt x="5489" y="188"/>
                  </a:cubicBezTo>
                  <a:cubicBezTo>
                    <a:pt x="5378" y="307"/>
                    <a:pt x="5227" y="478"/>
                    <a:pt x="5035" y="675"/>
                  </a:cubicBezTo>
                  <a:cubicBezTo>
                    <a:pt x="4647" y="1069"/>
                    <a:pt x="4126" y="1587"/>
                    <a:pt x="3563" y="2054"/>
                  </a:cubicBezTo>
                  <a:cubicBezTo>
                    <a:pt x="3422" y="2171"/>
                    <a:pt x="3287" y="2294"/>
                    <a:pt x="3145" y="2404"/>
                  </a:cubicBezTo>
                  <a:cubicBezTo>
                    <a:pt x="3002" y="2513"/>
                    <a:pt x="2863" y="2622"/>
                    <a:pt x="2728" y="2725"/>
                  </a:cubicBezTo>
                  <a:cubicBezTo>
                    <a:pt x="2463" y="2941"/>
                    <a:pt x="2194" y="3110"/>
                    <a:pt x="1972" y="3267"/>
                  </a:cubicBezTo>
                  <a:cubicBezTo>
                    <a:pt x="1859" y="3343"/>
                    <a:pt x="1757" y="3416"/>
                    <a:pt x="1666" y="3476"/>
                  </a:cubicBezTo>
                  <a:cubicBezTo>
                    <a:pt x="1572" y="3532"/>
                    <a:pt x="1489" y="3583"/>
                    <a:pt x="1423" y="3624"/>
                  </a:cubicBezTo>
                  <a:cubicBezTo>
                    <a:pt x="1289" y="3704"/>
                    <a:pt x="1211" y="3752"/>
                    <a:pt x="1211" y="3752"/>
                  </a:cubicBezTo>
                  <a:cubicBezTo>
                    <a:pt x="1211" y="3752"/>
                    <a:pt x="1136" y="3797"/>
                    <a:pt x="1026" y="3865"/>
                  </a:cubicBezTo>
                  <a:cubicBezTo>
                    <a:pt x="970" y="3899"/>
                    <a:pt x="908" y="3941"/>
                    <a:pt x="836" y="3978"/>
                  </a:cubicBezTo>
                  <a:cubicBezTo>
                    <a:pt x="762" y="4015"/>
                    <a:pt x="687" y="4056"/>
                    <a:pt x="610" y="4097"/>
                  </a:cubicBezTo>
                  <a:cubicBezTo>
                    <a:pt x="308" y="4255"/>
                    <a:pt x="0" y="4416"/>
                    <a:pt x="0" y="4416"/>
                  </a:cubicBezTo>
                  <a:lnTo>
                    <a:pt x="1165" y="6612"/>
                  </a:lnTo>
                  <a:lnTo>
                    <a:pt x="1849" y="6193"/>
                  </a:lnTo>
                  <a:cubicBezTo>
                    <a:pt x="1934" y="6139"/>
                    <a:pt x="2021" y="6087"/>
                    <a:pt x="2100" y="6037"/>
                  </a:cubicBezTo>
                  <a:cubicBezTo>
                    <a:pt x="2179" y="5988"/>
                    <a:pt x="2249" y="5934"/>
                    <a:pt x="2312" y="5892"/>
                  </a:cubicBezTo>
                  <a:cubicBezTo>
                    <a:pt x="2433" y="5806"/>
                    <a:pt x="2517" y="5749"/>
                    <a:pt x="2517" y="5749"/>
                  </a:cubicBezTo>
                  <a:cubicBezTo>
                    <a:pt x="2517" y="5749"/>
                    <a:pt x="2600" y="5692"/>
                    <a:pt x="2745" y="5587"/>
                  </a:cubicBezTo>
                  <a:cubicBezTo>
                    <a:pt x="2819" y="5536"/>
                    <a:pt x="2908" y="5473"/>
                    <a:pt x="3009" y="5402"/>
                  </a:cubicBezTo>
                  <a:cubicBezTo>
                    <a:pt x="3110" y="5329"/>
                    <a:pt x="3217" y="5240"/>
                    <a:pt x="3337" y="5145"/>
                  </a:cubicBezTo>
                  <a:cubicBezTo>
                    <a:pt x="3574" y="4953"/>
                    <a:pt x="3861" y="4743"/>
                    <a:pt x="4139" y="4486"/>
                  </a:cubicBezTo>
                  <a:cubicBezTo>
                    <a:pt x="4280" y="4361"/>
                    <a:pt x="4425" y="4232"/>
                    <a:pt x="4573" y="4099"/>
                  </a:cubicBezTo>
                  <a:cubicBezTo>
                    <a:pt x="4724" y="3968"/>
                    <a:pt x="4861" y="3824"/>
                    <a:pt x="5008" y="3684"/>
                  </a:cubicBezTo>
                  <a:cubicBezTo>
                    <a:pt x="5151" y="3543"/>
                    <a:pt x="5297" y="3408"/>
                    <a:pt x="5433" y="3265"/>
                  </a:cubicBezTo>
                  <a:cubicBezTo>
                    <a:pt x="5567" y="3123"/>
                    <a:pt x="5701" y="2981"/>
                    <a:pt x="5828" y="2845"/>
                  </a:cubicBezTo>
                  <a:cubicBezTo>
                    <a:pt x="5892" y="2777"/>
                    <a:pt x="5955" y="2709"/>
                    <a:pt x="6017" y="2644"/>
                  </a:cubicBezTo>
                  <a:cubicBezTo>
                    <a:pt x="6075" y="2576"/>
                    <a:pt x="6133" y="2510"/>
                    <a:pt x="6189" y="2447"/>
                  </a:cubicBezTo>
                  <a:cubicBezTo>
                    <a:pt x="6302" y="2318"/>
                    <a:pt x="6408" y="2195"/>
                    <a:pt x="6506" y="2082"/>
                  </a:cubicBezTo>
                  <a:cubicBezTo>
                    <a:pt x="6702" y="1857"/>
                    <a:pt x="6851" y="1659"/>
                    <a:pt x="6963" y="1525"/>
                  </a:cubicBezTo>
                  <a:cubicBezTo>
                    <a:pt x="7072" y="1389"/>
                    <a:pt x="7134" y="1313"/>
                    <a:pt x="7134" y="1313"/>
                  </a:cubicBezTo>
                  <a:lnTo>
                    <a:pt x="5660" y="0"/>
                  </a:ln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4" name="Google Shape;3804;p54"/>
            <p:cNvSpPr/>
            <p:nvPr/>
          </p:nvSpPr>
          <p:spPr>
            <a:xfrm>
              <a:off x="4438385" y="365783"/>
              <a:ext cx="75239" cy="85485"/>
            </a:xfrm>
            <a:custGeom>
              <a:avLst/>
              <a:gdLst/>
              <a:ahLst/>
              <a:cxnLst/>
              <a:rect l="l" t="t" r="r" b="b"/>
              <a:pathLst>
                <a:path w="2517" h="2860" extrusionOk="0">
                  <a:moveTo>
                    <a:pt x="1214" y="0"/>
                  </a:moveTo>
                  <a:cubicBezTo>
                    <a:pt x="1214" y="0"/>
                    <a:pt x="1141" y="45"/>
                    <a:pt x="1029" y="113"/>
                  </a:cubicBezTo>
                  <a:cubicBezTo>
                    <a:pt x="973" y="147"/>
                    <a:pt x="910" y="189"/>
                    <a:pt x="839" y="226"/>
                  </a:cubicBezTo>
                  <a:cubicBezTo>
                    <a:pt x="767" y="263"/>
                    <a:pt x="690" y="304"/>
                    <a:pt x="613" y="345"/>
                  </a:cubicBezTo>
                  <a:cubicBezTo>
                    <a:pt x="308" y="503"/>
                    <a:pt x="0" y="664"/>
                    <a:pt x="0" y="664"/>
                  </a:cubicBezTo>
                  <a:lnTo>
                    <a:pt x="1165" y="2860"/>
                  </a:lnTo>
                  <a:lnTo>
                    <a:pt x="1849" y="2441"/>
                  </a:lnTo>
                  <a:cubicBezTo>
                    <a:pt x="1934" y="2387"/>
                    <a:pt x="2021" y="2335"/>
                    <a:pt x="2100" y="2285"/>
                  </a:cubicBezTo>
                  <a:cubicBezTo>
                    <a:pt x="2179" y="2236"/>
                    <a:pt x="2249" y="2182"/>
                    <a:pt x="2312" y="2140"/>
                  </a:cubicBezTo>
                  <a:cubicBezTo>
                    <a:pt x="2433" y="2054"/>
                    <a:pt x="2517" y="1997"/>
                    <a:pt x="2517" y="1997"/>
                  </a:cubicBezTo>
                  <a:lnTo>
                    <a:pt x="1214" y="0"/>
                  </a:ln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5" name="Google Shape;3805;p54"/>
            <p:cNvSpPr/>
            <p:nvPr/>
          </p:nvSpPr>
          <p:spPr>
            <a:xfrm>
              <a:off x="4203281" y="672484"/>
              <a:ext cx="371355" cy="222262"/>
            </a:xfrm>
            <a:custGeom>
              <a:avLst/>
              <a:gdLst/>
              <a:ahLst/>
              <a:cxnLst/>
              <a:rect l="l" t="t" r="r" b="b"/>
              <a:pathLst>
                <a:path w="12423" h="7436" extrusionOk="0">
                  <a:moveTo>
                    <a:pt x="9174" y="1"/>
                  </a:moveTo>
                  <a:lnTo>
                    <a:pt x="2077" y="2238"/>
                  </a:lnTo>
                  <a:lnTo>
                    <a:pt x="1893" y="2550"/>
                  </a:lnTo>
                  <a:lnTo>
                    <a:pt x="339" y="5208"/>
                  </a:lnTo>
                  <a:lnTo>
                    <a:pt x="0" y="5786"/>
                  </a:lnTo>
                  <a:cubicBezTo>
                    <a:pt x="1738" y="6681"/>
                    <a:pt x="3413" y="7435"/>
                    <a:pt x="4750" y="7435"/>
                  </a:cubicBezTo>
                  <a:cubicBezTo>
                    <a:pt x="4766" y="7435"/>
                    <a:pt x="4782" y="7435"/>
                    <a:pt x="4798" y="7435"/>
                  </a:cubicBezTo>
                  <a:lnTo>
                    <a:pt x="5077" y="6948"/>
                  </a:lnTo>
                  <a:lnTo>
                    <a:pt x="6417" y="4625"/>
                  </a:lnTo>
                  <a:lnTo>
                    <a:pt x="9024" y="6132"/>
                  </a:lnTo>
                  <a:cubicBezTo>
                    <a:pt x="10517" y="5273"/>
                    <a:pt x="11703" y="4263"/>
                    <a:pt x="12423" y="3030"/>
                  </a:cubicBezTo>
                  <a:lnTo>
                    <a:pt x="9260" y="80"/>
                  </a:lnTo>
                  <a:lnTo>
                    <a:pt x="9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6" name="Google Shape;3806;p54"/>
            <p:cNvSpPr/>
            <p:nvPr/>
          </p:nvSpPr>
          <p:spPr>
            <a:xfrm>
              <a:off x="4259867" y="672454"/>
              <a:ext cx="220218" cy="78073"/>
            </a:xfrm>
            <a:custGeom>
              <a:avLst/>
              <a:gdLst/>
              <a:ahLst/>
              <a:cxnLst/>
              <a:rect l="l" t="t" r="r" b="b"/>
              <a:pathLst>
                <a:path w="7367" h="2612" extrusionOk="0">
                  <a:moveTo>
                    <a:pt x="7281" y="0"/>
                  </a:moveTo>
                  <a:lnTo>
                    <a:pt x="184" y="2238"/>
                  </a:lnTo>
                  <a:lnTo>
                    <a:pt x="0" y="2549"/>
                  </a:lnTo>
                  <a:cubicBezTo>
                    <a:pt x="297" y="2592"/>
                    <a:pt x="594" y="2611"/>
                    <a:pt x="889" y="2611"/>
                  </a:cubicBezTo>
                  <a:cubicBezTo>
                    <a:pt x="3866" y="2611"/>
                    <a:pt x="6650" y="630"/>
                    <a:pt x="7367" y="79"/>
                  </a:cubicBezTo>
                  <a:lnTo>
                    <a:pt x="7281" y="0"/>
                  </a:lnTo>
                  <a:close/>
                </a:path>
              </a:pathLst>
            </a:custGeom>
            <a:solidFill>
              <a:srgbClr val="493429">
                <a:alpha val="2737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7" name="Google Shape;3807;p54"/>
            <p:cNvSpPr/>
            <p:nvPr/>
          </p:nvSpPr>
          <p:spPr>
            <a:xfrm>
              <a:off x="4358722" y="697442"/>
              <a:ext cx="37575" cy="111400"/>
            </a:xfrm>
            <a:custGeom>
              <a:avLst/>
              <a:gdLst/>
              <a:ahLst/>
              <a:cxnLst/>
              <a:rect l="l" t="t" r="r" b="b"/>
              <a:pathLst>
                <a:path w="1257" h="3727" extrusionOk="0">
                  <a:moveTo>
                    <a:pt x="74" y="1"/>
                  </a:moveTo>
                  <a:cubicBezTo>
                    <a:pt x="67" y="1"/>
                    <a:pt x="61" y="2"/>
                    <a:pt x="54" y="4"/>
                  </a:cubicBezTo>
                  <a:cubicBezTo>
                    <a:pt x="19" y="14"/>
                    <a:pt x="0" y="54"/>
                    <a:pt x="10" y="89"/>
                  </a:cubicBezTo>
                  <a:lnTo>
                    <a:pt x="1117" y="3678"/>
                  </a:lnTo>
                  <a:cubicBezTo>
                    <a:pt x="1125" y="3707"/>
                    <a:pt x="1153" y="3726"/>
                    <a:pt x="1182" y="3726"/>
                  </a:cubicBezTo>
                  <a:cubicBezTo>
                    <a:pt x="1189" y="3726"/>
                    <a:pt x="1196" y="3726"/>
                    <a:pt x="1201" y="3723"/>
                  </a:cubicBezTo>
                  <a:cubicBezTo>
                    <a:pt x="1237" y="3712"/>
                    <a:pt x="1256" y="3674"/>
                    <a:pt x="1245" y="3639"/>
                  </a:cubicBezTo>
                  <a:lnTo>
                    <a:pt x="138" y="48"/>
                  </a:lnTo>
                  <a:cubicBezTo>
                    <a:pt x="131" y="19"/>
                    <a:pt x="103" y="1"/>
                    <a:pt x="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8" name="Google Shape;3808;p54"/>
            <p:cNvSpPr/>
            <p:nvPr/>
          </p:nvSpPr>
          <p:spPr>
            <a:xfrm>
              <a:off x="4375043" y="690657"/>
              <a:ext cx="26604" cy="84140"/>
            </a:xfrm>
            <a:custGeom>
              <a:avLst/>
              <a:gdLst/>
              <a:ahLst/>
              <a:cxnLst/>
              <a:rect l="l" t="t" r="r" b="b"/>
              <a:pathLst>
                <a:path w="890" h="2815" extrusionOk="0">
                  <a:moveTo>
                    <a:pt x="79" y="1"/>
                  </a:moveTo>
                  <a:cubicBezTo>
                    <a:pt x="71" y="1"/>
                    <a:pt x="62" y="2"/>
                    <a:pt x="54" y="5"/>
                  </a:cubicBezTo>
                  <a:cubicBezTo>
                    <a:pt x="19" y="19"/>
                    <a:pt x="0" y="58"/>
                    <a:pt x="15" y="93"/>
                  </a:cubicBezTo>
                  <a:cubicBezTo>
                    <a:pt x="20" y="111"/>
                    <a:pt x="648" y="1756"/>
                    <a:pt x="703" y="2214"/>
                  </a:cubicBezTo>
                  <a:cubicBezTo>
                    <a:pt x="753" y="2612"/>
                    <a:pt x="315" y="2677"/>
                    <a:pt x="295" y="2680"/>
                  </a:cubicBezTo>
                  <a:cubicBezTo>
                    <a:pt x="259" y="2684"/>
                    <a:pt x="232" y="2718"/>
                    <a:pt x="238" y="2755"/>
                  </a:cubicBezTo>
                  <a:cubicBezTo>
                    <a:pt x="242" y="2789"/>
                    <a:pt x="270" y="2814"/>
                    <a:pt x="304" y="2814"/>
                  </a:cubicBezTo>
                  <a:cubicBezTo>
                    <a:pt x="305" y="2814"/>
                    <a:pt x="307" y="2813"/>
                    <a:pt x="309" y="2813"/>
                  </a:cubicBezTo>
                  <a:cubicBezTo>
                    <a:pt x="310" y="2813"/>
                    <a:pt x="311" y="2813"/>
                    <a:pt x="312" y="2814"/>
                  </a:cubicBezTo>
                  <a:cubicBezTo>
                    <a:pt x="517" y="2786"/>
                    <a:pt x="890" y="2624"/>
                    <a:pt x="839" y="2196"/>
                  </a:cubicBezTo>
                  <a:cubicBezTo>
                    <a:pt x="782" y="1722"/>
                    <a:pt x="168" y="113"/>
                    <a:pt x="142" y="43"/>
                  </a:cubicBezTo>
                  <a:cubicBezTo>
                    <a:pt x="131" y="16"/>
                    <a:pt x="106" y="1"/>
                    <a:pt x="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9" name="Google Shape;3809;p54"/>
            <p:cNvSpPr/>
            <p:nvPr/>
          </p:nvSpPr>
          <p:spPr>
            <a:xfrm>
              <a:off x="4452943" y="668150"/>
              <a:ext cx="52043" cy="37034"/>
            </a:xfrm>
            <a:custGeom>
              <a:avLst/>
              <a:gdLst/>
              <a:ahLst/>
              <a:cxnLst/>
              <a:rect l="l" t="t" r="r" b="b"/>
              <a:pathLst>
                <a:path w="1741" h="1239" extrusionOk="0">
                  <a:moveTo>
                    <a:pt x="78" y="0"/>
                  </a:moveTo>
                  <a:cubicBezTo>
                    <a:pt x="66" y="0"/>
                    <a:pt x="54" y="3"/>
                    <a:pt x="42" y="10"/>
                  </a:cubicBezTo>
                  <a:cubicBezTo>
                    <a:pt x="11" y="29"/>
                    <a:pt x="0" y="71"/>
                    <a:pt x="20" y="103"/>
                  </a:cubicBezTo>
                  <a:cubicBezTo>
                    <a:pt x="45" y="144"/>
                    <a:pt x="614" y="1097"/>
                    <a:pt x="1224" y="1224"/>
                  </a:cubicBezTo>
                  <a:cubicBezTo>
                    <a:pt x="1268" y="1233"/>
                    <a:pt x="1311" y="1238"/>
                    <a:pt x="1355" y="1238"/>
                  </a:cubicBezTo>
                  <a:cubicBezTo>
                    <a:pt x="1481" y="1238"/>
                    <a:pt x="1598" y="1199"/>
                    <a:pt x="1704" y="1120"/>
                  </a:cubicBezTo>
                  <a:cubicBezTo>
                    <a:pt x="1735" y="1097"/>
                    <a:pt x="1740" y="1055"/>
                    <a:pt x="1719" y="1024"/>
                  </a:cubicBezTo>
                  <a:cubicBezTo>
                    <a:pt x="1706" y="1005"/>
                    <a:pt x="1685" y="995"/>
                    <a:pt x="1664" y="995"/>
                  </a:cubicBezTo>
                  <a:cubicBezTo>
                    <a:pt x="1650" y="995"/>
                    <a:pt x="1636" y="999"/>
                    <a:pt x="1623" y="1008"/>
                  </a:cubicBezTo>
                  <a:cubicBezTo>
                    <a:pt x="1539" y="1069"/>
                    <a:pt x="1452" y="1099"/>
                    <a:pt x="1357" y="1099"/>
                  </a:cubicBezTo>
                  <a:cubicBezTo>
                    <a:pt x="1322" y="1099"/>
                    <a:pt x="1286" y="1095"/>
                    <a:pt x="1249" y="1087"/>
                  </a:cubicBezTo>
                  <a:cubicBezTo>
                    <a:pt x="702" y="974"/>
                    <a:pt x="141" y="41"/>
                    <a:pt x="137" y="33"/>
                  </a:cubicBezTo>
                  <a:cubicBezTo>
                    <a:pt x="124" y="12"/>
                    <a:pt x="102" y="0"/>
                    <a:pt x="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0" name="Google Shape;3810;p54"/>
            <p:cNvSpPr/>
            <p:nvPr/>
          </p:nvSpPr>
          <p:spPr>
            <a:xfrm>
              <a:off x="4247611" y="722579"/>
              <a:ext cx="35781" cy="51829"/>
            </a:xfrm>
            <a:custGeom>
              <a:avLst/>
              <a:gdLst/>
              <a:ahLst/>
              <a:cxnLst/>
              <a:rect l="l" t="t" r="r" b="b"/>
              <a:pathLst>
                <a:path w="1197" h="1734" extrusionOk="0">
                  <a:moveTo>
                    <a:pt x="1096" y="1"/>
                  </a:moveTo>
                  <a:cubicBezTo>
                    <a:pt x="1086" y="1"/>
                    <a:pt x="1076" y="3"/>
                    <a:pt x="1066" y="7"/>
                  </a:cubicBezTo>
                  <a:cubicBezTo>
                    <a:pt x="1038" y="21"/>
                    <a:pt x="1024" y="54"/>
                    <a:pt x="1031" y="83"/>
                  </a:cubicBezTo>
                  <a:cubicBezTo>
                    <a:pt x="1034" y="191"/>
                    <a:pt x="889" y="1107"/>
                    <a:pt x="495" y="1461"/>
                  </a:cubicBezTo>
                  <a:cubicBezTo>
                    <a:pt x="393" y="1555"/>
                    <a:pt x="286" y="1600"/>
                    <a:pt x="170" y="1600"/>
                  </a:cubicBezTo>
                  <a:cubicBezTo>
                    <a:pt x="142" y="1600"/>
                    <a:pt x="114" y="1598"/>
                    <a:pt x="85" y="1592"/>
                  </a:cubicBezTo>
                  <a:cubicBezTo>
                    <a:pt x="81" y="1592"/>
                    <a:pt x="77" y="1591"/>
                    <a:pt x="73" y="1591"/>
                  </a:cubicBezTo>
                  <a:cubicBezTo>
                    <a:pt x="41" y="1591"/>
                    <a:pt x="14" y="1614"/>
                    <a:pt x="8" y="1647"/>
                  </a:cubicBezTo>
                  <a:cubicBezTo>
                    <a:pt x="1" y="1683"/>
                    <a:pt x="25" y="1718"/>
                    <a:pt x="63" y="1725"/>
                  </a:cubicBezTo>
                  <a:cubicBezTo>
                    <a:pt x="100" y="1729"/>
                    <a:pt x="135" y="1733"/>
                    <a:pt x="170" y="1733"/>
                  </a:cubicBezTo>
                  <a:cubicBezTo>
                    <a:pt x="375" y="1733"/>
                    <a:pt x="560" y="1626"/>
                    <a:pt x="721" y="1412"/>
                  </a:cubicBezTo>
                  <a:cubicBezTo>
                    <a:pt x="1048" y="973"/>
                    <a:pt x="1196" y="117"/>
                    <a:pt x="1158" y="38"/>
                  </a:cubicBezTo>
                  <a:cubicBezTo>
                    <a:pt x="1145" y="14"/>
                    <a:pt x="1121" y="1"/>
                    <a:pt x="10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1" name="Google Shape;3811;p54"/>
            <p:cNvSpPr/>
            <p:nvPr/>
          </p:nvSpPr>
          <p:spPr>
            <a:xfrm>
              <a:off x="4121196" y="356786"/>
              <a:ext cx="384597" cy="382532"/>
            </a:xfrm>
            <a:custGeom>
              <a:avLst/>
              <a:gdLst/>
              <a:ahLst/>
              <a:cxnLst/>
              <a:rect l="l" t="t" r="r" b="b"/>
              <a:pathLst>
                <a:path w="12866" h="12798" extrusionOk="0">
                  <a:moveTo>
                    <a:pt x="11376" y="1"/>
                  </a:moveTo>
                  <a:lnTo>
                    <a:pt x="10268" y="550"/>
                  </a:lnTo>
                  <a:lnTo>
                    <a:pt x="1874" y="4698"/>
                  </a:lnTo>
                  <a:lnTo>
                    <a:pt x="1" y="5624"/>
                  </a:lnTo>
                  <a:lnTo>
                    <a:pt x="1604" y="9346"/>
                  </a:lnTo>
                  <a:lnTo>
                    <a:pt x="4161" y="8242"/>
                  </a:lnTo>
                  <a:lnTo>
                    <a:pt x="4369" y="9675"/>
                  </a:lnTo>
                  <a:lnTo>
                    <a:pt x="4823" y="12797"/>
                  </a:lnTo>
                  <a:cubicBezTo>
                    <a:pt x="7589" y="12453"/>
                    <a:pt x="10008" y="11761"/>
                    <a:pt x="11920" y="10561"/>
                  </a:cubicBezTo>
                  <a:lnTo>
                    <a:pt x="11376" y="9100"/>
                  </a:lnTo>
                  <a:lnTo>
                    <a:pt x="9982" y="5353"/>
                  </a:lnTo>
                  <a:lnTo>
                    <a:pt x="12865" y="3613"/>
                  </a:lnTo>
                  <a:lnTo>
                    <a:pt x="113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2" name="Google Shape;3812;p54"/>
            <p:cNvSpPr/>
            <p:nvPr/>
          </p:nvSpPr>
          <p:spPr>
            <a:xfrm>
              <a:off x="4177155" y="373195"/>
              <a:ext cx="251007" cy="138570"/>
            </a:xfrm>
            <a:custGeom>
              <a:avLst/>
              <a:gdLst/>
              <a:ahLst/>
              <a:cxnLst/>
              <a:rect l="l" t="t" r="r" b="b"/>
              <a:pathLst>
                <a:path w="8397" h="4636" extrusionOk="0">
                  <a:moveTo>
                    <a:pt x="8396" y="1"/>
                  </a:moveTo>
                  <a:lnTo>
                    <a:pt x="1" y="4150"/>
                  </a:lnTo>
                  <a:cubicBezTo>
                    <a:pt x="481" y="4375"/>
                    <a:pt x="1235" y="4635"/>
                    <a:pt x="2153" y="4635"/>
                  </a:cubicBezTo>
                  <a:cubicBezTo>
                    <a:pt x="2866" y="4635"/>
                    <a:pt x="3678" y="4479"/>
                    <a:pt x="4538" y="4029"/>
                  </a:cubicBezTo>
                  <a:cubicBezTo>
                    <a:pt x="6812" y="2842"/>
                    <a:pt x="8054" y="1021"/>
                    <a:pt x="8396" y="1"/>
                  </a:cubicBezTo>
                  <a:close/>
                </a:path>
              </a:pathLst>
            </a:custGeom>
            <a:solidFill>
              <a:srgbClr val="FFFFFF">
                <a:alpha val="8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3" name="Google Shape;3813;p54"/>
            <p:cNvSpPr/>
            <p:nvPr/>
          </p:nvSpPr>
          <p:spPr>
            <a:xfrm>
              <a:off x="4228002" y="441315"/>
              <a:ext cx="77780" cy="74964"/>
            </a:xfrm>
            <a:custGeom>
              <a:avLst/>
              <a:gdLst/>
              <a:ahLst/>
              <a:cxnLst/>
              <a:rect l="l" t="t" r="r" b="b"/>
              <a:pathLst>
                <a:path w="2602" h="2508" extrusionOk="0">
                  <a:moveTo>
                    <a:pt x="2589" y="1574"/>
                  </a:moveTo>
                  <a:lnTo>
                    <a:pt x="2599" y="1589"/>
                  </a:lnTo>
                  <a:cubicBezTo>
                    <a:pt x="2601" y="1582"/>
                    <a:pt x="2598" y="1577"/>
                    <a:pt x="2589" y="1574"/>
                  </a:cubicBezTo>
                  <a:close/>
                  <a:moveTo>
                    <a:pt x="1072" y="1"/>
                  </a:moveTo>
                  <a:cubicBezTo>
                    <a:pt x="897" y="1"/>
                    <a:pt x="703" y="62"/>
                    <a:pt x="523" y="250"/>
                  </a:cubicBezTo>
                  <a:cubicBezTo>
                    <a:pt x="0" y="792"/>
                    <a:pt x="856" y="2508"/>
                    <a:pt x="856" y="2508"/>
                  </a:cubicBezTo>
                  <a:cubicBezTo>
                    <a:pt x="934" y="1934"/>
                    <a:pt x="2265" y="1569"/>
                    <a:pt x="2547" y="1569"/>
                  </a:cubicBezTo>
                  <a:cubicBezTo>
                    <a:pt x="2566" y="1569"/>
                    <a:pt x="2580" y="1571"/>
                    <a:pt x="2589" y="1574"/>
                  </a:cubicBezTo>
                  <a:lnTo>
                    <a:pt x="2589" y="1574"/>
                  </a:lnTo>
                  <a:lnTo>
                    <a:pt x="1673" y="220"/>
                  </a:lnTo>
                  <a:cubicBezTo>
                    <a:pt x="1673" y="220"/>
                    <a:pt x="1404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4" name="Google Shape;3814;p54"/>
            <p:cNvSpPr/>
            <p:nvPr/>
          </p:nvSpPr>
          <p:spPr>
            <a:xfrm>
              <a:off x="4304288" y="420212"/>
              <a:ext cx="66062" cy="65907"/>
            </a:xfrm>
            <a:custGeom>
              <a:avLst/>
              <a:gdLst/>
              <a:ahLst/>
              <a:cxnLst/>
              <a:rect l="l" t="t" r="r" b="b"/>
              <a:pathLst>
                <a:path w="2210" h="2205" extrusionOk="0">
                  <a:moveTo>
                    <a:pt x="1044" y="0"/>
                  </a:moveTo>
                  <a:cubicBezTo>
                    <a:pt x="683" y="0"/>
                    <a:pt x="181" y="204"/>
                    <a:pt x="102" y="263"/>
                  </a:cubicBezTo>
                  <a:cubicBezTo>
                    <a:pt x="0" y="339"/>
                    <a:pt x="240" y="2205"/>
                    <a:pt x="240" y="2205"/>
                  </a:cubicBezTo>
                  <a:cubicBezTo>
                    <a:pt x="888" y="1605"/>
                    <a:pt x="1660" y="1528"/>
                    <a:pt x="2014" y="1528"/>
                  </a:cubicBezTo>
                  <a:cubicBezTo>
                    <a:pt x="2137" y="1528"/>
                    <a:pt x="2209" y="1537"/>
                    <a:pt x="2209" y="1537"/>
                  </a:cubicBezTo>
                  <a:cubicBezTo>
                    <a:pt x="2209" y="1537"/>
                    <a:pt x="1612" y="277"/>
                    <a:pt x="1323" y="69"/>
                  </a:cubicBezTo>
                  <a:cubicBezTo>
                    <a:pt x="1255" y="20"/>
                    <a:pt x="1156" y="0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5" name="Google Shape;3815;p54"/>
            <p:cNvSpPr/>
            <p:nvPr/>
          </p:nvSpPr>
          <p:spPr>
            <a:xfrm>
              <a:off x="4250690" y="432856"/>
              <a:ext cx="82772" cy="56552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2769" y="0"/>
                  </a:moveTo>
                  <a:lnTo>
                    <a:pt x="1" y="876"/>
                  </a:lnTo>
                  <a:cubicBezTo>
                    <a:pt x="1" y="876"/>
                    <a:pt x="979" y="1891"/>
                    <a:pt x="1687" y="1891"/>
                  </a:cubicBezTo>
                  <a:cubicBezTo>
                    <a:pt x="1739" y="1891"/>
                    <a:pt x="1791" y="1886"/>
                    <a:pt x="1840" y="1874"/>
                  </a:cubicBezTo>
                  <a:cubicBezTo>
                    <a:pt x="2551" y="1698"/>
                    <a:pt x="2769" y="1"/>
                    <a:pt x="2769" y="0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6" name="Google Shape;3816;p54"/>
            <p:cNvSpPr/>
            <p:nvPr/>
          </p:nvSpPr>
          <p:spPr>
            <a:xfrm>
              <a:off x="4374236" y="265412"/>
              <a:ext cx="82473" cy="74516"/>
            </a:xfrm>
            <a:custGeom>
              <a:avLst/>
              <a:gdLst/>
              <a:ahLst/>
              <a:cxnLst/>
              <a:rect l="l" t="t" r="r" b="b"/>
              <a:pathLst>
                <a:path w="2759" h="2493" extrusionOk="0">
                  <a:moveTo>
                    <a:pt x="1562" y="0"/>
                  </a:moveTo>
                  <a:cubicBezTo>
                    <a:pt x="1369" y="0"/>
                    <a:pt x="1166" y="48"/>
                    <a:pt x="969" y="148"/>
                  </a:cubicBezTo>
                  <a:cubicBezTo>
                    <a:pt x="332" y="473"/>
                    <a:pt x="1" y="1228"/>
                    <a:pt x="226" y="1835"/>
                  </a:cubicBezTo>
                  <a:cubicBezTo>
                    <a:pt x="382" y="2255"/>
                    <a:pt x="765" y="2493"/>
                    <a:pt x="1197" y="2493"/>
                  </a:cubicBezTo>
                  <a:cubicBezTo>
                    <a:pt x="1390" y="2493"/>
                    <a:pt x="1593" y="2445"/>
                    <a:pt x="1790" y="2345"/>
                  </a:cubicBezTo>
                  <a:cubicBezTo>
                    <a:pt x="2427" y="2020"/>
                    <a:pt x="2759" y="1265"/>
                    <a:pt x="2533" y="658"/>
                  </a:cubicBezTo>
                  <a:cubicBezTo>
                    <a:pt x="2377" y="239"/>
                    <a:pt x="1994" y="0"/>
                    <a:pt x="1562" y="0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7" name="Google Shape;3817;p54"/>
            <p:cNvSpPr/>
            <p:nvPr/>
          </p:nvSpPr>
          <p:spPr>
            <a:xfrm>
              <a:off x="4396386" y="289324"/>
              <a:ext cx="40116" cy="35988"/>
            </a:xfrm>
            <a:custGeom>
              <a:avLst/>
              <a:gdLst/>
              <a:ahLst/>
              <a:cxnLst/>
              <a:rect l="l" t="t" r="r" b="b"/>
              <a:pathLst>
                <a:path w="1342" h="1204" extrusionOk="0">
                  <a:moveTo>
                    <a:pt x="1006" y="0"/>
                  </a:moveTo>
                  <a:cubicBezTo>
                    <a:pt x="755" y="0"/>
                    <a:pt x="548" y="64"/>
                    <a:pt x="387" y="193"/>
                  </a:cubicBezTo>
                  <a:cubicBezTo>
                    <a:pt x="61" y="451"/>
                    <a:pt x="27" y="898"/>
                    <a:pt x="15" y="1068"/>
                  </a:cubicBezTo>
                  <a:cubicBezTo>
                    <a:pt x="13" y="1090"/>
                    <a:pt x="12" y="1110"/>
                    <a:pt x="11" y="1118"/>
                  </a:cubicBezTo>
                  <a:cubicBezTo>
                    <a:pt x="1" y="1155"/>
                    <a:pt x="25" y="1192"/>
                    <a:pt x="60" y="1202"/>
                  </a:cubicBezTo>
                  <a:cubicBezTo>
                    <a:pt x="67" y="1203"/>
                    <a:pt x="71" y="1203"/>
                    <a:pt x="77" y="1203"/>
                  </a:cubicBezTo>
                  <a:cubicBezTo>
                    <a:pt x="106" y="1203"/>
                    <a:pt x="133" y="1182"/>
                    <a:pt x="142" y="1154"/>
                  </a:cubicBezTo>
                  <a:cubicBezTo>
                    <a:pt x="146" y="1141"/>
                    <a:pt x="149" y="1114"/>
                    <a:pt x="152" y="1078"/>
                  </a:cubicBezTo>
                  <a:cubicBezTo>
                    <a:pt x="162" y="926"/>
                    <a:pt x="191" y="520"/>
                    <a:pt x="472" y="298"/>
                  </a:cubicBezTo>
                  <a:cubicBezTo>
                    <a:pt x="607" y="190"/>
                    <a:pt x="786" y="136"/>
                    <a:pt x="1006" y="136"/>
                  </a:cubicBezTo>
                  <a:cubicBezTo>
                    <a:pt x="1085" y="136"/>
                    <a:pt x="1170" y="143"/>
                    <a:pt x="1260" y="157"/>
                  </a:cubicBezTo>
                  <a:cubicBezTo>
                    <a:pt x="1264" y="158"/>
                    <a:pt x="1268" y="158"/>
                    <a:pt x="1272" y="158"/>
                  </a:cubicBezTo>
                  <a:cubicBezTo>
                    <a:pt x="1305" y="158"/>
                    <a:pt x="1332" y="133"/>
                    <a:pt x="1337" y="99"/>
                  </a:cubicBezTo>
                  <a:cubicBezTo>
                    <a:pt x="1342" y="63"/>
                    <a:pt x="1318" y="27"/>
                    <a:pt x="1281" y="23"/>
                  </a:cubicBezTo>
                  <a:cubicBezTo>
                    <a:pt x="1184" y="8"/>
                    <a:pt x="1092" y="0"/>
                    <a:pt x="1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8" name="Google Shape;3818;p54"/>
            <p:cNvSpPr/>
            <p:nvPr/>
          </p:nvSpPr>
          <p:spPr>
            <a:xfrm>
              <a:off x="4400571" y="300891"/>
              <a:ext cx="30520" cy="16350"/>
            </a:xfrm>
            <a:custGeom>
              <a:avLst/>
              <a:gdLst/>
              <a:ahLst/>
              <a:cxnLst/>
              <a:rect l="l" t="t" r="r" b="b"/>
              <a:pathLst>
                <a:path w="1021" h="547" extrusionOk="0">
                  <a:moveTo>
                    <a:pt x="306" y="1"/>
                  </a:moveTo>
                  <a:cubicBezTo>
                    <a:pt x="223" y="1"/>
                    <a:pt x="137" y="19"/>
                    <a:pt x="48" y="61"/>
                  </a:cubicBezTo>
                  <a:cubicBezTo>
                    <a:pt x="14" y="77"/>
                    <a:pt x="0" y="117"/>
                    <a:pt x="16" y="151"/>
                  </a:cubicBezTo>
                  <a:cubicBezTo>
                    <a:pt x="28" y="175"/>
                    <a:pt x="52" y="189"/>
                    <a:pt x="77" y="189"/>
                  </a:cubicBezTo>
                  <a:cubicBezTo>
                    <a:pt x="87" y="189"/>
                    <a:pt x="97" y="187"/>
                    <a:pt x="106" y="182"/>
                  </a:cubicBezTo>
                  <a:cubicBezTo>
                    <a:pt x="178" y="148"/>
                    <a:pt x="247" y="134"/>
                    <a:pt x="312" y="134"/>
                  </a:cubicBezTo>
                  <a:cubicBezTo>
                    <a:pt x="639" y="134"/>
                    <a:pt x="875" y="495"/>
                    <a:pt x="887" y="514"/>
                  </a:cubicBezTo>
                  <a:cubicBezTo>
                    <a:pt x="898" y="535"/>
                    <a:pt x="919" y="547"/>
                    <a:pt x="943" y="547"/>
                  </a:cubicBezTo>
                  <a:cubicBezTo>
                    <a:pt x="955" y="547"/>
                    <a:pt x="969" y="542"/>
                    <a:pt x="980" y="535"/>
                  </a:cubicBezTo>
                  <a:cubicBezTo>
                    <a:pt x="1011" y="515"/>
                    <a:pt x="1021" y="473"/>
                    <a:pt x="1001" y="442"/>
                  </a:cubicBezTo>
                  <a:cubicBezTo>
                    <a:pt x="889" y="267"/>
                    <a:pt x="625" y="1"/>
                    <a:pt x="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9" name="Google Shape;3819;p54"/>
            <p:cNvSpPr/>
            <p:nvPr/>
          </p:nvSpPr>
          <p:spPr>
            <a:xfrm>
              <a:off x="4035225" y="95517"/>
              <a:ext cx="390306" cy="382383"/>
            </a:xfrm>
            <a:custGeom>
              <a:avLst/>
              <a:gdLst/>
              <a:ahLst/>
              <a:cxnLst/>
              <a:rect l="l" t="t" r="r" b="b"/>
              <a:pathLst>
                <a:path w="13057" h="12793" extrusionOk="0">
                  <a:moveTo>
                    <a:pt x="6349" y="0"/>
                  </a:moveTo>
                  <a:cubicBezTo>
                    <a:pt x="5558" y="0"/>
                    <a:pt x="4751" y="164"/>
                    <a:pt x="3974" y="513"/>
                  </a:cubicBezTo>
                  <a:cubicBezTo>
                    <a:pt x="1367" y="1681"/>
                    <a:pt x="0" y="4641"/>
                    <a:pt x="801" y="7385"/>
                  </a:cubicBezTo>
                  <a:cubicBezTo>
                    <a:pt x="1038" y="8201"/>
                    <a:pt x="1436" y="8918"/>
                    <a:pt x="1945" y="9521"/>
                  </a:cubicBezTo>
                  <a:cubicBezTo>
                    <a:pt x="2348" y="9994"/>
                    <a:pt x="2628" y="10552"/>
                    <a:pt x="2827" y="11140"/>
                  </a:cubicBezTo>
                  <a:cubicBezTo>
                    <a:pt x="3076" y="11875"/>
                    <a:pt x="3790" y="12793"/>
                    <a:pt x="5576" y="12793"/>
                  </a:cubicBezTo>
                  <a:cubicBezTo>
                    <a:pt x="6371" y="12793"/>
                    <a:pt x="7380" y="12610"/>
                    <a:pt x="8656" y="12149"/>
                  </a:cubicBezTo>
                  <a:cubicBezTo>
                    <a:pt x="12863" y="10624"/>
                    <a:pt x="13057" y="8840"/>
                    <a:pt x="12639" y="7799"/>
                  </a:cubicBezTo>
                  <a:cubicBezTo>
                    <a:pt x="12349" y="7076"/>
                    <a:pt x="12152" y="6321"/>
                    <a:pt x="12121" y="5544"/>
                  </a:cubicBezTo>
                  <a:cubicBezTo>
                    <a:pt x="12100" y="4966"/>
                    <a:pt x="11988" y="4384"/>
                    <a:pt x="11779" y="3813"/>
                  </a:cubicBezTo>
                  <a:cubicBezTo>
                    <a:pt x="10928" y="1462"/>
                    <a:pt x="8712" y="0"/>
                    <a:pt x="6349" y="0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0" name="Google Shape;3820;p54"/>
            <p:cNvSpPr/>
            <p:nvPr/>
          </p:nvSpPr>
          <p:spPr>
            <a:xfrm>
              <a:off x="4065775" y="121432"/>
              <a:ext cx="331837" cy="280518"/>
            </a:xfrm>
            <a:custGeom>
              <a:avLst/>
              <a:gdLst/>
              <a:ahLst/>
              <a:cxnLst/>
              <a:rect l="l" t="t" r="r" b="b"/>
              <a:pathLst>
                <a:path w="11101" h="9385" extrusionOk="0">
                  <a:moveTo>
                    <a:pt x="8425" y="1"/>
                  </a:moveTo>
                  <a:cubicBezTo>
                    <a:pt x="6319" y="1"/>
                    <a:pt x="569" y="1721"/>
                    <a:pt x="294" y="2483"/>
                  </a:cubicBezTo>
                  <a:cubicBezTo>
                    <a:pt x="0" y="3294"/>
                    <a:pt x="30" y="8164"/>
                    <a:pt x="1544" y="9385"/>
                  </a:cubicBezTo>
                  <a:cubicBezTo>
                    <a:pt x="1544" y="9385"/>
                    <a:pt x="1997" y="6042"/>
                    <a:pt x="1299" y="4697"/>
                  </a:cubicBezTo>
                  <a:cubicBezTo>
                    <a:pt x="1299" y="4697"/>
                    <a:pt x="6188" y="4020"/>
                    <a:pt x="8622" y="2099"/>
                  </a:cubicBezTo>
                  <a:cubicBezTo>
                    <a:pt x="8622" y="2099"/>
                    <a:pt x="10548" y="3728"/>
                    <a:pt x="11100" y="4676"/>
                  </a:cubicBezTo>
                  <a:cubicBezTo>
                    <a:pt x="11100" y="4676"/>
                    <a:pt x="10482" y="276"/>
                    <a:pt x="8791" y="24"/>
                  </a:cubicBezTo>
                  <a:cubicBezTo>
                    <a:pt x="8686" y="8"/>
                    <a:pt x="8563" y="1"/>
                    <a:pt x="8425" y="1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1" name="Google Shape;3821;p54"/>
            <p:cNvSpPr/>
            <p:nvPr/>
          </p:nvSpPr>
          <p:spPr>
            <a:xfrm>
              <a:off x="3980313" y="73339"/>
              <a:ext cx="423666" cy="335246"/>
            </a:xfrm>
            <a:custGeom>
              <a:avLst/>
              <a:gdLst/>
              <a:ahLst/>
              <a:cxnLst/>
              <a:rect l="l" t="t" r="r" b="b"/>
              <a:pathLst>
                <a:path w="14173" h="11216" extrusionOk="0">
                  <a:moveTo>
                    <a:pt x="8656" y="1"/>
                  </a:moveTo>
                  <a:cubicBezTo>
                    <a:pt x="8314" y="1"/>
                    <a:pt x="7950" y="22"/>
                    <a:pt x="7564" y="66"/>
                  </a:cubicBezTo>
                  <a:cubicBezTo>
                    <a:pt x="3508" y="530"/>
                    <a:pt x="2292" y="2072"/>
                    <a:pt x="2009" y="3355"/>
                  </a:cubicBezTo>
                  <a:cubicBezTo>
                    <a:pt x="1784" y="4384"/>
                    <a:pt x="2159" y="5242"/>
                    <a:pt x="2159" y="5242"/>
                  </a:cubicBezTo>
                  <a:cubicBezTo>
                    <a:pt x="2159" y="5242"/>
                    <a:pt x="1" y="7874"/>
                    <a:pt x="4395" y="11215"/>
                  </a:cubicBezTo>
                  <a:cubicBezTo>
                    <a:pt x="4395" y="11215"/>
                    <a:pt x="4645" y="7856"/>
                    <a:pt x="3283" y="5722"/>
                  </a:cubicBezTo>
                  <a:cubicBezTo>
                    <a:pt x="3283" y="5722"/>
                    <a:pt x="6248" y="5689"/>
                    <a:pt x="11647" y="2895"/>
                  </a:cubicBezTo>
                  <a:cubicBezTo>
                    <a:pt x="11647" y="2895"/>
                    <a:pt x="13749" y="5904"/>
                    <a:pt x="13993" y="6710"/>
                  </a:cubicBezTo>
                  <a:cubicBezTo>
                    <a:pt x="13993" y="6710"/>
                    <a:pt x="14172" y="5186"/>
                    <a:pt x="13697" y="3593"/>
                  </a:cubicBezTo>
                  <a:cubicBezTo>
                    <a:pt x="13174" y="1840"/>
                    <a:pt x="11861" y="1"/>
                    <a:pt x="86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2" name="Google Shape;3822;p54"/>
            <p:cNvSpPr/>
            <p:nvPr/>
          </p:nvSpPr>
          <p:spPr>
            <a:xfrm>
              <a:off x="4040367" y="73339"/>
              <a:ext cx="349384" cy="107425"/>
            </a:xfrm>
            <a:custGeom>
              <a:avLst/>
              <a:gdLst/>
              <a:ahLst/>
              <a:cxnLst/>
              <a:rect l="l" t="t" r="r" b="b"/>
              <a:pathLst>
                <a:path w="11688" h="3594" extrusionOk="0">
                  <a:moveTo>
                    <a:pt x="6647" y="1"/>
                  </a:moveTo>
                  <a:cubicBezTo>
                    <a:pt x="6305" y="1"/>
                    <a:pt x="5941" y="22"/>
                    <a:pt x="5555" y="66"/>
                  </a:cubicBezTo>
                  <a:cubicBezTo>
                    <a:pt x="1499" y="530"/>
                    <a:pt x="283" y="2072"/>
                    <a:pt x="0" y="3355"/>
                  </a:cubicBezTo>
                  <a:cubicBezTo>
                    <a:pt x="633" y="2457"/>
                    <a:pt x="2036" y="1301"/>
                    <a:pt x="5079" y="1219"/>
                  </a:cubicBezTo>
                  <a:cubicBezTo>
                    <a:pt x="5230" y="1215"/>
                    <a:pt x="5378" y="1213"/>
                    <a:pt x="5523" y="1213"/>
                  </a:cubicBezTo>
                  <a:cubicBezTo>
                    <a:pt x="8927" y="1213"/>
                    <a:pt x="10675" y="2277"/>
                    <a:pt x="11688" y="3593"/>
                  </a:cubicBezTo>
                  <a:cubicBezTo>
                    <a:pt x="11166" y="1840"/>
                    <a:pt x="9853" y="1"/>
                    <a:pt x="6647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3" name="Google Shape;3823;p54"/>
            <p:cNvSpPr/>
            <p:nvPr/>
          </p:nvSpPr>
          <p:spPr>
            <a:xfrm>
              <a:off x="4193386" y="362883"/>
              <a:ext cx="21463" cy="25108"/>
            </a:xfrm>
            <a:custGeom>
              <a:avLst/>
              <a:gdLst/>
              <a:ahLst/>
              <a:cxnLst/>
              <a:rect l="l" t="t" r="r" b="b"/>
              <a:pathLst>
                <a:path w="718" h="840" extrusionOk="0">
                  <a:moveTo>
                    <a:pt x="265" y="1"/>
                  </a:moveTo>
                  <a:cubicBezTo>
                    <a:pt x="239" y="1"/>
                    <a:pt x="214" y="6"/>
                    <a:pt x="190" y="15"/>
                  </a:cubicBezTo>
                  <a:cubicBezTo>
                    <a:pt x="43" y="77"/>
                    <a:pt x="1" y="309"/>
                    <a:pt x="94" y="531"/>
                  </a:cubicBezTo>
                  <a:cubicBezTo>
                    <a:pt x="173" y="716"/>
                    <a:pt x="320" y="839"/>
                    <a:pt x="452" y="839"/>
                  </a:cubicBezTo>
                  <a:cubicBezTo>
                    <a:pt x="479" y="839"/>
                    <a:pt x="504" y="834"/>
                    <a:pt x="529" y="824"/>
                  </a:cubicBezTo>
                  <a:cubicBezTo>
                    <a:pt x="676" y="762"/>
                    <a:pt x="718" y="531"/>
                    <a:pt x="623" y="309"/>
                  </a:cubicBezTo>
                  <a:cubicBezTo>
                    <a:pt x="545" y="122"/>
                    <a:pt x="397" y="1"/>
                    <a:pt x="2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4" name="Google Shape;3824;p54"/>
            <p:cNvSpPr/>
            <p:nvPr/>
          </p:nvSpPr>
          <p:spPr>
            <a:xfrm>
              <a:off x="4324794" y="308453"/>
              <a:ext cx="19729" cy="25915"/>
            </a:xfrm>
            <a:custGeom>
              <a:avLst/>
              <a:gdLst/>
              <a:ahLst/>
              <a:cxnLst/>
              <a:rect l="l" t="t" r="r" b="b"/>
              <a:pathLst>
                <a:path w="660" h="867" extrusionOk="0">
                  <a:moveTo>
                    <a:pt x="284" y="0"/>
                  </a:moveTo>
                  <a:cubicBezTo>
                    <a:pt x="271" y="0"/>
                    <a:pt x="258" y="2"/>
                    <a:pt x="246" y="4"/>
                  </a:cubicBezTo>
                  <a:cubicBezTo>
                    <a:pt x="88" y="34"/>
                    <a:pt x="0" y="253"/>
                    <a:pt x="48" y="488"/>
                  </a:cubicBezTo>
                  <a:cubicBezTo>
                    <a:pt x="91" y="708"/>
                    <a:pt x="234" y="866"/>
                    <a:pt x="378" y="866"/>
                  </a:cubicBezTo>
                  <a:cubicBezTo>
                    <a:pt x="390" y="866"/>
                    <a:pt x="403" y="865"/>
                    <a:pt x="415" y="862"/>
                  </a:cubicBezTo>
                  <a:cubicBezTo>
                    <a:pt x="572" y="833"/>
                    <a:pt x="659" y="614"/>
                    <a:pt x="613" y="378"/>
                  </a:cubicBezTo>
                  <a:cubicBezTo>
                    <a:pt x="569" y="159"/>
                    <a:pt x="427" y="0"/>
                    <a:pt x="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5" name="Google Shape;3825;p54"/>
            <p:cNvSpPr/>
            <p:nvPr/>
          </p:nvSpPr>
          <p:spPr>
            <a:xfrm>
              <a:off x="4290657" y="221205"/>
              <a:ext cx="63013" cy="25287"/>
            </a:xfrm>
            <a:custGeom>
              <a:avLst/>
              <a:gdLst/>
              <a:ahLst/>
              <a:cxnLst/>
              <a:rect l="l" t="t" r="r" b="b"/>
              <a:pathLst>
                <a:path w="2108" h="846" extrusionOk="0">
                  <a:moveTo>
                    <a:pt x="1196" y="1"/>
                  </a:moveTo>
                  <a:cubicBezTo>
                    <a:pt x="384" y="1"/>
                    <a:pt x="39" y="639"/>
                    <a:pt x="34" y="646"/>
                  </a:cubicBezTo>
                  <a:cubicBezTo>
                    <a:pt x="0" y="714"/>
                    <a:pt x="26" y="795"/>
                    <a:pt x="92" y="830"/>
                  </a:cubicBezTo>
                  <a:cubicBezTo>
                    <a:pt x="112" y="841"/>
                    <a:pt x="133" y="845"/>
                    <a:pt x="154" y="845"/>
                  </a:cubicBezTo>
                  <a:cubicBezTo>
                    <a:pt x="204" y="845"/>
                    <a:pt x="252" y="820"/>
                    <a:pt x="276" y="772"/>
                  </a:cubicBezTo>
                  <a:cubicBezTo>
                    <a:pt x="290" y="745"/>
                    <a:pt x="546" y="269"/>
                    <a:pt x="1189" y="269"/>
                  </a:cubicBezTo>
                  <a:cubicBezTo>
                    <a:pt x="1387" y="269"/>
                    <a:pt x="1623" y="315"/>
                    <a:pt x="1900" y="433"/>
                  </a:cubicBezTo>
                  <a:cubicBezTo>
                    <a:pt x="1918" y="441"/>
                    <a:pt x="1936" y="445"/>
                    <a:pt x="1954" y="445"/>
                  </a:cubicBezTo>
                  <a:cubicBezTo>
                    <a:pt x="2007" y="445"/>
                    <a:pt x="2056" y="414"/>
                    <a:pt x="2080" y="363"/>
                  </a:cubicBezTo>
                  <a:cubicBezTo>
                    <a:pt x="2108" y="294"/>
                    <a:pt x="2075" y="215"/>
                    <a:pt x="2006" y="185"/>
                  </a:cubicBezTo>
                  <a:cubicBezTo>
                    <a:pt x="1696" y="52"/>
                    <a:pt x="1427" y="1"/>
                    <a:pt x="1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6" name="Google Shape;3826;p54"/>
            <p:cNvSpPr/>
            <p:nvPr/>
          </p:nvSpPr>
          <p:spPr>
            <a:xfrm>
              <a:off x="4125859" y="289832"/>
              <a:ext cx="59187" cy="33835"/>
            </a:xfrm>
            <a:custGeom>
              <a:avLst/>
              <a:gdLst/>
              <a:ahLst/>
              <a:cxnLst/>
              <a:rect l="l" t="t" r="r" b="b"/>
              <a:pathLst>
                <a:path w="1980" h="1132" extrusionOk="0">
                  <a:moveTo>
                    <a:pt x="1395" y="1"/>
                  </a:moveTo>
                  <a:cubicBezTo>
                    <a:pt x="1009" y="1"/>
                    <a:pt x="466" y="164"/>
                    <a:pt x="37" y="928"/>
                  </a:cubicBezTo>
                  <a:cubicBezTo>
                    <a:pt x="0" y="994"/>
                    <a:pt x="23" y="1076"/>
                    <a:pt x="88" y="1114"/>
                  </a:cubicBezTo>
                  <a:cubicBezTo>
                    <a:pt x="109" y="1125"/>
                    <a:pt x="133" y="1131"/>
                    <a:pt x="155" y="1131"/>
                  </a:cubicBezTo>
                  <a:cubicBezTo>
                    <a:pt x="203" y="1131"/>
                    <a:pt x="249" y="1107"/>
                    <a:pt x="274" y="1062"/>
                  </a:cubicBezTo>
                  <a:cubicBezTo>
                    <a:pt x="641" y="406"/>
                    <a:pt x="1087" y="269"/>
                    <a:pt x="1395" y="269"/>
                  </a:cubicBezTo>
                  <a:cubicBezTo>
                    <a:pt x="1606" y="269"/>
                    <a:pt x="1752" y="333"/>
                    <a:pt x="1767" y="339"/>
                  </a:cubicBezTo>
                  <a:cubicBezTo>
                    <a:pt x="1785" y="347"/>
                    <a:pt x="1804" y="351"/>
                    <a:pt x="1823" y="351"/>
                  </a:cubicBezTo>
                  <a:cubicBezTo>
                    <a:pt x="1875" y="351"/>
                    <a:pt x="1924" y="321"/>
                    <a:pt x="1948" y="271"/>
                  </a:cubicBezTo>
                  <a:cubicBezTo>
                    <a:pt x="1979" y="205"/>
                    <a:pt x="1951" y="123"/>
                    <a:pt x="1883" y="92"/>
                  </a:cubicBezTo>
                  <a:cubicBezTo>
                    <a:pt x="1878" y="90"/>
                    <a:pt x="1679" y="1"/>
                    <a:pt x="13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7" name="Google Shape;3827;p54"/>
            <p:cNvSpPr/>
            <p:nvPr/>
          </p:nvSpPr>
          <p:spPr>
            <a:xfrm>
              <a:off x="4250690" y="378157"/>
              <a:ext cx="85941" cy="62859"/>
            </a:xfrm>
            <a:custGeom>
              <a:avLst/>
              <a:gdLst/>
              <a:ahLst/>
              <a:cxnLst/>
              <a:rect l="l" t="t" r="r" b="b"/>
              <a:pathLst>
                <a:path w="2875" h="2103" extrusionOk="0">
                  <a:moveTo>
                    <a:pt x="2335" y="1"/>
                  </a:moveTo>
                  <a:cubicBezTo>
                    <a:pt x="2318" y="1"/>
                    <a:pt x="2302" y="6"/>
                    <a:pt x="2289" y="15"/>
                  </a:cubicBezTo>
                  <a:cubicBezTo>
                    <a:pt x="2111" y="139"/>
                    <a:pt x="457" y="564"/>
                    <a:pt x="198" y="581"/>
                  </a:cubicBezTo>
                  <a:cubicBezTo>
                    <a:pt x="136" y="586"/>
                    <a:pt x="88" y="656"/>
                    <a:pt x="64" y="768"/>
                  </a:cubicBezTo>
                  <a:cubicBezTo>
                    <a:pt x="1" y="1029"/>
                    <a:pt x="60" y="1500"/>
                    <a:pt x="358" y="1808"/>
                  </a:cubicBezTo>
                  <a:cubicBezTo>
                    <a:pt x="525" y="1982"/>
                    <a:pt x="769" y="2102"/>
                    <a:pt x="1111" y="2102"/>
                  </a:cubicBezTo>
                  <a:cubicBezTo>
                    <a:pt x="1273" y="2102"/>
                    <a:pt x="1458" y="2075"/>
                    <a:pt x="1666" y="2014"/>
                  </a:cubicBezTo>
                  <a:cubicBezTo>
                    <a:pt x="2261" y="1839"/>
                    <a:pt x="2557" y="1534"/>
                    <a:pt x="2677" y="1215"/>
                  </a:cubicBezTo>
                  <a:cubicBezTo>
                    <a:pt x="2875" y="690"/>
                    <a:pt x="2601" y="125"/>
                    <a:pt x="2400" y="20"/>
                  </a:cubicBezTo>
                  <a:cubicBezTo>
                    <a:pt x="2377" y="7"/>
                    <a:pt x="2355" y="1"/>
                    <a:pt x="2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8" name="Google Shape;3828;p54"/>
            <p:cNvSpPr/>
            <p:nvPr/>
          </p:nvSpPr>
          <p:spPr>
            <a:xfrm>
              <a:off x="4261362" y="406947"/>
              <a:ext cx="69351" cy="34732"/>
            </a:xfrm>
            <a:custGeom>
              <a:avLst/>
              <a:gdLst/>
              <a:ahLst/>
              <a:cxnLst/>
              <a:rect l="l" t="t" r="r" b="b"/>
              <a:pathLst>
                <a:path w="2320" h="1162" extrusionOk="0">
                  <a:moveTo>
                    <a:pt x="1470" y="1"/>
                  </a:moveTo>
                  <a:cubicBezTo>
                    <a:pt x="1252" y="1"/>
                    <a:pt x="1037" y="48"/>
                    <a:pt x="839" y="136"/>
                  </a:cubicBezTo>
                  <a:cubicBezTo>
                    <a:pt x="506" y="285"/>
                    <a:pt x="222" y="549"/>
                    <a:pt x="1" y="867"/>
                  </a:cubicBezTo>
                  <a:cubicBezTo>
                    <a:pt x="168" y="1041"/>
                    <a:pt x="412" y="1161"/>
                    <a:pt x="754" y="1161"/>
                  </a:cubicBezTo>
                  <a:cubicBezTo>
                    <a:pt x="916" y="1161"/>
                    <a:pt x="1101" y="1134"/>
                    <a:pt x="1309" y="1073"/>
                  </a:cubicBezTo>
                  <a:cubicBezTo>
                    <a:pt x="1904" y="898"/>
                    <a:pt x="2200" y="593"/>
                    <a:pt x="2320" y="274"/>
                  </a:cubicBezTo>
                  <a:cubicBezTo>
                    <a:pt x="2273" y="239"/>
                    <a:pt x="2227" y="208"/>
                    <a:pt x="2175" y="181"/>
                  </a:cubicBezTo>
                  <a:cubicBezTo>
                    <a:pt x="1952" y="58"/>
                    <a:pt x="1710" y="1"/>
                    <a:pt x="14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9" name="Google Shape;3829;p54"/>
            <p:cNvSpPr/>
            <p:nvPr/>
          </p:nvSpPr>
          <p:spPr>
            <a:xfrm>
              <a:off x="4252633" y="377523"/>
              <a:ext cx="69829" cy="26184"/>
            </a:xfrm>
            <a:custGeom>
              <a:avLst/>
              <a:gdLst/>
              <a:ahLst/>
              <a:cxnLst/>
              <a:rect l="l" t="t" r="r" b="b"/>
              <a:pathLst>
                <a:path w="2336" h="876" extrusionOk="0">
                  <a:moveTo>
                    <a:pt x="2271" y="1"/>
                  </a:moveTo>
                  <a:cubicBezTo>
                    <a:pt x="2254" y="1"/>
                    <a:pt x="2238" y="6"/>
                    <a:pt x="2225" y="16"/>
                  </a:cubicBezTo>
                  <a:cubicBezTo>
                    <a:pt x="2047" y="140"/>
                    <a:pt x="394" y="566"/>
                    <a:pt x="135" y="582"/>
                  </a:cubicBezTo>
                  <a:cubicBezTo>
                    <a:pt x="73" y="587"/>
                    <a:pt x="25" y="658"/>
                    <a:pt x="1" y="768"/>
                  </a:cubicBezTo>
                  <a:cubicBezTo>
                    <a:pt x="172" y="841"/>
                    <a:pt x="357" y="876"/>
                    <a:pt x="539" y="876"/>
                  </a:cubicBezTo>
                  <a:cubicBezTo>
                    <a:pt x="562" y="876"/>
                    <a:pt x="585" y="875"/>
                    <a:pt x="608" y="874"/>
                  </a:cubicBezTo>
                  <a:cubicBezTo>
                    <a:pt x="955" y="858"/>
                    <a:pt x="1285" y="736"/>
                    <a:pt x="1598" y="590"/>
                  </a:cubicBezTo>
                  <a:cubicBezTo>
                    <a:pt x="1795" y="503"/>
                    <a:pt x="1987" y="404"/>
                    <a:pt x="2152" y="260"/>
                  </a:cubicBezTo>
                  <a:cubicBezTo>
                    <a:pt x="2225" y="195"/>
                    <a:pt x="2294" y="116"/>
                    <a:pt x="2335" y="20"/>
                  </a:cubicBezTo>
                  <a:cubicBezTo>
                    <a:pt x="2313" y="7"/>
                    <a:pt x="2291" y="1"/>
                    <a:pt x="22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0" name="Google Shape;3830;p54"/>
            <p:cNvSpPr/>
            <p:nvPr/>
          </p:nvSpPr>
          <p:spPr>
            <a:xfrm>
              <a:off x="4278640" y="248255"/>
              <a:ext cx="134367" cy="128138"/>
            </a:xfrm>
            <a:custGeom>
              <a:avLst/>
              <a:gdLst/>
              <a:ahLst/>
              <a:cxnLst/>
              <a:rect l="l" t="t" r="r" b="b"/>
              <a:pathLst>
                <a:path w="4495" h="4287" extrusionOk="0">
                  <a:moveTo>
                    <a:pt x="2206" y="272"/>
                  </a:moveTo>
                  <a:cubicBezTo>
                    <a:pt x="2606" y="272"/>
                    <a:pt x="2993" y="399"/>
                    <a:pt x="3319" y="643"/>
                  </a:cubicBezTo>
                  <a:cubicBezTo>
                    <a:pt x="3719" y="941"/>
                    <a:pt x="3981" y="1379"/>
                    <a:pt x="4053" y="1873"/>
                  </a:cubicBezTo>
                  <a:cubicBezTo>
                    <a:pt x="4204" y="2893"/>
                    <a:pt x="3495" y="3846"/>
                    <a:pt x="2475" y="3996"/>
                  </a:cubicBezTo>
                  <a:cubicBezTo>
                    <a:pt x="2383" y="4009"/>
                    <a:pt x="2291" y="4016"/>
                    <a:pt x="2201" y="4016"/>
                  </a:cubicBezTo>
                  <a:cubicBezTo>
                    <a:pt x="1288" y="4016"/>
                    <a:pt x="488" y="3346"/>
                    <a:pt x="352" y="2416"/>
                  </a:cubicBezTo>
                  <a:cubicBezTo>
                    <a:pt x="280" y="1922"/>
                    <a:pt x="402" y="1428"/>
                    <a:pt x="700" y="1027"/>
                  </a:cubicBezTo>
                  <a:cubicBezTo>
                    <a:pt x="999" y="628"/>
                    <a:pt x="1437" y="367"/>
                    <a:pt x="1931" y="293"/>
                  </a:cubicBezTo>
                  <a:cubicBezTo>
                    <a:pt x="2023" y="279"/>
                    <a:pt x="2115" y="272"/>
                    <a:pt x="2206" y="272"/>
                  </a:cubicBezTo>
                  <a:close/>
                  <a:moveTo>
                    <a:pt x="2208" y="0"/>
                  </a:moveTo>
                  <a:cubicBezTo>
                    <a:pt x="2103" y="0"/>
                    <a:pt x="1997" y="8"/>
                    <a:pt x="1892" y="24"/>
                  </a:cubicBezTo>
                  <a:cubicBezTo>
                    <a:pt x="1326" y="107"/>
                    <a:pt x="826" y="406"/>
                    <a:pt x="484" y="865"/>
                  </a:cubicBezTo>
                  <a:cubicBezTo>
                    <a:pt x="143" y="1324"/>
                    <a:pt x="0" y="1888"/>
                    <a:pt x="83" y="2456"/>
                  </a:cubicBezTo>
                  <a:cubicBezTo>
                    <a:pt x="239" y="3519"/>
                    <a:pt x="1156" y="4286"/>
                    <a:pt x="2201" y="4286"/>
                  </a:cubicBezTo>
                  <a:cubicBezTo>
                    <a:pt x="2305" y="4286"/>
                    <a:pt x="2408" y="4279"/>
                    <a:pt x="2514" y="4264"/>
                  </a:cubicBezTo>
                  <a:cubicBezTo>
                    <a:pt x="3684" y="4090"/>
                    <a:pt x="4494" y="3001"/>
                    <a:pt x="4324" y="1832"/>
                  </a:cubicBezTo>
                  <a:cubicBezTo>
                    <a:pt x="4239" y="1266"/>
                    <a:pt x="3940" y="766"/>
                    <a:pt x="3481" y="425"/>
                  </a:cubicBezTo>
                  <a:cubicBezTo>
                    <a:pt x="3108" y="146"/>
                    <a:pt x="2664" y="0"/>
                    <a:pt x="2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1" name="Google Shape;3831;p54"/>
            <p:cNvSpPr/>
            <p:nvPr/>
          </p:nvSpPr>
          <p:spPr>
            <a:xfrm>
              <a:off x="4128460" y="306301"/>
              <a:ext cx="134367" cy="128138"/>
            </a:xfrm>
            <a:custGeom>
              <a:avLst/>
              <a:gdLst/>
              <a:ahLst/>
              <a:cxnLst/>
              <a:rect l="l" t="t" r="r" b="b"/>
              <a:pathLst>
                <a:path w="4495" h="4287" extrusionOk="0">
                  <a:moveTo>
                    <a:pt x="2208" y="274"/>
                  </a:moveTo>
                  <a:cubicBezTo>
                    <a:pt x="2608" y="274"/>
                    <a:pt x="2996" y="402"/>
                    <a:pt x="3322" y="644"/>
                  </a:cubicBezTo>
                  <a:cubicBezTo>
                    <a:pt x="3723" y="941"/>
                    <a:pt x="3984" y="1379"/>
                    <a:pt x="4056" y="1873"/>
                  </a:cubicBezTo>
                  <a:cubicBezTo>
                    <a:pt x="4205" y="2894"/>
                    <a:pt x="3498" y="3846"/>
                    <a:pt x="2476" y="3996"/>
                  </a:cubicBezTo>
                  <a:cubicBezTo>
                    <a:pt x="2384" y="4009"/>
                    <a:pt x="2292" y="4016"/>
                    <a:pt x="2201" y="4016"/>
                  </a:cubicBezTo>
                  <a:cubicBezTo>
                    <a:pt x="1801" y="4016"/>
                    <a:pt x="1414" y="3890"/>
                    <a:pt x="1087" y="3647"/>
                  </a:cubicBezTo>
                  <a:cubicBezTo>
                    <a:pt x="687" y="3348"/>
                    <a:pt x="427" y="2910"/>
                    <a:pt x="354" y="2416"/>
                  </a:cubicBezTo>
                  <a:cubicBezTo>
                    <a:pt x="282" y="1922"/>
                    <a:pt x="406" y="1428"/>
                    <a:pt x="704" y="1029"/>
                  </a:cubicBezTo>
                  <a:cubicBezTo>
                    <a:pt x="1001" y="628"/>
                    <a:pt x="1439" y="367"/>
                    <a:pt x="1933" y="295"/>
                  </a:cubicBezTo>
                  <a:cubicBezTo>
                    <a:pt x="2025" y="281"/>
                    <a:pt x="2116" y="274"/>
                    <a:pt x="2208" y="274"/>
                  </a:cubicBezTo>
                  <a:close/>
                  <a:moveTo>
                    <a:pt x="2209" y="1"/>
                  </a:moveTo>
                  <a:cubicBezTo>
                    <a:pt x="2104" y="1"/>
                    <a:pt x="1998" y="8"/>
                    <a:pt x="1892" y="24"/>
                  </a:cubicBezTo>
                  <a:cubicBezTo>
                    <a:pt x="1326" y="107"/>
                    <a:pt x="826" y="408"/>
                    <a:pt x="485" y="867"/>
                  </a:cubicBezTo>
                  <a:cubicBezTo>
                    <a:pt x="145" y="1325"/>
                    <a:pt x="1" y="1890"/>
                    <a:pt x="84" y="2456"/>
                  </a:cubicBezTo>
                  <a:cubicBezTo>
                    <a:pt x="169" y="3022"/>
                    <a:pt x="466" y="3522"/>
                    <a:pt x="925" y="3863"/>
                  </a:cubicBezTo>
                  <a:cubicBezTo>
                    <a:pt x="1299" y="4141"/>
                    <a:pt x="1742" y="4287"/>
                    <a:pt x="2200" y="4287"/>
                  </a:cubicBezTo>
                  <a:cubicBezTo>
                    <a:pt x="2306" y="4287"/>
                    <a:pt x="2410" y="4280"/>
                    <a:pt x="2516" y="4264"/>
                  </a:cubicBezTo>
                  <a:cubicBezTo>
                    <a:pt x="3685" y="4092"/>
                    <a:pt x="4495" y="3001"/>
                    <a:pt x="4324" y="1833"/>
                  </a:cubicBezTo>
                  <a:cubicBezTo>
                    <a:pt x="4239" y="1266"/>
                    <a:pt x="3942" y="766"/>
                    <a:pt x="3483" y="425"/>
                  </a:cubicBezTo>
                  <a:cubicBezTo>
                    <a:pt x="3110" y="146"/>
                    <a:pt x="2665" y="1"/>
                    <a:pt x="22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2" name="Google Shape;3832;p54"/>
            <p:cNvSpPr/>
            <p:nvPr/>
          </p:nvSpPr>
          <p:spPr>
            <a:xfrm>
              <a:off x="4236133" y="306032"/>
              <a:ext cx="49323" cy="23314"/>
            </a:xfrm>
            <a:custGeom>
              <a:avLst/>
              <a:gdLst/>
              <a:ahLst/>
              <a:cxnLst/>
              <a:rect l="l" t="t" r="r" b="b"/>
              <a:pathLst>
                <a:path w="1650" h="780" extrusionOk="0">
                  <a:moveTo>
                    <a:pt x="1170" y="0"/>
                  </a:moveTo>
                  <a:cubicBezTo>
                    <a:pt x="303" y="0"/>
                    <a:pt x="3" y="665"/>
                    <a:pt x="1" y="672"/>
                  </a:cubicBezTo>
                  <a:lnTo>
                    <a:pt x="249" y="780"/>
                  </a:lnTo>
                  <a:cubicBezTo>
                    <a:pt x="250" y="774"/>
                    <a:pt x="479" y="271"/>
                    <a:pt x="1173" y="271"/>
                  </a:cubicBezTo>
                  <a:cubicBezTo>
                    <a:pt x="1296" y="271"/>
                    <a:pt x="1433" y="287"/>
                    <a:pt x="1586" y="324"/>
                  </a:cubicBezTo>
                  <a:lnTo>
                    <a:pt x="1649" y="61"/>
                  </a:lnTo>
                  <a:cubicBezTo>
                    <a:pt x="1473" y="19"/>
                    <a:pt x="1314" y="0"/>
                    <a:pt x="11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3" name="Google Shape;3833;p54"/>
            <p:cNvSpPr/>
            <p:nvPr/>
          </p:nvSpPr>
          <p:spPr>
            <a:xfrm>
              <a:off x="4097461" y="374092"/>
              <a:ext cx="39518" cy="32939"/>
            </a:xfrm>
            <a:custGeom>
              <a:avLst/>
              <a:gdLst/>
              <a:ahLst/>
              <a:cxnLst/>
              <a:rect l="l" t="t" r="r" b="b"/>
              <a:pathLst>
                <a:path w="1322" h="1102" extrusionOk="0">
                  <a:moveTo>
                    <a:pt x="1156" y="0"/>
                  </a:moveTo>
                  <a:lnTo>
                    <a:pt x="0" y="885"/>
                  </a:lnTo>
                  <a:lnTo>
                    <a:pt x="165" y="1101"/>
                  </a:lnTo>
                  <a:lnTo>
                    <a:pt x="1321" y="215"/>
                  </a:lnTo>
                  <a:lnTo>
                    <a:pt x="115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4" name="Google Shape;3834;p54"/>
            <p:cNvSpPr/>
            <p:nvPr/>
          </p:nvSpPr>
          <p:spPr>
            <a:xfrm>
              <a:off x="4058183" y="397854"/>
              <a:ext cx="88841" cy="68867"/>
            </a:xfrm>
            <a:custGeom>
              <a:avLst/>
              <a:gdLst/>
              <a:ahLst/>
              <a:cxnLst/>
              <a:rect l="l" t="t" r="r" b="b"/>
              <a:pathLst>
                <a:path w="2972" h="2304" extrusionOk="0">
                  <a:moveTo>
                    <a:pt x="1585" y="0"/>
                  </a:moveTo>
                  <a:cubicBezTo>
                    <a:pt x="1278" y="0"/>
                    <a:pt x="961" y="95"/>
                    <a:pt x="696" y="288"/>
                  </a:cubicBezTo>
                  <a:cubicBezTo>
                    <a:pt x="114" y="707"/>
                    <a:pt x="0" y="1434"/>
                    <a:pt x="438" y="1912"/>
                  </a:cubicBezTo>
                  <a:cubicBezTo>
                    <a:pt x="675" y="2171"/>
                    <a:pt x="1026" y="2303"/>
                    <a:pt x="1389" y="2303"/>
                  </a:cubicBezTo>
                  <a:cubicBezTo>
                    <a:pt x="1697" y="2303"/>
                    <a:pt x="2013" y="2209"/>
                    <a:pt x="2278" y="2017"/>
                  </a:cubicBezTo>
                  <a:cubicBezTo>
                    <a:pt x="2857" y="1596"/>
                    <a:pt x="2971" y="869"/>
                    <a:pt x="2535" y="391"/>
                  </a:cubicBezTo>
                  <a:cubicBezTo>
                    <a:pt x="2298" y="133"/>
                    <a:pt x="1948" y="0"/>
                    <a:pt x="1585" y="0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5" name="Google Shape;3835;p54"/>
            <p:cNvSpPr/>
            <p:nvPr/>
          </p:nvSpPr>
          <p:spPr>
            <a:xfrm>
              <a:off x="4079675" y="420690"/>
              <a:ext cx="44390" cy="24928"/>
            </a:xfrm>
            <a:custGeom>
              <a:avLst/>
              <a:gdLst/>
              <a:ahLst/>
              <a:cxnLst/>
              <a:rect l="l" t="t" r="r" b="b"/>
              <a:pathLst>
                <a:path w="1485" h="834" extrusionOk="0">
                  <a:moveTo>
                    <a:pt x="947" y="0"/>
                  </a:moveTo>
                  <a:cubicBezTo>
                    <a:pt x="400" y="0"/>
                    <a:pt x="138" y="383"/>
                    <a:pt x="14" y="743"/>
                  </a:cubicBezTo>
                  <a:cubicBezTo>
                    <a:pt x="1" y="779"/>
                    <a:pt x="21" y="818"/>
                    <a:pt x="56" y="831"/>
                  </a:cubicBezTo>
                  <a:cubicBezTo>
                    <a:pt x="63" y="832"/>
                    <a:pt x="70" y="834"/>
                    <a:pt x="77" y="834"/>
                  </a:cubicBezTo>
                  <a:cubicBezTo>
                    <a:pt x="105" y="834"/>
                    <a:pt x="132" y="817"/>
                    <a:pt x="142" y="790"/>
                  </a:cubicBezTo>
                  <a:cubicBezTo>
                    <a:pt x="291" y="356"/>
                    <a:pt x="563" y="138"/>
                    <a:pt x="951" y="138"/>
                  </a:cubicBezTo>
                  <a:cubicBezTo>
                    <a:pt x="1074" y="138"/>
                    <a:pt x="1209" y="160"/>
                    <a:pt x="1356" y="204"/>
                  </a:cubicBezTo>
                  <a:cubicBezTo>
                    <a:pt x="1374" y="210"/>
                    <a:pt x="1386" y="213"/>
                    <a:pt x="1396" y="214"/>
                  </a:cubicBezTo>
                  <a:cubicBezTo>
                    <a:pt x="1401" y="216"/>
                    <a:pt x="1407" y="216"/>
                    <a:pt x="1412" y="216"/>
                  </a:cubicBezTo>
                  <a:cubicBezTo>
                    <a:pt x="1442" y="216"/>
                    <a:pt x="1469" y="194"/>
                    <a:pt x="1476" y="163"/>
                  </a:cubicBezTo>
                  <a:cubicBezTo>
                    <a:pt x="1484" y="127"/>
                    <a:pt x="1462" y="91"/>
                    <a:pt x="1425" y="83"/>
                  </a:cubicBezTo>
                  <a:cubicBezTo>
                    <a:pt x="1418" y="80"/>
                    <a:pt x="1410" y="77"/>
                    <a:pt x="1396" y="73"/>
                  </a:cubicBezTo>
                  <a:cubicBezTo>
                    <a:pt x="1228" y="23"/>
                    <a:pt x="1079" y="0"/>
                    <a:pt x="9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6" name="Google Shape;3836;p54"/>
            <p:cNvSpPr/>
            <p:nvPr/>
          </p:nvSpPr>
          <p:spPr>
            <a:xfrm>
              <a:off x="4094203" y="420541"/>
              <a:ext cx="14976" cy="30428"/>
            </a:xfrm>
            <a:custGeom>
              <a:avLst/>
              <a:gdLst/>
              <a:ahLst/>
              <a:cxnLst/>
              <a:rect l="l" t="t" r="r" b="b"/>
              <a:pathLst>
                <a:path w="501" h="1018" extrusionOk="0">
                  <a:moveTo>
                    <a:pt x="423" y="1"/>
                  </a:moveTo>
                  <a:cubicBezTo>
                    <a:pt x="409" y="1"/>
                    <a:pt x="394" y="6"/>
                    <a:pt x="382" y="16"/>
                  </a:cubicBezTo>
                  <a:cubicBezTo>
                    <a:pt x="1" y="307"/>
                    <a:pt x="166" y="779"/>
                    <a:pt x="305" y="987"/>
                  </a:cubicBezTo>
                  <a:cubicBezTo>
                    <a:pt x="318" y="1007"/>
                    <a:pt x="341" y="1018"/>
                    <a:pt x="362" y="1018"/>
                  </a:cubicBezTo>
                  <a:cubicBezTo>
                    <a:pt x="376" y="1018"/>
                    <a:pt x="389" y="1014"/>
                    <a:pt x="399" y="1005"/>
                  </a:cubicBezTo>
                  <a:cubicBezTo>
                    <a:pt x="431" y="986"/>
                    <a:pt x="439" y="943"/>
                    <a:pt x="418" y="912"/>
                  </a:cubicBezTo>
                  <a:cubicBezTo>
                    <a:pt x="404" y="891"/>
                    <a:pt x="88" y="411"/>
                    <a:pt x="465" y="123"/>
                  </a:cubicBezTo>
                  <a:cubicBezTo>
                    <a:pt x="495" y="101"/>
                    <a:pt x="500" y="58"/>
                    <a:pt x="476" y="27"/>
                  </a:cubicBezTo>
                  <a:cubicBezTo>
                    <a:pt x="463" y="10"/>
                    <a:pt x="443" y="1"/>
                    <a:pt x="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7" name="Google Shape;3837;p54"/>
            <p:cNvSpPr/>
            <p:nvPr/>
          </p:nvSpPr>
          <p:spPr>
            <a:xfrm>
              <a:off x="4345420" y="312040"/>
              <a:ext cx="51774" cy="34403"/>
            </a:xfrm>
            <a:custGeom>
              <a:avLst/>
              <a:gdLst/>
              <a:ahLst/>
              <a:cxnLst/>
              <a:rect l="l" t="t" r="r" b="b"/>
              <a:pathLst>
                <a:path w="1732" h="1151" extrusionOk="0">
                  <a:moveTo>
                    <a:pt x="1190" y="0"/>
                  </a:moveTo>
                  <a:cubicBezTo>
                    <a:pt x="1025" y="0"/>
                    <a:pt x="833" y="47"/>
                    <a:pt x="646" y="142"/>
                  </a:cubicBezTo>
                  <a:cubicBezTo>
                    <a:pt x="235" y="353"/>
                    <a:pt x="1" y="717"/>
                    <a:pt x="122" y="954"/>
                  </a:cubicBezTo>
                  <a:cubicBezTo>
                    <a:pt x="188" y="1084"/>
                    <a:pt x="345" y="1151"/>
                    <a:pt x="541" y="1151"/>
                  </a:cubicBezTo>
                  <a:cubicBezTo>
                    <a:pt x="706" y="1151"/>
                    <a:pt x="897" y="1104"/>
                    <a:pt x="1085" y="1008"/>
                  </a:cubicBezTo>
                  <a:cubicBezTo>
                    <a:pt x="1497" y="797"/>
                    <a:pt x="1731" y="435"/>
                    <a:pt x="1610" y="196"/>
                  </a:cubicBezTo>
                  <a:cubicBezTo>
                    <a:pt x="1543" y="67"/>
                    <a:pt x="1385" y="0"/>
                    <a:pt x="1190" y="0"/>
                  </a:cubicBezTo>
                  <a:close/>
                </a:path>
              </a:pathLst>
            </a:custGeom>
            <a:solidFill>
              <a:srgbClr val="E6B7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8" name="Google Shape;3838;p54"/>
            <p:cNvSpPr/>
            <p:nvPr/>
          </p:nvSpPr>
          <p:spPr>
            <a:xfrm>
              <a:off x="4168097" y="390561"/>
              <a:ext cx="52372" cy="31414"/>
            </a:xfrm>
            <a:custGeom>
              <a:avLst/>
              <a:gdLst/>
              <a:ahLst/>
              <a:cxnLst/>
              <a:rect l="l" t="t" r="r" b="b"/>
              <a:pathLst>
                <a:path w="1752" h="1051" extrusionOk="0">
                  <a:moveTo>
                    <a:pt x="1125" y="0"/>
                  </a:moveTo>
                  <a:cubicBezTo>
                    <a:pt x="1002" y="0"/>
                    <a:pt x="868" y="20"/>
                    <a:pt x="733" y="62"/>
                  </a:cubicBezTo>
                  <a:cubicBezTo>
                    <a:pt x="294" y="199"/>
                    <a:pt x="0" y="516"/>
                    <a:pt x="79" y="773"/>
                  </a:cubicBezTo>
                  <a:cubicBezTo>
                    <a:pt x="135" y="950"/>
                    <a:pt x="353" y="1051"/>
                    <a:pt x="627" y="1051"/>
                  </a:cubicBezTo>
                  <a:cubicBezTo>
                    <a:pt x="750" y="1051"/>
                    <a:pt x="884" y="1031"/>
                    <a:pt x="1021" y="988"/>
                  </a:cubicBezTo>
                  <a:cubicBezTo>
                    <a:pt x="1460" y="851"/>
                    <a:pt x="1752" y="533"/>
                    <a:pt x="1673" y="276"/>
                  </a:cubicBezTo>
                  <a:cubicBezTo>
                    <a:pt x="1618" y="100"/>
                    <a:pt x="1400" y="0"/>
                    <a:pt x="1125" y="0"/>
                  </a:cubicBezTo>
                  <a:close/>
                </a:path>
              </a:pathLst>
            </a:custGeom>
            <a:solidFill>
              <a:srgbClr val="E6B7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9" name="Google Shape;3839;p54"/>
            <p:cNvSpPr/>
            <p:nvPr/>
          </p:nvSpPr>
          <p:spPr>
            <a:xfrm>
              <a:off x="4274664" y="342229"/>
              <a:ext cx="29952" cy="32461"/>
            </a:xfrm>
            <a:custGeom>
              <a:avLst/>
              <a:gdLst/>
              <a:ahLst/>
              <a:cxnLst/>
              <a:rect l="l" t="t" r="r" b="b"/>
              <a:pathLst>
                <a:path w="1002" h="1086" extrusionOk="0">
                  <a:moveTo>
                    <a:pt x="79" y="0"/>
                  </a:moveTo>
                  <a:cubicBezTo>
                    <a:pt x="69" y="0"/>
                    <a:pt x="58" y="3"/>
                    <a:pt x="48" y="8"/>
                  </a:cubicBezTo>
                  <a:cubicBezTo>
                    <a:pt x="15" y="26"/>
                    <a:pt x="0" y="65"/>
                    <a:pt x="19" y="99"/>
                  </a:cubicBezTo>
                  <a:lnTo>
                    <a:pt x="321" y="682"/>
                  </a:lnTo>
                  <a:cubicBezTo>
                    <a:pt x="329" y="698"/>
                    <a:pt x="345" y="711"/>
                    <a:pt x="363" y="716"/>
                  </a:cubicBezTo>
                  <a:cubicBezTo>
                    <a:pt x="369" y="718"/>
                    <a:pt x="376" y="718"/>
                    <a:pt x="382" y="718"/>
                  </a:cubicBezTo>
                  <a:cubicBezTo>
                    <a:pt x="394" y="718"/>
                    <a:pt x="407" y="715"/>
                    <a:pt x="417" y="708"/>
                  </a:cubicBezTo>
                  <a:cubicBezTo>
                    <a:pt x="495" y="659"/>
                    <a:pt x="647" y="588"/>
                    <a:pt x="754" y="588"/>
                  </a:cubicBezTo>
                  <a:cubicBezTo>
                    <a:pt x="792" y="588"/>
                    <a:pt x="825" y="597"/>
                    <a:pt x="846" y="620"/>
                  </a:cubicBezTo>
                  <a:cubicBezTo>
                    <a:pt x="860" y="636"/>
                    <a:pt x="866" y="651"/>
                    <a:pt x="864" y="672"/>
                  </a:cubicBezTo>
                  <a:cubicBezTo>
                    <a:pt x="857" y="764"/>
                    <a:pt x="733" y="901"/>
                    <a:pt x="655" y="966"/>
                  </a:cubicBezTo>
                  <a:cubicBezTo>
                    <a:pt x="627" y="989"/>
                    <a:pt x="622" y="1034"/>
                    <a:pt x="647" y="1061"/>
                  </a:cubicBezTo>
                  <a:cubicBezTo>
                    <a:pt x="661" y="1078"/>
                    <a:pt x="681" y="1086"/>
                    <a:pt x="699" y="1086"/>
                  </a:cubicBezTo>
                  <a:cubicBezTo>
                    <a:pt x="716" y="1086"/>
                    <a:pt x="732" y="1080"/>
                    <a:pt x="740" y="1070"/>
                  </a:cubicBezTo>
                  <a:cubicBezTo>
                    <a:pt x="764" y="1049"/>
                    <a:pt x="983" y="862"/>
                    <a:pt x="996" y="684"/>
                  </a:cubicBezTo>
                  <a:cubicBezTo>
                    <a:pt x="1001" y="626"/>
                    <a:pt x="981" y="572"/>
                    <a:pt x="945" y="530"/>
                  </a:cubicBezTo>
                  <a:cubicBezTo>
                    <a:pt x="893" y="473"/>
                    <a:pt x="825" y="452"/>
                    <a:pt x="752" y="452"/>
                  </a:cubicBezTo>
                  <a:cubicBezTo>
                    <a:pt x="626" y="452"/>
                    <a:pt x="488" y="514"/>
                    <a:pt x="408" y="557"/>
                  </a:cubicBezTo>
                  <a:lnTo>
                    <a:pt x="140" y="36"/>
                  </a:lnTo>
                  <a:cubicBezTo>
                    <a:pt x="127" y="14"/>
                    <a:pt x="104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0" name="Google Shape;3840;p54"/>
            <p:cNvSpPr/>
            <p:nvPr/>
          </p:nvSpPr>
          <p:spPr>
            <a:xfrm>
              <a:off x="4458712" y="751483"/>
              <a:ext cx="115923" cy="104316"/>
            </a:xfrm>
            <a:custGeom>
              <a:avLst/>
              <a:gdLst/>
              <a:ahLst/>
              <a:cxnLst/>
              <a:rect l="l" t="t" r="r" b="b"/>
              <a:pathLst>
                <a:path w="3878" h="3490" extrusionOk="0">
                  <a:moveTo>
                    <a:pt x="3466" y="0"/>
                  </a:moveTo>
                  <a:cubicBezTo>
                    <a:pt x="3370" y="421"/>
                    <a:pt x="1286" y="2812"/>
                    <a:pt x="0" y="3211"/>
                  </a:cubicBezTo>
                  <a:lnTo>
                    <a:pt x="480" y="3489"/>
                  </a:lnTo>
                  <a:cubicBezTo>
                    <a:pt x="480" y="3489"/>
                    <a:pt x="2153" y="3131"/>
                    <a:pt x="3878" y="387"/>
                  </a:cubicBezTo>
                  <a:lnTo>
                    <a:pt x="34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1" name="Google Shape;3841;p54"/>
            <p:cNvSpPr/>
            <p:nvPr/>
          </p:nvSpPr>
          <p:spPr>
            <a:xfrm>
              <a:off x="4203221" y="828121"/>
              <a:ext cx="151794" cy="66625"/>
            </a:xfrm>
            <a:custGeom>
              <a:avLst/>
              <a:gdLst/>
              <a:ahLst/>
              <a:cxnLst/>
              <a:rect l="l" t="t" r="r" b="b"/>
              <a:pathLst>
                <a:path w="5078" h="2229" extrusionOk="0">
                  <a:moveTo>
                    <a:pt x="340" y="1"/>
                  </a:moveTo>
                  <a:lnTo>
                    <a:pt x="1" y="579"/>
                  </a:lnTo>
                  <a:cubicBezTo>
                    <a:pt x="1739" y="1474"/>
                    <a:pt x="3413" y="2228"/>
                    <a:pt x="4749" y="2228"/>
                  </a:cubicBezTo>
                  <a:cubicBezTo>
                    <a:pt x="4765" y="2228"/>
                    <a:pt x="4781" y="2228"/>
                    <a:pt x="4797" y="2228"/>
                  </a:cubicBezTo>
                  <a:lnTo>
                    <a:pt x="5078" y="1741"/>
                  </a:lnTo>
                  <a:cubicBezTo>
                    <a:pt x="3524" y="1654"/>
                    <a:pt x="1230" y="485"/>
                    <a:pt x="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2" name="Google Shape;3842;p54"/>
            <p:cNvSpPr/>
            <p:nvPr/>
          </p:nvSpPr>
          <p:spPr>
            <a:xfrm>
              <a:off x="4390438" y="448667"/>
              <a:ext cx="29175" cy="66505"/>
            </a:xfrm>
            <a:custGeom>
              <a:avLst/>
              <a:gdLst/>
              <a:ahLst/>
              <a:cxnLst/>
              <a:rect l="l" t="t" r="r" b="b"/>
              <a:pathLst>
                <a:path w="976" h="2225" extrusionOk="0">
                  <a:moveTo>
                    <a:pt x="31" y="0"/>
                  </a:moveTo>
                  <a:cubicBezTo>
                    <a:pt x="16" y="0"/>
                    <a:pt x="1" y="9"/>
                    <a:pt x="2" y="26"/>
                  </a:cubicBezTo>
                  <a:cubicBezTo>
                    <a:pt x="50" y="822"/>
                    <a:pt x="375" y="1549"/>
                    <a:pt x="838" y="2196"/>
                  </a:cubicBezTo>
                  <a:cubicBezTo>
                    <a:pt x="852" y="2216"/>
                    <a:pt x="872" y="2224"/>
                    <a:pt x="892" y="2224"/>
                  </a:cubicBezTo>
                  <a:cubicBezTo>
                    <a:pt x="935" y="2224"/>
                    <a:pt x="975" y="2185"/>
                    <a:pt x="946" y="2135"/>
                  </a:cubicBezTo>
                  <a:cubicBezTo>
                    <a:pt x="551" y="1462"/>
                    <a:pt x="163" y="812"/>
                    <a:pt x="58" y="22"/>
                  </a:cubicBezTo>
                  <a:cubicBezTo>
                    <a:pt x="57" y="7"/>
                    <a:pt x="44" y="0"/>
                    <a:pt x="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3" name="Google Shape;3843;p54"/>
            <p:cNvSpPr/>
            <p:nvPr/>
          </p:nvSpPr>
          <p:spPr>
            <a:xfrm>
              <a:off x="4411094" y="441494"/>
              <a:ext cx="11509" cy="58196"/>
            </a:xfrm>
            <a:custGeom>
              <a:avLst/>
              <a:gdLst/>
              <a:ahLst/>
              <a:cxnLst/>
              <a:rect l="l" t="t" r="r" b="b"/>
              <a:pathLst>
                <a:path w="385" h="1947" extrusionOk="0">
                  <a:moveTo>
                    <a:pt x="27" y="0"/>
                  </a:moveTo>
                  <a:cubicBezTo>
                    <a:pt x="14" y="0"/>
                    <a:pt x="0" y="8"/>
                    <a:pt x="1" y="23"/>
                  </a:cubicBezTo>
                  <a:cubicBezTo>
                    <a:pt x="15" y="654"/>
                    <a:pt x="101" y="1302"/>
                    <a:pt x="278" y="1909"/>
                  </a:cubicBezTo>
                  <a:cubicBezTo>
                    <a:pt x="286" y="1935"/>
                    <a:pt x="306" y="1946"/>
                    <a:pt x="327" y="1946"/>
                  </a:cubicBezTo>
                  <a:cubicBezTo>
                    <a:pt x="355" y="1946"/>
                    <a:pt x="384" y="1924"/>
                    <a:pt x="377" y="1887"/>
                  </a:cubicBezTo>
                  <a:cubicBezTo>
                    <a:pt x="257" y="1264"/>
                    <a:pt x="141" y="646"/>
                    <a:pt x="51" y="18"/>
                  </a:cubicBezTo>
                  <a:cubicBezTo>
                    <a:pt x="49" y="6"/>
                    <a:pt x="38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4" name="Google Shape;3844;p54"/>
            <p:cNvSpPr/>
            <p:nvPr/>
          </p:nvSpPr>
          <p:spPr>
            <a:xfrm>
              <a:off x="4206509" y="518281"/>
              <a:ext cx="36529" cy="72065"/>
            </a:xfrm>
            <a:custGeom>
              <a:avLst/>
              <a:gdLst/>
              <a:ahLst/>
              <a:cxnLst/>
              <a:rect l="l" t="t" r="r" b="b"/>
              <a:pathLst>
                <a:path w="1222" h="2411" extrusionOk="0">
                  <a:moveTo>
                    <a:pt x="69" y="0"/>
                  </a:moveTo>
                  <a:cubicBezTo>
                    <a:pt x="36" y="0"/>
                    <a:pt x="0" y="39"/>
                    <a:pt x="22" y="73"/>
                  </a:cubicBezTo>
                  <a:cubicBezTo>
                    <a:pt x="478" y="805"/>
                    <a:pt x="862" y="1493"/>
                    <a:pt x="1045" y="2349"/>
                  </a:cubicBezTo>
                  <a:cubicBezTo>
                    <a:pt x="1055" y="2392"/>
                    <a:pt x="1089" y="2411"/>
                    <a:pt x="1123" y="2411"/>
                  </a:cubicBezTo>
                  <a:cubicBezTo>
                    <a:pt x="1172" y="2411"/>
                    <a:pt x="1222" y="2373"/>
                    <a:pt x="1208" y="2311"/>
                  </a:cubicBezTo>
                  <a:cubicBezTo>
                    <a:pt x="1010" y="1457"/>
                    <a:pt x="632" y="708"/>
                    <a:pt x="100" y="16"/>
                  </a:cubicBezTo>
                  <a:cubicBezTo>
                    <a:pt x="91" y="5"/>
                    <a:pt x="80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5" name="Google Shape;3845;p54"/>
            <p:cNvSpPr/>
            <p:nvPr/>
          </p:nvSpPr>
          <p:spPr>
            <a:xfrm>
              <a:off x="4242141" y="537321"/>
              <a:ext cx="9297" cy="50574"/>
            </a:xfrm>
            <a:custGeom>
              <a:avLst/>
              <a:gdLst/>
              <a:ahLst/>
              <a:cxnLst/>
              <a:rect l="l" t="t" r="r" b="b"/>
              <a:pathLst>
                <a:path w="311" h="1692" extrusionOk="0">
                  <a:moveTo>
                    <a:pt x="17" y="1"/>
                  </a:moveTo>
                  <a:cubicBezTo>
                    <a:pt x="9" y="1"/>
                    <a:pt x="1" y="8"/>
                    <a:pt x="2" y="16"/>
                  </a:cubicBezTo>
                  <a:cubicBezTo>
                    <a:pt x="79" y="556"/>
                    <a:pt x="115" y="1086"/>
                    <a:pt x="119" y="1629"/>
                  </a:cubicBezTo>
                  <a:cubicBezTo>
                    <a:pt x="119" y="1671"/>
                    <a:pt x="149" y="1692"/>
                    <a:pt x="180" y="1692"/>
                  </a:cubicBezTo>
                  <a:cubicBezTo>
                    <a:pt x="209" y="1692"/>
                    <a:pt x="239" y="1673"/>
                    <a:pt x="244" y="1635"/>
                  </a:cubicBezTo>
                  <a:cubicBezTo>
                    <a:pt x="311" y="1086"/>
                    <a:pt x="230" y="517"/>
                    <a:pt x="26" y="7"/>
                  </a:cubicBezTo>
                  <a:cubicBezTo>
                    <a:pt x="24" y="3"/>
                    <a:pt x="20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6" name="Google Shape;3846;p54"/>
            <p:cNvSpPr/>
            <p:nvPr/>
          </p:nvSpPr>
          <p:spPr>
            <a:xfrm>
              <a:off x="4251796" y="628785"/>
              <a:ext cx="225718" cy="110533"/>
            </a:xfrm>
            <a:custGeom>
              <a:avLst/>
              <a:gdLst/>
              <a:ahLst/>
              <a:cxnLst/>
              <a:rect l="l" t="t" r="r" b="b"/>
              <a:pathLst>
                <a:path w="7551" h="3698" extrusionOk="0">
                  <a:moveTo>
                    <a:pt x="7007" y="0"/>
                  </a:moveTo>
                  <a:cubicBezTo>
                    <a:pt x="6036" y="559"/>
                    <a:pt x="4967" y="933"/>
                    <a:pt x="3848" y="1094"/>
                  </a:cubicBezTo>
                  <a:cubicBezTo>
                    <a:pt x="3448" y="1152"/>
                    <a:pt x="3037" y="1185"/>
                    <a:pt x="2627" y="1185"/>
                  </a:cubicBezTo>
                  <a:cubicBezTo>
                    <a:pt x="1708" y="1185"/>
                    <a:pt x="792" y="1017"/>
                    <a:pt x="0" y="575"/>
                  </a:cubicBezTo>
                  <a:lnTo>
                    <a:pt x="0" y="575"/>
                  </a:lnTo>
                  <a:lnTo>
                    <a:pt x="454" y="3697"/>
                  </a:lnTo>
                  <a:cubicBezTo>
                    <a:pt x="3220" y="3353"/>
                    <a:pt x="5641" y="2661"/>
                    <a:pt x="7551" y="1461"/>
                  </a:cubicBezTo>
                  <a:lnTo>
                    <a:pt x="7007" y="0"/>
                  </a:lnTo>
                  <a:close/>
                </a:path>
              </a:pathLst>
            </a:custGeom>
            <a:solidFill>
              <a:srgbClr val="FFFFFF">
                <a:alpha val="8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5" name="Rectangle: Rounded Corners 21">
            <a:extLst>
              <a:ext uri="{FF2B5EF4-FFF2-40B4-BE49-F238E27FC236}">
                <a16:creationId xmlns:a16="http://schemas.microsoft.com/office/drawing/2014/main" id="{9626D6EE-2BF4-402D-9026-6A5CE7CAFFC4}"/>
              </a:ext>
            </a:extLst>
          </p:cNvPr>
          <p:cNvSpPr/>
          <p:nvPr/>
        </p:nvSpPr>
        <p:spPr>
          <a:xfrm>
            <a:off x="752102" y="84221"/>
            <a:ext cx="9943972" cy="1491915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 cap="flat" cmpd="sng" algn="ctr">
            <a:solidFill>
              <a:srgbClr val="FF5050"/>
            </a:solidFill>
            <a:prstDash val="dash"/>
          </a:ln>
          <a:effectLst/>
        </p:spPr>
        <p:txBody>
          <a:bodyPr rtlCol="0" anchor="ctr"/>
          <a:lstStyle/>
          <a:p>
            <a:pPr marL="0" lvl="1" algn="ctr" defTabSz="1219170">
              <a:defRPr/>
            </a:pPr>
            <a:r>
              <a:rPr lang="vi-VN" sz="4800" b="1" kern="0" dirty="0">
                <a:ln w="9525">
                  <a:solidFill>
                    <a:srgbClr val="EC9684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FFFFFF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 thơ muốn nhắn nhủ với chúng ta điều gì?</a:t>
            </a:r>
          </a:p>
        </p:txBody>
      </p:sp>
      <p:grpSp>
        <p:nvGrpSpPr>
          <p:cNvPr id="133" name="Nhóm 37">
            <a:extLst>
              <a:ext uri="{FF2B5EF4-FFF2-40B4-BE49-F238E27FC236}">
                <a16:creationId xmlns:a16="http://schemas.microsoft.com/office/drawing/2014/main" id="{BE0172D9-DFEB-40A8-A7A7-A1271505C882}"/>
              </a:ext>
            </a:extLst>
          </p:cNvPr>
          <p:cNvGrpSpPr/>
          <p:nvPr/>
        </p:nvGrpSpPr>
        <p:grpSpPr>
          <a:xfrm>
            <a:off x="1484368" y="1628793"/>
            <a:ext cx="9741096" cy="5398176"/>
            <a:chOff x="79570" y="981901"/>
            <a:chExt cx="6669745" cy="4230026"/>
          </a:xfrm>
        </p:grpSpPr>
        <p:pic>
          <p:nvPicPr>
            <p:cNvPr id="134" name="Hình ảnh 3" descr="Ảnh có chứa phim hoạt hình, ảnh chụp màn hình&#10;&#10;Mô tả được tạo tự động">
              <a:extLst>
                <a:ext uri="{FF2B5EF4-FFF2-40B4-BE49-F238E27FC236}">
                  <a16:creationId xmlns:a16="http://schemas.microsoft.com/office/drawing/2014/main" id="{6BDADDE9-2106-44C9-BF4F-57A66DF221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4492" t="8415" r="5185" b="46122"/>
            <a:stretch/>
          </p:blipFill>
          <p:spPr>
            <a:xfrm>
              <a:off x="79570" y="981901"/>
              <a:ext cx="6669745" cy="4230026"/>
            </a:xfrm>
            <a:prstGeom prst="rect">
              <a:avLst/>
            </a:prstGeom>
          </p:spPr>
        </p:pic>
        <p:sp>
          <p:nvSpPr>
            <p:cNvPr id="136" name="Hộp Văn bản 26">
              <a:extLst>
                <a:ext uri="{FF2B5EF4-FFF2-40B4-BE49-F238E27FC236}">
                  <a16:creationId xmlns:a16="http://schemas.microsoft.com/office/drawing/2014/main" id="{F4C9E6CF-56A4-440B-B14D-3759ADB42649}"/>
                </a:ext>
              </a:extLst>
            </p:cNvPr>
            <p:cNvSpPr txBox="1"/>
            <p:nvPr/>
          </p:nvSpPr>
          <p:spPr>
            <a:xfrm>
              <a:off x="966676" y="1970995"/>
              <a:ext cx="4740735" cy="2387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vi-VN" sz="4800" b="1" kern="0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Cần phải biết quý trọng thời gian, yêu lao động; nếu để nó trôi qua sẽ không lấy lại được.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504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5" grpId="0" animBg="1"/>
        </p:bld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6AFBC8-3B89-67A7-AC55-16F0D5A75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0448" y="1919423"/>
            <a:ext cx="9278916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32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9" name="Google Shape;2649;p41"/>
          <p:cNvSpPr/>
          <p:nvPr/>
        </p:nvSpPr>
        <p:spPr>
          <a:xfrm>
            <a:off x="-300785" y="1872887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650" name="Google Shape;2650;p41"/>
          <p:cNvGrpSpPr/>
          <p:nvPr/>
        </p:nvGrpSpPr>
        <p:grpSpPr>
          <a:xfrm>
            <a:off x="5931691" y="6549576"/>
            <a:ext cx="328619" cy="308425"/>
            <a:chOff x="5946283" y="1650903"/>
            <a:chExt cx="246464" cy="231319"/>
          </a:xfrm>
        </p:grpSpPr>
        <p:sp>
          <p:nvSpPr>
            <p:cNvPr id="2651" name="Google Shape;2651;p4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2" name="Google Shape;2652;p4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53" name="Google Shape;2653;p41"/>
          <p:cNvSpPr/>
          <p:nvPr/>
        </p:nvSpPr>
        <p:spPr>
          <a:xfrm>
            <a:off x="10365650" y="48697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2" name="Nhóm 41">
            <a:extLst>
              <a:ext uri="{FF2B5EF4-FFF2-40B4-BE49-F238E27FC236}">
                <a16:creationId xmlns:a16="http://schemas.microsoft.com/office/drawing/2014/main" id="{3111C3C4-3389-D2BA-CFA8-8D571AE21431}"/>
              </a:ext>
            </a:extLst>
          </p:cNvPr>
          <p:cNvGrpSpPr/>
          <p:nvPr/>
        </p:nvGrpSpPr>
        <p:grpSpPr>
          <a:xfrm>
            <a:off x="445051" y="2961846"/>
            <a:ext cx="5041351" cy="1799230"/>
            <a:chOff x="435900" y="1181321"/>
            <a:chExt cx="3781013" cy="1349423"/>
          </a:xfrm>
        </p:grpSpPr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F618CF8D-44D4-BEF0-D0F5-739C37AA4EB1}"/>
                </a:ext>
              </a:extLst>
            </p:cNvPr>
            <p:cNvSpPr txBox="1"/>
            <p:nvPr/>
          </p:nvSpPr>
          <p:spPr>
            <a:xfrm>
              <a:off x="1245242" y="1476513"/>
              <a:ext cx="2971671" cy="1054231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CEE6F8">
                      <a:lumMod val="50000"/>
                    </a:srgbClr>
                  </a:solidFill>
                  <a:latin typeface="Calibri"/>
                  <a:cs typeface="Arial"/>
                  <a:sym typeface="Arial"/>
                </a:rPr>
                <a:t>M: - </a:t>
              </a:r>
              <a:r>
                <a:rPr lang="en-US" sz="4267" b="1" kern="0" dirty="0" err="1">
                  <a:solidFill>
                    <a:srgbClr val="CEE6F8">
                      <a:lumMod val="50000"/>
                    </a:srgbClr>
                  </a:solidFill>
                  <a:latin typeface="Calibri"/>
                  <a:cs typeface="Arial"/>
                  <a:sym typeface="Arial"/>
                </a:rPr>
                <a:t>mẹ</a:t>
              </a:r>
              <a:endParaRPr lang="en-US" sz="4267" b="1" kern="0" dirty="0">
                <a:solidFill>
                  <a:srgbClr val="CEE6F8">
                    <a:lumMod val="50000"/>
                  </a:srgbClr>
                </a:solidFill>
                <a:latin typeface="Calibri"/>
                <a:cs typeface="Arial"/>
                <a:sym typeface="Arial"/>
              </a:endParaRPr>
            </a:p>
            <a:p>
              <a:pPr algn="just"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CEE6F8">
                      <a:lumMod val="50000"/>
                    </a:srgbClr>
                  </a:solidFill>
                  <a:latin typeface="Calibri"/>
                  <a:cs typeface="Arial"/>
                  <a:sym typeface="Arial"/>
                </a:rPr>
                <a:t>      - </a:t>
              </a:r>
              <a:r>
                <a:rPr lang="en-US" sz="4267" b="1" kern="0" dirty="0" err="1">
                  <a:solidFill>
                    <a:srgbClr val="CEE6F8">
                      <a:lumMod val="50000"/>
                    </a:srgbClr>
                  </a:solidFill>
                  <a:latin typeface="Calibri"/>
                  <a:cs typeface="Arial"/>
                  <a:sym typeface="Arial"/>
                </a:rPr>
                <a:t>cánh</a:t>
              </a:r>
              <a:r>
                <a:rPr lang="en-US" sz="4267" b="1" kern="0" dirty="0">
                  <a:solidFill>
                    <a:srgbClr val="CEE6F8">
                      <a:lumMod val="50000"/>
                    </a:srgbClr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CEE6F8">
                      <a:lumMod val="50000"/>
                    </a:srgbClr>
                  </a:solidFill>
                  <a:latin typeface="Calibri"/>
                  <a:cs typeface="Arial"/>
                  <a:sym typeface="Arial"/>
                </a:rPr>
                <a:t>đồng</a:t>
              </a:r>
              <a:endParaRPr lang="en-US" sz="4267" b="1" kern="0" dirty="0">
                <a:solidFill>
                  <a:srgbClr val="CEE6F8">
                    <a:lumMod val="50000"/>
                  </a:srgbClr>
                </a:solidFill>
                <a:latin typeface="Calibri"/>
                <a:cs typeface="Arial"/>
                <a:sym typeface="Arial"/>
              </a:endParaRPr>
            </a:p>
          </p:txBody>
        </p:sp>
        <p:grpSp>
          <p:nvGrpSpPr>
            <p:cNvPr id="36" name="Nhóm 35">
              <a:extLst>
                <a:ext uri="{FF2B5EF4-FFF2-40B4-BE49-F238E27FC236}">
                  <a16:creationId xmlns:a16="http://schemas.microsoft.com/office/drawing/2014/main" id="{4DAF6520-63C9-F628-3718-4FCB9AAB98BB}"/>
                </a:ext>
              </a:extLst>
            </p:cNvPr>
            <p:cNvGrpSpPr/>
            <p:nvPr/>
          </p:nvGrpSpPr>
          <p:grpSpPr>
            <a:xfrm>
              <a:off x="435900" y="1181321"/>
              <a:ext cx="853239" cy="843815"/>
              <a:chOff x="465161" y="1286609"/>
              <a:chExt cx="686426" cy="639273"/>
            </a:xfrm>
          </p:grpSpPr>
          <p:sp>
            <p:nvSpPr>
              <p:cNvPr id="35" name="Hình Bầu dục 34">
                <a:extLst>
                  <a:ext uri="{FF2B5EF4-FFF2-40B4-BE49-F238E27FC236}">
                    <a16:creationId xmlns:a16="http://schemas.microsoft.com/office/drawing/2014/main" id="{7A07AACB-358D-93AD-C6F6-F2148F0C9234}"/>
                  </a:ext>
                </a:extLst>
              </p:cNvPr>
              <p:cNvSpPr/>
              <p:nvPr/>
            </p:nvSpPr>
            <p:spPr>
              <a:xfrm>
                <a:off x="621483" y="1402064"/>
                <a:ext cx="530104" cy="51280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75ADCC"/>
                  </a:solidFill>
                  <a:latin typeface="Calibri"/>
                  <a:sym typeface="Arial"/>
                </a:endParaRPr>
              </a:p>
            </p:txBody>
          </p:sp>
          <p:pic>
            <p:nvPicPr>
              <p:cNvPr id="32" name="Hình ảnh 31" descr="Ảnh có chứa hình mẫu, phim hoạt hình, cười, đồ chơi&#10;&#10;Mô tả được tạo tự động">
                <a:extLst>
                  <a:ext uri="{FF2B5EF4-FFF2-40B4-BE49-F238E27FC236}">
                    <a16:creationId xmlns:a16="http://schemas.microsoft.com/office/drawing/2014/main" id="{82C9FA61-A1E2-DC5A-B469-031BBE00A3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5161" y="1286609"/>
                <a:ext cx="651110" cy="639273"/>
              </a:xfrm>
              <a:prstGeom prst="rect">
                <a:avLst/>
              </a:prstGeom>
            </p:spPr>
          </p:pic>
        </p:grpSp>
      </p:grpSp>
      <p:grpSp>
        <p:nvGrpSpPr>
          <p:cNvPr id="45" name="Nhóm 44">
            <a:extLst>
              <a:ext uri="{FF2B5EF4-FFF2-40B4-BE49-F238E27FC236}">
                <a16:creationId xmlns:a16="http://schemas.microsoft.com/office/drawing/2014/main" id="{F6319006-C1E0-06E6-D0C6-58E26EB73323}"/>
              </a:ext>
            </a:extLst>
          </p:cNvPr>
          <p:cNvGrpSpPr/>
          <p:nvPr/>
        </p:nvGrpSpPr>
        <p:grpSpPr>
          <a:xfrm>
            <a:off x="214945" y="32136"/>
            <a:ext cx="11977055" cy="1592938"/>
            <a:chOff x="337006" y="148087"/>
            <a:chExt cx="8982791" cy="1194704"/>
          </a:xfrm>
        </p:grpSpPr>
        <p:grpSp>
          <p:nvGrpSpPr>
            <p:cNvPr id="6" name="Nhóm 5">
              <a:extLst>
                <a:ext uri="{FF2B5EF4-FFF2-40B4-BE49-F238E27FC236}">
                  <a16:creationId xmlns:a16="http://schemas.microsoft.com/office/drawing/2014/main" id="{9EA93C5D-BB8B-F710-DDE5-47747F86C539}"/>
                </a:ext>
              </a:extLst>
            </p:cNvPr>
            <p:cNvGrpSpPr/>
            <p:nvPr/>
          </p:nvGrpSpPr>
          <p:grpSpPr>
            <a:xfrm>
              <a:off x="962600" y="612527"/>
              <a:ext cx="8357197" cy="730264"/>
              <a:chOff x="1383835" y="1094775"/>
              <a:chExt cx="8357197" cy="730264"/>
            </a:xfrm>
          </p:grpSpPr>
          <p:sp>
            <p:nvSpPr>
              <p:cNvPr id="7" name="Hình chữ nhật: Góc Tròn 6">
                <a:extLst>
                  <a:ext uri="{FF2B5EF4-FFF2-40B4-BE49-F238E27FC236}">
                    <a16:creationId xmlns:a16="http://schemas.microsoft.com/office/drawing/2014/main" id="{E1E9AC70-D64E-CCA4-4D43-9EC35A02124F}"/>
                  </a:ext>
                </a:extLst>
              </p:cNvPr>
              <p:cNvSpPr/>
              <p:nvPr/>
            </p:nvSpPr>
            <p:spPr>
              <a:xfrm>
                <a:off x="1413764" y="1094775"/>
                <a:ext cx="8098668" cy="730264"/>
              </a:xfrm>
              <a:custGeom>
                <a:avLst/>
                <a:gdLst>
                  <a:gd name="connsiteX0" fmla="*/ 0 w 8098668"/>
                  <a:gd name="connsiteY0" fmla="*/ 121712 h 730264"/>
                  <a:gd name="connsiteX1" fmla="*/ 125423 w 8098668"/>
                  <a:gd name="connsiteY1" fmla="*/ 0 h 730264"/>
                  <a:gd name="connsiteX2" fmla="*/ 650623 w 8098668"/>
                  <a:gd name="connsiteY2" fmla="*/ 0 h 730264"/>
                  <a:gd name="connsiteX3" fmla="*/ 1018867 w 8098668"/>
                  <a:gd name="connsiteY3" fmla="*/ 0 h 730264"/>
                  <a:gd name="connsiteX4" fmla="*/ 1701024 w 8098668"/>
                  <a:gd name="connsiteY4" fmla="*/ 0 h 730264"/>
                  <a:gd name="connsiteX5" fmla="*/ 2304702 w 8098668"/>
                  <a:gd name="connsiteY5" fmla="*/ 0 h 730264"/>
                  <a:gd name="connsiteX6" fmla="*/ 2986859 w 8098668"/>
                  <a:gd name="connsiteY6" fmla="*/ 0 h 730264"/>
                  <a:gd name="connsiteX7" fmla="*/ 3433581 w 8098668"/>
                  <a:gd name="connsiteY7" fmla="*/ 0 h 730264"/>
                  <a:gd name="connsiteX8" fmla="*/ 4115738 w 8098668"/>
                  <a:gd name="connsiteY8" fmla="*/ 0 h 730264"/>
                  <a:gd name="connsiteX9" fmla="*/ 4562461 w 8098668"/>
                  <a:gd name="connsiteY9" fmla="*/ 0 h 730264"/>
                  <a:gd name="connsiteX10" fmla="*/ 5166139 w 8098668"/>
                  <a:gd name="connsiteY10" fmla="*/ 0 h 730264"/>
                  <a:gd name="connsiteX11" fmla="*/ 5691339 w 8098668"/>
                  <a:gd name="connsiteY11" fmla="*/ 0 h 730264"/>
                  <a:gd name="connsiteX12" fmla="*/ 6138060 w 8098668"/>
                  <a:gd name="connsiteY12" fmla="*/ 0 h 730264"/>
                  <a:gd name="connsiteX13" fmla="*/ 6741740 w 8098668"/>
                  <a:gd name="connsiteY13" fmla="*/ 0 h 730264"/>
                  <a:gd name="connsiteX14" fmla="*/ 7423896 w 8098668"/>
                  <a:gd name="connsiteY14" fmla="*/ 0 h 730264"/>
                  <a:gd name="connsiteX15" fmla="*/ 7973244 w 8098668"/>
                  <a:gd name="connsiteY15" fmla="*/ 0 h 730264"/>
                  <a:gd name="connsiteX16" fmla="*/ 8098668 w 8098668"/>
                  <a:gd name="connsiteY16" fmla="*/ 121712 h 730264"/>
                  <a:gd name="connsiteX17" fmla="*/ 8098668 w 8098668"/>
                  <a:gd name="connsiteY17" fmla="*/ 608550 h 730264"/>
                  <a:gd name="connsiteX18" fmla="*/ 7973244 w 8098668"/>
                  <a:gd name="connsiteY18" fmla="*/ 730264 h 730264"/>
                  <a:gd name="connsiteX19" fmla="*/ 7369566 w 8098668"/>
                  <a:gd name="connsiteY19" fmla="*/ 730264 h 730264"/>
                  <a:gd name="connsiteX20" fmla="*/ 7001322 w 8098668"/>
                  <a:gd name="connsiteY20" fmla="*/ 730264 h 730264"/>
                  <a:gd name="connsiteX21" fmla="*/ 6319164 w 8098668"/>
                  <a:gd name="connsiteY21" fmla="*/ 730264 h 730264"/>
                  <a:gd name="connsiteX22" fmla="*/ 5872442 w 8098668"/>
                  <a:gd name="connsiteY22" fmla="*/ 730264 h 730264"/>
                  <a:gd name="connsiteX23" fmla="*/ 5111807 w 8098668"/>
                  <a:gd name="connsiteY23" fmla="*/ 730264 h 730264"/>
                  <a:gd name="connsiteX24" fmla="*/ 4665085 w 8098668"/>
                  <a:gd name="connsiteY24" fmla="*/ 730264 h 730264"/>
                  <a:gd name="connsiteX25" fmla="*/ 4061407 w 8098668"/>
                  <a:gd name="connsiteY25" fmla="*/ 730264 h 730264"/>
                  <a:gd name="connsiteX26" fmla="*/ 3693163 w 8098668"/>
                  <a:gd name="connsiteY26" fmla="*/ 730264 h 730264"/>
                  <a:gd name="connsiteX27" fmla="*/ 3011007 w 8098668"/>
                  <a:gd name="connsiteY27" fmla="*/ 730264 h 730264"/>
                  <a:gd name="connsiteX28" fmla="*/ 2407328 w 8098668"/>
                  <a:gd name="connsiteY28" fmla="*/ 730264 h 730264"/>
                  <a:gd name="connsiteX29" fmla="*/ 2039084 w 8098668"/>
                  <a:gd name="connsiteY29" fmla="*/ 730264 h 730264"/>
                  <a:gd name="connsiteX30" fmla="*/ 1592361 w 8098668"/>
                  <a:gd name="connsiteY30" fmla="*/ 730264 h 730264"/>
                  <a:gd name="connsiteX31" fmla="*/ 988683 w 8098668"/>
                  <a:gd name="connsiteY31" fmla="*/ 730264 h 730264"/>
                  <a:gd name="connsiteX32" fmla="*/ 125423 w 8098668"/>
                  <a:gd name="connsiteY32" fmla="*/ 730264 h 730264"/>
                  <a:gd name="connsiteX33" fmla="*/ 0 w 8098668"/>
                  <a:gd name="connsiteY33" fmla="*/ 608550 h 730264"/>
                  <a:gd name="connsiteX34" fmla="*/ 0 w 8098668"/>
                  <a:gd name="connsiteY34" fmla="*/ 121712 h 730264"/>
                  <a:gd name="connsiteX0" fmla="*/ 0 w 8098668"/>
                  <a:gd name="connsiteY0" fmla="*/ 121712 h 730264"/>
                  <a:gd name="connsiteX1" fmla="*/ 125423 w 8098668"/>
                  <a:gd name="connsiteY1" fmla="*/ 0 h 730264"/>
                  <a:gd name="connsiteX2" fmla="*/ 650623 w 8098668"/>
                  <a:gd name="connsiteY2" fmla="*/ 0 h 730264"/>
                  <a:gd name="connsiteX3" fmla="*/ 1097345 w 8098668"/>
                  <a:gd name="connsiteY3" fmla="*/ 0 h 730264"/>
                  <a:gd name="connsiteX4" fmla="*/ 1544067 w 8098668"/>
                  <a:gd name="connsiteY4" fmla="*/ 0 h 730264"/>
                  <a:gd name="connsiteX5" fmla="*/ 2147746 w 8098668"/>
                  <a:gd name="connsiteY5" fmla="*/ 0 h 730264"/>
                  <a:gd name="connsiteX6" fmla="*/ 2908380 w 8098668"/>
                  <a:gd name="connsiteY6" fmla="*/ 0 h 730264"/>
                  <a:gd name="connsiteX7" fmla="*/ 3433581 w 8098668"/>
                  <a:gd name="connsiteY7" fmla="*/ 0 h 730264"/>
                  <a:gd name="connsiteX8" fmla="*/ 4037260 w 8098668"/>
                  <a:gd name="connsiteY8" fmla="*/ 0 h 730264"/>
                  <a:gd name="connsiteX9" fmla="*/ 4405504 w 8098668"/>
                  <a:gd name="connsiteY9" fmla="*/ 0 h 730264"/>
                  <a:gd name="connsiteX10" fmla="*/ 5009182 w 8098668"/>
                  <a:gd name="connsiteY10" fmla="*/ 0 h 730264"/>
                  <a:gd name="connsiteX11" fmla="*/ 5612860 w 8098668"/>
                  <a:gd name="connsiteY11" fmla="*/ 0 h 730264"/>
                  <a:gd name="connsiteX12" fmla="*/ 6216539 w 8098668"/>
                  <a:gd name="connsiteY12" fmla="*/ 0 h 730264"/>
                  <a:gd name="connsiteX13" fmla="*/ 6898695 w 8098668"/>
                  <a:gd name="connsiteY13" fmla="*/ 0 h 730264"/>
                  <a:gd name="connsiteX14" fmla="*/ 7345418 w 8098668"/>
                  <a:gd name="connsiteY14" fmla="*/ 0 h 730264"/>
                  <a:gd name="connsiteX15" fmla="*/ 7973244 w 8098668"/>
                  <a:gd name="connsiteY15" fmla="*/ 0 h 730264"/>
                  <a:gd name="connsiteX16" fmla="*/ 8098668 w 8098668"/>
                  <a:gd name="connsiteY16" fmla="*/ 121712 h 730264"/>
                  <a:gd name="connsiteX17" fmla="*/ 8098668 w 8098668"/>
                  <a:gd name="connsiteY17" fmla="*/ 608550 h 730264"/>
                  <a:gd name="connsiteX18" fmla="*/ 7973244 w 8098668"/>
                  <a:gd name="connsiteY18" fmla="*/ 730264 h 730264"/>
                  <a:gd name="connsiteX19" fmla="*/ 7526521 w 8098668"/>
                  <a:gd name="connsiteY19" fmla="*/ 730264 h 730264"/>
                  <a:gd name="connsiteX20" fmla="*/ 6765886 w 8098668"/>
                  <a:gd name="connsiteY20" fmla="*/ 730264 h 730264"/>
                  <a:gd name="connsiteX21" fmla="*/ 6319164 w 8098668"/>
                  <a:gd name="connsiteY21" fmla="*/ 730264 h 730264"/>
                  <a:gd name="connsiteX22" fmla="*/ 5872442 w 8098668"/>
                  <a:gd name="connsiteY22" fmla="*/ 730264 h 730264"/>
                  <a:gd name="connsiteX23" fmla="*/ 5268764 w 8098668"/>
                  <a:gd name="connsiteY23" fmla="*/ 730264 h 730264"/>
                  <a:gd name="connsiteX24" fmla="*/ 4743563 w 8098668"/>
                  <a:gd name="connsiteY24" fmla="*/ 730264 h 730264"/>
                  <a:gd name="connsiteX25" fmla="*/ 4139885 w 8098668"/>
                  <a:gd name="connsiteY25" fmla="*/ 730264 h 730264"/>
                  <a:gd name="connsiteX26" fmla="*/ 3693163 w 8098668"/>
                  <a:gd name="connsiteY26" fmla="*/ 730264 h 730264"/>
                  <a:gd name="connsiteX27" fmla="*/ 3167962 w 8098668"/>
                  <a:gd name="connsiteY27" fmla="*/ 730264 h 730264"/>
                  <a:gd name="connsiteX28" fmla="*/ 2485806 w 8098668"/>
                  <a:gd name="connsiteY28" fmla="*/ 730264 h 730264"/>
                  <a:gd name="connsiteX29" fmla="*/ 1803649 w 8098668"/>
                  <a:gd name="connsiteY29" fmla="*/ 730264 h 730264"/>
                  <a:gd name="connsiteX30" fmla="*/ 1199971 w 8098668"/>
                  <a:gd name="connsiteY30" fmla="*/ 730264 h 730264"/>
                  <a:gd name="connsiteX31" fmla="*/ 753248 w 8098668"/>
                  <a:gd name="connsiteY31" fmla="*/ 730264 h 730264"/>
                  <a:gd name="connsiteX32" fmla="*/ 125423 w 8098668"/>
                  <a:gd name="connsiteY32" fmla="*/ 730264 h 730264"/>
                  <a:gd name="connsiteX33" fmla="*/ 0 w 8098668"/>
                  <a:gd name="connsiteY33" fmla="*/ 608550 h 730264"/>
                  <a:gd name="connsiteX34" fmla="*/ 0 w 8098668"/>
                  <a:gd name="connsiteY34" fmla="*/ 121712 h 730264"/>
                  <a:gd name="connsiteX0" fmla="*/ 0 w 8098668"/>
                  <a:gd name="connsiteY0" fmla="*/ 121712 h 730264"/>
                  <a:gd name="connsiteX1" fmla="*/ 125423 w 8098668"/>
                  <a:gd name="connsiteY1" fmla="*/ 0 h 730264"/>
                  <a:gd name="connsiteX2" fmla="*/ 650623 w 8098668"/>
                  <a:gd name="connsiteY2" fmla="*/ 0 h 730264"/>
                  <a:gd name="connsiteX3" fmla="*/ 1018867 w 8098668"/>
                  <a:gd name="connsiteY3" fmla="*/ 0 h 730264"/>
                  <a:gd name="connsiteX4" fmla="*/ 1701024 w 8098668"/>
                  <a:gd name="connsiteY4" fmla="*/ 0 h 730264"/>
                  <a:gd name="connsiteX5" fmla="*/ 2304702 w 8098668"/>
                  <a:gd name="connsiteY5" fmla="*/ 0 h 730264"/>
                  <a:gd name="connsiteX6" fmla="*/ 2986859 w 8098668"/>
                  <a:gd name="connsiteY6" fmla="*/ 0 h 730264"/>
                  <a:gd name="connsiteX7" fmla="*/ 3433581 w 8098668"/>
                  <a:gd name="connsiteY7" fmla="*/ 0 h 730264"/>
                  <a:gd name="connsiteX8" fmla="*/ 4115738 w 8098668"/>
                  <a:gd name="connsiteY8" fmla="*/ 0 h 730264"/>
                  <a:gd name="connsiteX9" fmla="*/ 4562461 w 8098668"/>
                  <a:gd name="connsiteY9" fmla="*/ 0 h 730264"/>
                  <a:gd name="connsiteX10" fmla="*/ 5166139 w 8098668"/>
                  <a:gd name="connsiteY10" fmla="*/ 0 h 730264"/>
                  <a:gd name="connsiteX11" fmla="*/ 5691339 w 8098668"/>
                  <a:gd name="connsiteY11" fmla="*/ 0 h 730264"/>
                  <a:gd name="connsiteX12" fmla="*/ 6138060 w 8098668"/>
                  <a:gd name="connsiteY12" fmla="*/ 0 h 730264"/>
                  <a:gd name="connsiteX13" fmla="*/ 6741740 w 8098668"/>
                  <a:gd name="connsiteY13" fmla="*/ 0 h 730264"/>
                  <a:gd name="connsiteX14" fmla="*/ 7423896 w 8098668"/>
                  <a:gd name="connsiteY14" fmla="*/ 0 h 730264"/>
                  <a:gd name="connsiteX15" fmla="*/ 7973244 w 8098668"/>
                  <a:gd name="connsiteY15" fmla="*/ 0 h 730264"/>
                  <a:gd name="connsiteX16" fmla="*/ 8098668 w 8098668"/>
                  <a:gd name="connsiteY16" fmla="*/ 121712 h 730264"/>
                  <a:gd name="connsiteX17" fmla="*/ 8098668 w 8098668"/>
                  <a:gd name="connsiteY17" fmla="*/ 608550 h 730264"/>
                  <a:gd name="connsiteX18" fmla="*/ 7973244 w 8098668"/>
                  <a:gd name="connsiteY18" fmla="*/ 730264 h 730264"/>
                  <a:gd name="connsiteX19" fmla="*/ 7369566 w 8098668"/>
                  <a:gd name="connsiteY19" fmla="*/ 730264 h 730264"/>
                  <a:gd name="connsiteX20" fmla="*/ 7001322 w 8098668"/>
                  <a:gd name="connsiteY20" fmla="*/ 730264 h 730264"/>
                  <a:gd name="connsiteX21" fmla="*/ 6319164 w 8098668"/>
                  <a:gd name="connsiteY21" fmla="*/ 730264 h 730264"/>
                  <a:gd name="connsiteX22" fmla="*/ 5872442 w 8098668"/>
                  <a:gd name="connsiteY22" fmla="*/ 730264 h 730264"/>
                  <a:gd name="connsiteX23" fmla="*/ 5111807 w 8098668"/>
                  <a:gd name="connsiteY23" fmla="*/ 730264 h 730264"/>
                  <a:gd name="connsiteX24" fmla="*/ 4665085 w 8098668"/>
                  <a:gd name="connsiteY24" fmla="*/ 730264 h 730264"/>
                  <a:gd name="connsiteX25" fmla="*/ 4061407 w 8098668"/>
                  <a:gd name="connsiteY25" fmla="*/ 730264 h 730264"/>
                  <a:gd name="connsiteX26" fmla="*/ 3693163 w 8098668"/>
                  <a:gd name="connsiteY26" fmla="*/ 730264 h 730264"/>
                  <a:gd name="connsiteX27" fmla="*/ 3011007 w 8098668"/>
                  <a:gd name="connsiteY27" fmla="*/ 730264 h 730264"/>
                  <a:gd name="connsiteX28" fmla="*/ 2407328 w 8098668"/>
                  <a:gd name="connsiteY28" fmla="*/ 730264 h 730264"/>
                  <a:gd name="connsiteX29" fmla="*/ 2039084 w 8098668"/>
                  <a:gd name="connsiteY29" fmla="*/ 730264 h 730264"/>
                  <a:gd name="connsiteX30" fmla="*/ 1592361 w 8098668"/>
                  <a:gd name="connsiteY30" fmla="*/ 730264 h 730264"/>
                  <a:gd name="connsiteX31" fmla="*/ 988683 w 8098668"/>
                  <a:gd name="connsiteY31" fmla="*/ 730264 h 730264"/>
                  <a:gd name="connsiteX32" fmla="*/ 125423 w 8098668"/>
                  <a:gd name="connsiteY32" fmla="*/ 730264 h 730264"/>
                  <a:gd name="connsiteX33" fmla="*/ 0 w 8098668"/>
                  <a:gd name="connsiteY33" fmla="*/ 608550 h 730264"/>
                  <a:gd name="connsiteX34" fmla="*/ 0 w 8098668"/>
                  <a:gd name="connsiteY34" fmla="*/ 121712 h 730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8098668" h="730264" fill="none" extrusionOk="0">
                    <a:moveTo>
                      <a:pt x="0" y="121712"/>
                    </a:moveTo>
                    <a:cubicBezTo>
                      <a:pt x="-5457" y="51679"/>
                      <a:pt x="47741" y="-22965"/>
                      <a:pt x="125423" y="0"/>
                    </a:cubicBezTo>
                    <a:cubicBezTo>
                      <a:pt x="363073" y="-32989"/>
                      <a:pt x="528637" y="39472"/>
                      <a:pt x="650623" y="0"/>
                    </a:cubicBezTo>
                    <a:cubicBezTo>
                      <a:pt x="768920" y="-29037"/>
                      <a:pt x="844624" y="25600"/>
                      <a:pt x="1018867" y="0"/>
                    </a:cubicBezTo>
                    <a:cubicBezTo>
                      <a:pt x="1172812" y="-144439"/>
                      <a:pt x="1423793" y="70904"/>
                      <a:pt x="1701024" y="0"/>
                    </a:cubicBezTo>
                    <a:cubicBezTo>
                      <a:pt x="1998852" y="-25051"/>
                      <a:pt x="2136052" y="67636"/>
                      <a:pt x="2304702" y="0"/>
                    </a:cubicBezTo>
                    <a:cubicBezTo>
                      <a:pt x="2465619" y="-6241"/>
                      <a:pt x="2700032" y="73217"/>
                      <a:pt x="2986859" y="0"/>
                    </a:cubicBezTo>
                    <a:cubicBezTo>
                      <a:pt x="3285220" y="-42587"/>
                      <a:pt x="3246479" y="1916"/>
                      <a:pt x="3433581" y="0"/>
                    </a:cubicBezTo>
                    <a:cubicBezTo>
                      <a:pt x="3644911" y="60075"/>
                      <a:pt x="3902280" y="31456"/>
                      <a:pt x="4115738" y="0"/>
                    </a:cubicBezTo>
                    <a:cubicBezTo>
                      <a:pt x="4294696" y="-36253"/>
                      <a:pt x="4368062" y="49871"/>
                      <a:pt x="4562461" y="0"/>
                    </a:cubicBezTo>
                    <a:cubicBezTo>
                      <a:pt x="4713281" y="-27881"/>
                      <a:pt x="5025909" y="13609"/>
                      <a:pt x="5166139" y="0"/>
                    </a:cubicBezTo>
                    <a:cubicBezTo>
                      <a:pt x="5385545" y="-31057"/>
                      <a:pt x="5502827" y="19393"/>
                      <a:pt x="5691339" y="0"/>
                    </a:cubicBezTo>
                    <a:cubicBezTo>
                      <a:pt x="5859902" y="-33886"/>
                      <a:pt x="5944437" y="18500"/>
                      <a:pt x="6138060" y="0"/>
                    </a:cubicBezTo>
                    <a:cubicBezTo>
                      <a:pt x="6267286" y="-9987"/>
                      <a:pt x="6618275" y="55597"/>
                      <a:pt x="6741740" y="0"/>
                    </a:cubicBezTo>
                    <a:cubicBezTo>
                      <a:pt x="6888263" y="-57906"/>
                      <a:pt x="7151253" y="3293"/>
                      <a:pt x="7423896" y="0"/>
                    </a:cubicBezTo>
                    <a:cubicBezTo>
                      <a:pt x="7724526" y="-90459"/>
                      <a:pt x="7834584" y="17720"/>
                      <a:pt x="7973244" y="0"/>
                    </a:cubicBezTo>
                    <a:cubicBezTo>
                      <a:pt x="8044078" y="-17824"/>
                      <a:pt x="8106871" y="78054"/>
                      <a:pt x="8098668" y="121712"/>
                    </a:cubicBezTo>
                    <a:cubicBezTo>
                      <a:pt x="8094026" y="314315"/>
                      <a:pt x="8063187" y="422093"/>
                      <a:pt x="8098668" y="608550"/>
                    </a:cubicBezTo>
                    <a:cubicBezTo>
                      <a:pt x="8088897" y="661196"/>
                      <a:pt x="8020114" y="739264"/>
                      <a:pt x="7973244" y="730264"/>
                    </a:cubicBezTo>
                    <a:cubicBezTo>
                      <a:pt x="7784179" y="765962"/>
                      <a:pt x="7489620" y="733355"/>
                      <a:pt x="7369566" y="730264"/>
                    </a:cubicBezTo>
                    <a:cubicBezTo>
                      <a:pt x="7284403" y="751031"/>
                      <a:pt x="7093973" y="727789"/>
                      <a:pt x="7001322" y="730264"/>
                    </a:cubicBezTo>
                    <a:cubicBezTo>
                      <a:pt x="6853303" y="706043"/>
                      <a:pt x="6587778" y="692995"/>
                      <a:pt x="6319164" y="730264"/>
                    </a:cubicBezTo>
                    <a:cubicBezTo>
                      <a:pt x="6083156" y="791054"/>
                      <a:pt x="6105947" y="679482"/>
                      <a:pt x="5872442" y="730264"/>
                    </a:cubicBezTo>
                    <a:cubicBezTo>
                      <a:pt x="5666081" y="744546"/>
                      <a:pt x="5375568" y="656799"/>
                      <a:pt x="5111807" y="730264"/>
                    </a:cubicBezTo>
                    <a:cubicBezTo>
                      <a:pt x="4908768" y="779656"/>
                      <a:pt x="4816771" y="712143"/>
                      <a:pt x="4665085" y="730264"/>
                    </a:cubicBezTo>
                    <a:cubicBezTo>
                      <a:pt x="4486633" y="719579"/>
                      <a:pt x="4319767" y="667433"/>
                      <a:pt x="4061407" y="730264"/>
                    </a:cubicBezTo>
                    <a:cubicBezTo>
                      <a:pt x="3866521" y="790091"/>
                      <a:pt x="3768648" y="713326"/>
                      <a:pt x="3693163" y="730264"/>
                    </a:cubicBezTo>
                    <a:cubicBezTo>
                      <a:pt x="3543188" y="682170"/>
                      <a:pt x="3156654" y="589943"/>
                      <a:pt x="3011007" y="730264"/>
                    </a:cubicBezTo>
                    <a:cubicBezTo>
                      <a:pt x="2802050" y="775120"/>
                      <a:pt x="2541915" y="746323"/>
                      <a:pt x="2407328" y="730264"/>
                    </a:cubicBezTo>
                    <a:cubicBezTo>
                      <a:pt x="2278442" y="769716"/>
                      <a:pt x="2164150" y="741295"/>
                      <a:pt x="2039084" y="730264"/>
                    </a:cubicBezTo>
                    <a:cubicBezTo>
                      <a:pt x="1877082" y="753099"/>
                      <a:pt x="1785577" y="674964"/>
                      <a:pt x="1592361" y="730264"/>
                    </a:cubicBezTo>
                    <a:cubicBezTo>
                      <a:pt x="1387981" y="706997"/>
                      <a:pt x="1094922" y="709540"/>
                      <a:pt x="988683" y="730264"/>
                    </a:cubicBezTo>
                    <a:cubicBezTo>
                      <a:pt x="900129" y="663132"/>
                      <a:pt x="504096" y="568678"/>
                      <a:pt x="125423" y="730264"/>
                    </a:cubicBezTo>
                    <a:cubicBezTo>
                      <a:pt x="48828" y="718501"/>
                      <a:pt x="-17847" y="708238"/>
                      <a:pt x="0" y="608550"/>
                    </a:cubicBezTo>
                    <a:cubicBezTo>
                      <a:pt x="-84572" y="465791"/>
                      <a:pt x="-2929" y="233601"/>
                      <a:pt x="0" y="121712"/>
                    </a:cubicBezTo>
                    <a:close/>
                  </a:path>
                  <a:path w="8098668" h="730264" stroke="0" extrusionOk="0">
                    <a:moveTo>
                      <a:pt x="0" y="121712"/>
                    </a:moveTo>
                    <a:cubicBezTo>
                      <a:pt x="-10962" y="57600"/>
                      <a:pt x="43470" y="-29170"/>
                      <a:pt x="125423" y="0"/>
                    </a:cubicBezTo>
                    <a:cubicBezTo>
                      <a:pt x="343616" y="-37584"/>
                      <a:pt x="431517" y="17979"/>
                      <a:pt x="650623" y="0"/>
                    </a:cubicBezTo>
                    <a:cubicBezTo>
                      <a:pt x="860048" y="-29068"/>
                      <a:pt x="920492" y="2423"/>
                      <a:pt x="1097345" y="0"/>
                    </a:cubicBezTo>
                    <a:cubicBezTo>
                      <a:pt x="1291515" y="-14702"/>
                      <a:pt x="1351452" y="32238"/>
                      <a:pt x="1544067" y="0"/>
                    </a:cubicBezTo>
                    <a:cubicBezTo>
                      <a:pt x="1649991" y="189"/>
                      <a:pt x="1936074" y="14116"/>
                      <a:pt x="2147746" y="0"/>
                    </a:cubicBezTo>
                    <a:cubicBezTo>
                      <a:pt x="2345790" y="-124539"/>
                      <a:pt x="2589656" y="50622"/>
                      <a:pt x="2908380" y="0"/>
                    </a:cubicBezTo>
                    <a:cubicBezTo>
                      <a:pt x="3237042" y="-64090"/>
                      <a:pt x="3188770" y="30519"/>
                      <a:pt x="3433581" y="0"/>
                    </a:cubicBezTo>
                    <a:cubicBezTo>
                      <a:pt x="3671064" y="-35087"/>
                      <a:pt x="3750318" y="18365"/>
                      <a:pt x="4037260" y="0"/>
                    </a:cubicBezTo>
                    <a:cubicBezTo>
                      <a:pt x="4302274" y="-3606"/>
                      <a:pt x="4255450" y="31238"/>
                      <a:pt x="4405504" y="0"/>
                    </a:cubicBezTo>
                    <a:cubicBezTo>
                      <a:pt x="4589608" y="26012"/>
                      <a:pt x="4771580" y="39412"/>
                      <a:pt x="5009182" y="0"/>
                    </a:cubicBezTo>
                    <a:cubicBezTo>
                      <a:pt x="5190024" y="7038"/>
                      <a:pt x="5458710" y="2904"/>
                      <a:pt x="5612860" y="0"/>
                    </a:cubicBezTo>
                    <a:cubicBezTo>
                      <a:pt x="5761921" y="-58334"/>
                      <a:pt x="5915004" y="15884"/>
                      <a:pt x="6216539" y="0"/>
                    </a:cubicBezTo>
                    <a:cubicBezTo>
                      <a:pt x="6511746" y="-37223"/>
                      <a:pt x="6580589" y="37834"/>
                      <a:pt x="6898695" y="0"/>
                    </a:cubicBezTo>
                    <a:cubicBezTo>
                      <a:pt x="7204920" y="-52254"/>
                      <a:pt x="7130827" y="-8823"/>
                      <a:pt x="7345418" y="0"/>
                    </a:cubicBezTo>
                    <a:cubicBezTo>
                      <a:pt x="7542101" y="-7223"/>
                      <a:pt x="7804640" y="77166"/>
                      <a:pt x="7973244" y="0"/>
                    </a:cubicBezTo>
                    <a:cubicBezTo>
                      <a:pt x="8058881" y="14727"/>
                      <a:pt x="8116165" y="80547"/>
                      <a:pt x="8098668" y="121712"/>
                    </a:cubicBezTo>
                    <a:cubicBezTo>
                      <a:pt x="8128018" y="247448"/>
                      <a:pt x="8074130" y="378923"/>
                      <a:pt x="8098668" y="608550"/>
                    </a:cubicBezTo>
                    <a:cubicBezTo>
                      <a:pt x="8100837" y="663744"/>
                      <a:pt x="8004608" y="752606"/>
                      <a:pt x="7973244" y="730264"/>
                    </a:cubicBezTo>
                    <a:cubicBezTo>
                      <a:pt x="7852913" y="753176"/>
                      <a:pt x="7794833" y="677173"/>
                      <a:pt x="7526521" y="730264"/>
                    </a:cubicBezTo>
                    <a:cubicBezTo>
                      <a:pt x="7348658" y="807828"/>
                      <a:pt x="7033592" y="733095"/>
                      <a:pt x="6765886" y="730264"/>
                    </a:cubicBezTo>
                    <a:cubicBezTo>
                      <a:pt x="6495443" y="814842"/>
                      <a:pt x="6457159" y="713990"/>
                      <a:pt x="6319164" y="730264"/>
                    </a:cubicBezTo>
                    <a:cubicBezTo>
                      <a:pt x="6146165" y="791809"/>
                      <a:pt x="6053127" y="697024"/>
                      <a:pt x="5872442" y="730264"/>
                    </a:cubicBezTo>
                    <a:cubicBezTo>
                      <a:pt x="5624287" y="799967"/>
                      <a:pt x="5541376" y="717392"/>
                      <a:pt x="5268764" y="730264"/>
                    </a:cubicBezTo>
                    <a:cubicBezTo>
                      <a:pt x="5051597" y="758258"/>
                      <a:pt x="4923638" y="741110"/>
                      <a:pt x="4743563" y="730264"/>
                    </a:cubicBezTo>
                    <a:cubicBezTo>
                      <a:pt x="4598665" y="823873"/>
                      <a:pt x="4426817" y="747751"/>
                      <a:pt x="4139885" y="730264"/>
                    </a:cubicBezTo>
                    <a:cubicBezTo>
                      <a:pt x="3912111" y="729307"/>
                      <a:pt x="3810985" y="677190"/>
                      <a:pt x="3693163" y="730264"/>
                    </a:cubicBezTo>
                    <a:cubicBezTo>
                      <a:pt x="3550293" y="773030"/>
                      <a:pt x="3385929" y="721374"/>
                      <a:pt x="3167962" y="730264"/>
                    </a:cubicBezTo>
                    <a:cubicBezTo>
                      <a:pt x="2875772" y="701486"/>
                      <a:pt x="2691440" y="676645"/>
                      <a:pt x="2485806" y="730264"/>
                    </a:cubicBezTo>
                    <a:cubicBezTo>
                      <a:pt x="2205614" y="787199"/>
                      <a:pt x="1953656" y="718684"/>
                      <a:pt x="1803649" y="730264"/>
                    </a:cubicBezTo>
                    <a:cubicBezTo>
                      <a:pt x="1693409" y="726092"/>
                      <a:pt x="1358889" y="670306"/>
                      <a:pt x="1199971" y="730264"/>
                    </a:cubicBezTo>
                    <a:cubicBezTo>
                      <a:pt x="1021129" y="737089"/>
                      <a:pt x="883257" y="712371"/>
                      <a:pt x="753248" y="730264"/>
                    </a:cubicBezTo>
                    <a:cubicBezTo>
                      <a:pt x="623639" y="830118"/>
                      <a:pt x="348763" y="710614"/>
                      <a:pt x="125423" y="730264"/>
                    </a:cubicBezTo>
                    <a:cubicBezTo>
                      <a:pt x="42409" y="735092"/>
                      <a:pt x="-1707" y="677438"/>
                      <a:pt x="0" y="608550"/>
                    </a:cubicBezTo>
                    <a:cubicBezTo>
                      <a:pt x="860" y="470311"/>
                      <a:pt x="61375" y="251248"/>
                      <a:pt x="0" y="121712"/>
                    </a:cubicBezTo>
                    <a:close/>
                  </a:path>
                  <a:path w="8098668" h="730264" fill="none" stroke="0" extrusionOk="0">
                    <a:moveTo>
                      <a:pt x="0" y="121712"/>
                    </a:moveTo>
                    <a:cubicBezTo>
                      <a:pt x="16862" y="53627"/>
                      <a:pt x="42008" y="1843"/>
                      <a:pt x="125423" y="0"/>
                    </a:cubicBezTo>
                    <a:cubicBezTo>
                      <a:pt x="376002" y="15645"/>
                      <a:pt x="511791" y="4267"/>
                      <a:pt x="650623" y="0"/>
                    </a:cubicBezTo>
                    <a:cubicBezTo>
                      <a:pt x="788646" y="-35603"/>
                      <a:pt x="857267" y="30686"/>
                      <a:pt x="1018867" y="0"/>
                    </a:cubicBezTo>
                    <a:cubicBezTo>
                      <a:pt x="1092307" y="-34932"/>
                      <a:pt x="1411104" y="42988"/>
                      <a:pt x="1701024" y="0"/>
                    </a:cubicBezTo>
                    <a:cubicBezTo>
                      <a:pt x="1965648" y="-93896"/>
                      <a:pt x="2149039" y="101151"/>
                      <a:pt x="2304702" y="0"/>
                    </a:cubicBezTo>
                    <a:cubicBezTo>
                      <a:pt x="2436416" y="-139728"/>
                      <a:pt x="2657669" y="101943"/>
                      <a:pt x="2986859" y="0"/>
                    </a:cubicBezTo>
                    <a:cubicBezTo>
                      <a:pt x="3302789" y="-8008"/>
                      <a:pt x="3266540" y="13920"/>
                      <a:pt x="3433581" y="0"/>
                    </a:cubicBezTo>
                    <a:cubicBezTo>
                      <a:pt x="3599550" y="21331"/>
                      <a:pt x="3899138" y="153284"/>
                      <a:pt x="4115738" y="0"/>
                    </a:cubicBezTo>
                    <a:cubicBezTo>
                      <a:pt x="4325724" y="-82097"/>
                      <a:pt x="4376106" y="95938"/>
                      <a:pt x="4562461" y="0"/>
                    </a:cubicBezTo>
                    <a:cubicBezTo>
                      <a:pt x="4733781" y="-3762"/>
                      <a:pt x="4907718" y="43369"/>
                      <a:pt x="5166139" y="0"/>
                    </a:cubicBezTo>
                    <a:cubicBezTo>
                      <a:pt x="5383274" y="14739"/>
                      <a:pt x="5517151" y="39347"/>
                      <a:pt x="5691339" y="0"/>
                    </a:cubicBezTo>
                    <a:cubicBezTo>
                      <a:pt x="5871170" y="19301"/>
                      <a:pt x="5971157" y="46874"/>
                      <a:pt x="6138060" y="0"/>
                    </a:cubicBezTo>
                    <a:cubicBezTo>
                      <a:pt x="6298050" y="3236"/>
                      <a:pt x="6622952" y="40593"/>
                      <a:pt x="6741740" y="0"/>
                    </a:cubicBezTo>
                    <a:cubicBezTo>
                      <a:pt x="6839069" y="-73794"/>
                      <a:pt x="7146668" y="86840"/>
                      <a:pt x="7423896" y="0"/>
                    </a:cubicBezTo>
                    <a:cubicBezTo>
                      <a:pt x="7771791" y="-91962"/>
                      <a:pt x="7864021" y="4355"/>
                      <a:pt x="7973244" y="0"/>
                    </a:cubicBezTo>
                    <a:cubicBezTo>
                      <a:pt x="8036474" y="-21161"/>
                      <a:pt x="8093396" y="80064"/>
                      <a:pt x="8098668" y="121712"/>
                    </a:cubicBezTo>
                    <a:cubicBezTo>
                      <a:pt x="8085472" y="352957"/>
                      <a:pt x="8084249" y="461794"/>
                      <a:pt x="8098668" y="608550"/>
                    </a:cubicBezTo>
                    <a:cubicBezTo>
                      <a:pt x="8071658" y="659381"/>
                      <a:pt x="8033710" y="718222"/>
                      <a:pt x="7973244" y="730264"/>
                    </a:cubicBezTo>
                    <a:cubicBezTo>
                      <a:pt x="7762382" y="738309"/>
                      <a:pt x="7494768" y="752072"/>
                      <a:pt x="7369566" y="730264"/>
                    </a:cubicBezTo>
                    <a:cubicBezTo>
                      <a:pt x="7215463" y="751194"/>
                      <a:pt x="7146430" y="704627"/>
                      <a:pt x="7001322" y="730264"/>
                    </a:cubicBezTo>
                    <a:cubicBezTo>
                      <a:pt x="6856043" y="720419"/>
                      <a:pt x="6621535" y="685723"/>
                      <a:pt x="6319164" y="730264"/>
                    </a:cubicBezTo>
                    <a:cubicBezTo>
                      <a:pt x="6107298" y="778943"/>
                      <a:pt x="6099058" y="693106"/>
                      <a:pt x="5872442" y="730264"/>
                    </a:cubicBezTo>
                    <a:cubicBezTo>
                      <a:pt x="5680034" y="804095"/>
                      <a:pt x="5323502" y="705018"/>
                      <a:pt x="5111807" y="730264"/>
                    </a:cubicBezTo>
                    <a:cubicBezTo>
                      <a:pt x="4939964" y="796113"/>
                      <a:pt x="4839749" y="744708"/>
                      <a:pt x="4665085" y="730264"/>
                    </a:cubicBezTo>
                    <a:cubicBezTo>
                      <a:pt x="4529180" y="765156"/>
                      <a:pt x="4238425" y="638733"/>
                      <a:pt x="4061407" y="730264"/>
                    </a:cubicBezTo>
                    <a:cubicBezTo>
                      <a:pt x="3859061" y="765886"/>
                      <a:pt x="3787950" y="718457"/>
                      <a:pt x="3693163" y="730264"/>
                    </a:cubicBezTo>
                    <a:cubicBezTo>
                      <a:pt x="3606377" y="718516"/>
                      <a:pt x="3207480" y="679741"/>
                      <a:pt x="3011007" y="730264"/>
                    </a:cubicBezTo>
                    <a:cubicBezTo>
                      <a:pt x="2812219" y="756183"/>
                      <a:pt x="2532188" y="712389"/>
                      <a:pt x="2407328" y="730264"/>
                    </a:cubicBezTo>
                    <a:cubicBezTo>
                      <a:pt x="2293254" y="753995"/>
                      <a:pt x="2187800" y="730795"/>
                      <a:pt x="2039084" y="730264"/>
                    </a:cubicBezTo>
                    <a:cubicBezTo>
                      <a:pt x="1890312" y="748915"/>
                      <a:pt x="1744405" y="738872"/>
                      <a:pt x="1592361" y="730264"/>
                    </a:cubicBezTo>
                    <a:cubicBezTo>
                      <a:pt x="1422308" y="749407"/>
                      <a:pt x="1069771" y="707187"/>
                      <a:pt x="988683" y="730264"/>
                    </a:cubicBezTo>
                    <a:cubicBezTo>
                      <a:pt x="830253" y="747770"/>
                      <a:pt x="384405" y="628458"/>
                      <a:pt x="125423" y="730264"/>
                    </a:cubicBezTo>
                    <a:cubicBezTo>
                      <a:pt x="27682" y="733232"/>
                      <a:pt x="-17145" y="697334"/>
                      <a:pt x="0" y="608550"/>
                    </a:cubicBezTo>
                    <a:cubicBezTo>
                      <a:pt x="-53964" y="458012"/>
                      <a:pt x="55543" y="239909"/>
                      <a:pt x="0" y="121712"/>
                    </a:cubicBezTo>
                    <a:close/>
                  </a:path>
                  <a:path w="8098668" h="730264" fill="none" stroke="0" extrusionOk="0">
                    <a:moveTo>
                      <a:pt x="0" y="121712"/>
                    </a:moveTo>
                    <a:cubicBezTo>
                      <a:pt x="4733" y="75453"/>
                      <a:pt x="47687" y="-17819"/>
                      <a:pt x="125423" y="0"/>
                    </a:cubicBezTo>
                    <a:cubicBezTo>
                      <a:pt x="324204" y="25095"/>
                      <a:pt x="498861" y="26643"/>
                      <a:pt x="650623" y="0"/>
                    </a:cubicBezTo>
                    <a:cubicBezTo>
                      <a:pt x="799625" y="-13001"/>
                      <a:pt x="847048" y="39791"/>
                      <a:pt x="1018867" y="0"/>
                    </a:cubicBezTo>
                    <a:cubicBezTo>
                      <a:pt x="1088992" y="-78801"/>
                      <a:pt x="1437044" y="86693"/>
                      <a:pt x="1701024" y="0"/>
                    </a:cubicBezTo>
                    <a:cubicBezTo>
                      <a:pt x="1986797" y="-58766"/>
                      <a:pt x="2124560" y="51197"/>
                      <a:pt x="2304702" y="0"/>
                    </a:cubicBezTo>
                    <a:cubicBezTo>
                      <a:pt x="2405845" y="-107015"/>
                      <a:pt x="2696925" y="76044"/>
                      <a:pt x="2986859" y="0"/>
                    </a:cubicBezTo>
                    <a:cubicBezTo>
                      <a:pt x="3282682" y="-19164"/>
                      <a:pt x="3248093" y="26363"/>
                      <a:pt x="3433581" y="0"/>
                    </a:cubicBezTo>
                    <a:cubicBezTo>
                      <a:pt x="3629043" y="1921"/>
                      <a:pt x="3912032" y="64400"/>
                      <a:pt x="4115738" y="0"/>
                    </a:cubicBezTo>
                    <a:cubicBezTo>
                      <a:pt x="4295918" y="-32237"/>
                      <a:pt x="4372117" y="33102"/>
                      <a:pt x="4562461" y="0"/>
                    </a:cubicBezTo>
                    <a:cubicBezTo>
                      <a:pt x="4725611" y="-24679"/>
                      <a:pt x="5004984" y="46749"/>
                      <a:pt x="5166139" y="0"/>
                    </a:cubicBezTo>
                    <a:cubicBezTo>
                      <a:pt x="5349233" y="-14806"/>
                      <a:pt x="5510430" y="22319"/>
                      <a:pt x="5691339" y="0"/>
                    </a:cubicBezTo>
                    <a:cubicBezTo>
                      <a:pt x="5873620" y="-11849"/>
                      <a:pt x="5963124" y="30661"/>
                      <a:pt x="6138060" y="0"/>
                    </a:cubicBezTo>
                    <a:cubicBezTo>
                      <a:pt x="6308450" y="11326"/>
                      <a:pt x="6661596" y="46913"/>
                      <a:pt x="6741740" y="0"/>
                    </a:cubicBezTo>
                    <a:cubicBezTo>
                      <a:pt x="6907890" y="-64664"/>
                      <a:pt x="7187177" y="131041"/>
                      <a:pt x="7423896" y="0"/>
                    </a:cubicBezTo>
                    <a:cubicBezTo>
                      <a:pt x="7711488" y="-68303"/>
                      <a:pt x="7855452" y="-1299"/>
                      <a:pt x="7973244" y="0"/>
                    </a:cubicBezTo>
                    <a:cubicBezTo>
                      <a:pt x="8035681" y="-23449"/>
                      <a:pt x="8098130" y="72811"/>
                      <a:pt x="8098668" y="121712"/>
                    </a:cubicBezTo>
                    <a:cubicBezTo>
                      <a:pt x="8070223" y="326172"/>
                      <a:pt x="8052418" y="444277"/>
                      <a:pt x="8098668" y="608550"/>
                    </a:cubicBezTo>
                    <a:cubicBezTo>
                      <a:pt x="8084001" y="670930"/>
                      <a:pt x="8017385" y="728558"/>
                      <a:pt x="7973244" y="730264"/>
                    </a:cubicBezTo>
                    <a:cubicBezTo>
                      <a:pt x="7785190" y="733655"/>
                      <a:pt x="7506546" y="758687"/>
                      <a:pt x="7369566" y="730264"/>
                    </a:cubicBezTo>
                    <a:cubicBezTo>
                      <a:pt x="7278102" y="780772"/>
                      <a:pt x="7133728" y="691536"/>
                      <a:pt x="7001322" y="730264"/>
                    </a:cubicBezTo>
                    <a:cubicBezTo>
                      <a:pt x="6890452" y="768394"/>
                      <a:pt x="6504925" y="671021"/>
                      <a:pt x="6319164" y="730264"/>
                    </a:cubicBezTo>
                    <a:cubicBezTo>
                      <a:pt x="6091708" y="772124"/>
                      <a:pt x="6106131" y="691805"/>
                      <a:pt x="5872442" y="730264"/>
                    </a:cubicBezTo>
                    <a:cubicBezTo>
                      <a:pt x="5667687" y="700494"/>
                      <a:pt x="5343830" y="605075"/>
                      <a:pt x="5111807" y="730264"/>
                    </a:cubicBezTo>
                    <a:cubicBezTo>
                      <a:pt x="4881891" y="785348"/>
                      <a:pt x="4818610" y="732939"/>
                      <a:pt x="4665085" y="730264"/>
                    </a:cubicBezTo>
                    <a:cubicBezTo>
                      <a:pt x="4479215" y="693596"/>
                      <a:pt x="4283419" y="671170"/>
                      <a:pt x="4061407" y="730264"/>
                    </a:cubicBezTo>
                    <a:cubicBezTo>
                      <a:pt x="3834242" y="794788"/>
                      <a:pt x="3783670" y="701346"/>
                      <a:pt x="3693163" y="730264"/>
                    </a:cubicBezTo>
                    <a:cubicBezTo>
                      <a:pt x="3557070" y="754936"/>
                      <a:pt x="3153043" y="585668"/>
                      <a:pt x="3011007" y="730264"/>
                    </a:cubicBezTo>
                    <a:cubicBezTo>
                      <a:pt x="2808094" y="788578"/>
                      <a:pt x="2553428" y="723129"/>
                      <a:pt x="2407328" y="730264"/>
                    </a:cubicBezTo>
                    <a:cubicBezTo>
                      <a:pt x="2291151" y="762301"/>
                      <a:pt x="2185030" y="729023"/>
                      <a:pt x="2039084" y="730264"/>
                    </a:cubicBezTo>
                    <a:cubicBezTo>
                      <a:pt x="1873821" y="743187"/>
                      <a:pt x="1790172" y="697884"/>
                      <a:pt x="1592361" y="730264"/>
                    </a:cubicBezTo>
                    <a:cubicBezTo>
                      <a:pt x="1374900" y="746725"/>
                      <a:pt x="1115290" y="685789"/>
                      <a:pt x="988683" y="730264"/>
                    </a:cubicBezTo>
                    <a:cubicBezTo>
                      <a:pt x="860278" y="721900"/>
                      <a:pt x="475111" y="673609"/>
                      <a:pt x="125423" y="730264"/>
                    </a:cubicBezTo>
                    <a:cubicBezTo>
                      <a:pt x="43994" y="715746"/>
                      <a:pt x="-8804" y="706489"/>
                      <a:pt x="0" y="608550"/>
                    </a:cubicBezTo>
                    <a:cubicBezTo>
                      <a:pt x="-116646" y="477618"/>
                      <a:pt x="32794" y="257081"/>
                      <a:pt x="0" y="121712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12700">
                <a:solidFill>
                  <a:srgbClr val="FF0000"/>
                </a:solidFill>
                <a:extLst>
                  <a:ext uri="{C807C97D-BFC1-408E-A445-0C87EB9F89A2}">
                    <ask:lineSketchStyleProps xmlns:ask="http://schemas.microsoft.com/office/drawing/2018/sketchyshapes" sd="974754452">
                      <a:custGeom>
                        <a:avLst/>
                        <a:gdLst>
                          <a:gd name="connsiteX0" fmla="*/ 0 w 10798225"/>
                          <a:gd name="connsiteY0" fmla="*/ 162283 h 973685"/>
                          <a:gd name="connsiteX1" fmla="*/ 167231 w 10798225"/>
                          <a:gd name="connsiteY1" fmla="*/ 0 h 973685"/>
                          <a:gd name="connsiteX2" fmla="*/ 867498 w 10798225"/>
                          <a:gd name="connsiteY2" fmla="*/ 0 h 973685"/>
                          <a:gd name="connsiteX3" fmla="*/ 1358490 w 10798225"/>
                          <a:gd name="connsiteY3" fmla="*/ 0 h 973685"/>
                          <a:gd name="connsiteX4" fmla="*/ 2268033 w 10798225"/>
                          <a:gd name="connsiteY4" fmla="*/ 0 h 973685"/>
                          <a:gd name="connsiteX5" fmla="*/ 3072937 w 10798225"/>
                          <a:gd name="connsiteY5" fmla="*/ 0 h 973685"/>
                          <a:gd name="connsiteX6" fmla="*/ 3982480 w 10798225"/>
                          <a:gd name="connsiteY6" fmla="*/ 0 h 973685"/>
                          <a:gd name="connsiteX7" fmla="*/ 4578109 w 10798225"/>
                          <a:gd name="connsiteY7" fmla="*/ 0 h 973685"/>
                          <a:gd name="connsiteX8" fmla="*/ 5487652 w 10798225"/>
                          <a:gd name="connsiteY8" fmla="*/ 0 h 973685"/>
                          <a:gd name="connsiteX9" fmla="*/ 6083282 w 10798225"/>
                          <a:gd name="connsiteY9" fmla="*/ 0 h 973685"/>
                          <a:gd name="connsiteX10" fmla="*/ 6888186 w 10798225"/>
                          <a:gd name="connsiteY10" fmla="*/ 0 h 973685"/>
                          <a:gd name="connsiteX11" fmla="*/ 7588453 w 10798225"/>
                          <a:gd name="connsiteY11" fmla="*/ 0 h 973685"/>
                          <a:gd name="connsiteX12" fmla="*/ 8184082 w 10798225"/>
                          <a:gd name="connsiteY12" fmla="*/ 0 h 973685"/>
                          <a:gd name="connsiteX13" fmla="*/ 8988988 w 10798225"/>
                          <a:gd name="connsiteY13" fmla="*/ 0 h 973685"/>
                          <a:gd name="connsiteX14" fmla="*/ 9898529 w 10798225"/>
                          <a:gd name="connsiteY14" fmla="*/ 0 h 973685"/>
                          <a:gd name="connsiteX15" fmla="*/ 10630993 w 10798225"/>
                          <a:gd name="connsiteY15" fmla="*/ 0 h 973685"/>
                          <a:gd name="connsiteX16" fmla="*/ 10798225 w 10798225"/>
                          <a:gd name="connsiteY16" fmla="*/ 162283 h 973685"/>
                          <a:gd name="connsiteX17" fmla="*/ 10798225 w 10798225"/>
                          <a:gd name="connsiteY17" fmla="*/ 811401 h 973685"/>
                          <a:gd name="connsiteX18" fmla="*/ 10630993 w 10798225"/>
                          <a:gd name="connsiteY18" fmla="*/ 973685 h 973685"/>
                          <a:gd name="connsiteX19" fmla="*/ 9826089 w 10798225"/>
                          <a:gd name="connsiteY19" fmla="*/ 973685 h 973685"/>
                          <a:gd name="connsiteX20" fmla="*/ 9335097 w 10798225"/>
                          <a:gd name="connsiteY20" fmla="*/ 973685 h 973685"/>
                          <a:gd name="connsiteX21" fmla="*/ 8425554 w 10798225"/>
                          <a:gd name="connsiteY21" fmla="*/ 973685 h 973685"/>
                          <a:gd name="connsiteX22" fmla="*/ 7829924 w 10798225"/>
                          <a:gd name="connsiteY22" fmla="*/ 973685 h 973685"/>
                          <a:gd name="connsiteX23" fmla="*/ 6815744 w 10798225"/>
                          <a:gd name="connsiteY23" fmla="*/ 973685 h 973685"/>
                          <a:gd name="connsiteX24" fmla="*/ 6220115 w 10798225"/>
                          <a:gd name="connsiteY24" fmla="*/ 973685 h 973685"/>
                          <a:gd name="connsiteX25" fmla="*/ 5415210 w 10798225"/>
                          <a:gd name="connsiteY25" fmla="*/ 973685 h 973685"/>
                          <a:gd name="connsiteX26" fmla="*/ 4924218 w 10798225"/>
                          <a:gd name="connsiteY26" fmla="*/ 973685 h 973685"/>
                          <a:gd name="connsiteX27" fmla="*/ 4014677 w 10798225"/>
                          <a:gd name="connsiteY27" fmla="*/ 973685 h 973685"/>
                          <a:gd name="connsiteX28" fmla="*/ 3209771 w 10798225"/>
                          <a:gd name="connsiteY28" fmla="*/ 973685 h 973685"/>
                          <a:gd name="connsiteX29" fmla="*/ 2718779 w 10798225"/>
                          <a:gd name="connsiteY29" fmla="*/ 973685 h 973685"/>
                          <a:gd name="connsiteX30" fmla="*/ 2123149 w 10798225"/>
                          <a:gd name="connsiteY30" fmla="*/ 973685 h 973685"/>
                          <a:gd name="connsiteX31" fmla="*/ 1318245 w 10798225"/>
                          <a:gd name="connsiteY31" fmla="*/ 973685 h 973685"/>
                          <a:gd name="connsiteX32" fmla="*/ 167231 w 10798225"/>
                          <a:gd name="connsiteY32" fmla="*/ 973685 h 973685"/>
                          <a:gd name="connsiteX33" fmla="*/ 0 w 10798225"/>
                          <a:gd name="connsiteY33" fmla="*/ 811401 h 973685"/>
                          <a:gd name="connsiteX34" fmla="*/ 0 w 10798225"/>
                          <a:gd name="connsiteY34" fmla="*/ 162283 h 973685"/>
                          <a:gd name="connsiteX0" fmla="*/ 0 w 10798225"/>
                          <a:gd name="connsiteY0" fmla="*/ 162283 h 973685"/>
                          <a:gd name="connsiteX1" fmla="*/ 167231 w 10798225"/>
                          <a:gd name="connsiteY1" fmla="*/ 0 h 973685"/>
                          <a:gd name="connsiteX2" fmla="*/ 867498 w 10798225"/>
                          <a:gd name="connsiteY2" fmla="*/ 0 h 973685"/>
                          <a:gd name="connsiteX3" fmla="*/ 1463127 w 10798225"/>
                          <a:gd name="connsiteY3" fmla="*/ 0 h 973685"/>
                          <a:gd name="connsiteX4" fmla="*/ 2058757 w 10798225"/>
                          <a:gd name="connsiteY4" fmla="*/ 0 h 973685"/>
                          <a:gd name="connsiteX5" fmla="*/ 2863662 w 10798225"/>
                          <a:gd name="connsiteY5" fmla="*/ 0 h 973685"/>
                          <a:gd name="connsiteX6" fmla="*/ 3877841 w 10798225"/>
                          <a:gd name="connsiteY6" fmla="*/ 0 h 973685"/>
                          <a:gd name="connsiteX7" fmla="*/ 4578109 w 10798225"/>
                          <a:gd name="connsiteY7" fmla="*/ 0 h 973685"/>
                          <a:gd name="connsiteX8" fmla="*/ 5383014 w 10798225"/>
                          <a:gd name="connsiteY8" fmla="*/ 0 h 973685"/>
                          <a:gd name="connsiteX9" fmla="*/ 5874006 w 10798225"/>
                          <a:gd name="connsiteY9" fmla="*/ 0 h 973685"/>
                          <a:gd name="connsiteX10" fmla="*/ 6678910 w 10798225"/>
                          <a:gd name="connsiteY10" fmla="*/ 0 h 973685"/>
                          <a:gd name="connsiteX11" fmla="*/ 7483815 w 10798225"/>
                          <a:gd name="connsiteY11" fmla="*/ 0 h 973685"/>
                          <a:gd name="connsiteX12" fmla="*/ 8288720 w 10798225"/>
                          <a:gd name="connsiteY12" fmla="*/ 0 h 973685"/>
                          <a:gd name="connsiteX13" fmla="*/ 9198262 w 10798225"/>
                          <a:gd name="connsiteY13" fmla="*/ 0 h 973685"/>
                          <a:gd name="connsiteX14" fmla="*/ 9793892 w 10798225"/>
                          <a:gd name="connsiteY14" fmla="*/ 0 h 973685"/>
                          <a:gd name="connsiteX15" fmla="*/ 10630993 w 10798225"/>
                          <a:gd name="connsiteY15" fmla="*/ 0 h 973685"/>
                          <a:gd name="connsiteX16" fmla="*/ 10798225 w 10798225"/>
                          <a:gd name="connsiteY16" fmla="*/ 162283 h 973685"/>
                          <a:gd name="connsiteX17" fmla="*/ 10798225 w 10798225"/>
                          <a:gd name="connsiteY17" fmla="*/ 811401 h 973685"/>
                          <a:gd name="connsiteX18" fmla="*/ 10630993 w 10798225"/>
                          <a:gd name="connsiteY18" fmla="*/ 973685 h 973685"/>
                          <a:gd name="connsiteX19" fmla="*/ 10035363 w 10798225"/>
                          <a:gd name="connsiteY19" fmla="*/ 973685 h 973685"/>
                          <a:gd name="connsiteX20" fmla="*/ 9021183 w 10798225"/>
                          <a:gd name="connsiteY20" fmla="*/ 973685 h 973685"/>
                          <a:gd name="connsiteX21" fmla="*/ 8425554 w 10798225"/>
                          <a:gd name="connsiteY21" fmla="*/ 973685 h 973685"/>
                          <a:gd name="connsiteX22" fmla="*/ 7829924 w 10798225"/>
                          <a:gd name="connsiteY22" fmla="*/ 973685 h 973685"/>
                          <a:gd name="connsiteX23" fmla="*/ 7025020 w 10798225"/>
                          <a:gd name="connsiteY23" fmla="*/ 973685 h 973685"/>
                          <a:gd name="connsiteX24" fmla="*/ 6324752 w 10798225"/>
                          <a:gd name="connsiteY24" fmla="*/ 973685 h 973685"/>
                          <a:gd name="connsiteX25" fmla="*/ 5519848 w 10798225"/>
                          <a:gd name="connsiteY25" fmla="*/ 973685 h 973685"/>
                          <a:gd name="connsiteX26" fmla="*/ 4924218 w 10798225"/>
                          <a:gd name="connsiteY26" fmla="*/ 973685 h 973685"/>
                          <a:gd name="connsiteX27" fmla="*/ 4223951 w 10798225"/>
                          <a:gd name="connsiteY27" fmla="*/ 973685 h 973685"/>
                          <a:gd name="connsiteX28" fmla="*/ 3314409 w 10798225"/>
                          <a:gd name="connsiteY28" fmla="*/ 973685 h 973685"/>
                          <a:gd name="connsiteX29" fmla="*/ 2404866 w 10798225"/>
                          <a:gd name="connsiteY29" fmla="*/ 973685 h 973685"/>
                          <a:gd name="connsiteX30" fmla="*/ 1599962 w 10798225"/>
                          <a:gd name="connsiteY30" fmla="*/ 973685 h 973685"/>
                          <a:gd name="connsiteX31" fmla="*/ 1004332 w 10798225"/>
                          <a:gd name="connsiteY31" fmla="*/ 973685 h 973685"/>
                          <a:gd name="connsiteX32" fmla="*/ 167231 w 10798225"/>
                          <a:gd name="connsiteY32" fmla="*/ 973685 h 973685"/>
                          <a:gd name="connsiteX33" fmla="*/ 0 w 10798225"/>
                          <a:gd name="connsiteY33" fmla="*/ 811401 h 973685"/>
                          <a:gd name="connsiteX34" fmla="*/ 0 w 10798225"/>
                          <a:gd name="connsiteY34" fmla="*/ 162283 h 97368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</a:cxnLst>
                        <a:rect l="l" t="t" r="r" b="b"/>
                        <a:pathLst>
                          <a:path w="10798225" h="973685" fill="none" extrusionOk="0">
                            <a:moveTo>
                              <a:pt x="0" y="162283"/>
                            </a:moveTo>
                            <a:cubicBezTo>
                              <a:pt x="13085" y="89554"/>
                              <a:pt x="63371" y="-19716"/>
                              <a:pt x="167231" y="0"/>
                            </a:cubicBezTo>
                            <a:cubicBezTo>
                              <a:pt x="460378" y="-11272"/>
                              <a:pt x="669342" y="40635"/>
                              <a:pt x="867498" y="0"/>
                            </a:cubicBezTo>
                            <a:cubicBezTo>
                              <a:pt x="1037613" y="-31224"/>
                              <a:pt x="1139194" y="31525"/>
                              <a:pt x="1358490" y="0"/>
                            </a:cubicBezTo>
                            <a:cubicBezTo>
                              <a:pt x="1536459" y="-103669"/>
                              <a:pt x="1901728" y="115671"/>
                              <a:pt x="2268033" y="0"/>
                            </a:cubicBezTo>
                            <a:cubicBezTo>
                              <a:pt x="2664980" y="-78051"/>
                              <a:pt x="2852286" y="40289"/>
                              <a:pt x="3072937" y="0"/>
                            </a:cubicBezTo>
                            <a:cubicBezTo>
                              <a:pt x="3236345" y="-83461"/>
                              <a:pt x="3570607" y="106372"/>
                              <a:pt x="3982480" y="0"/>
                            </a:cubicBezTo>
                            <a:cubicBezTo>
                              <a:pt x="4392711" y="-37462"/>
                              <a:pt x="4326488" y="20556"/>
                              <a:pt x="4578109" y="0"/>
                            </a:cubicBezTo>
                            <a:cubicBezTo>
                              <a:pt x="4846147" y="9030"/>
                              <a:pt x="5213415" y="71817"/>
                              <a:pt x="5487652" y="0"/>
                            </a:cubicBezTo>
                            <a:cubicBezTo>
                              <a:pt x="5738900" y="-26950"/>
                              <a:pt x="5834995" y="37514"/>
                              <a:pt x="6083282" y="0"/>
                            </a:cubicBezTo>
                            <a:cubicBezTo>
                              <a:pt x="6285215" y="-44532"/>
                              <a:pt x="6679530" y="34003"/>
                              <a:pt x="6888186" y="0"/>
                            </a:cubicBezTo>
                            <a:cubicBezTo>
                              <a:pt x="7174511" y="-48291"/>
                              <a:pt x="7334708" y="15506"/>
                              <a:pt x="7588453" y="0"/>
                            </a:cubicBezTo>
                            <a:cubicBezTo>
                              <a:pt x="7816840" y="-53495"/>
                              <a:pt x="7944051" y="21540"/>
                              <a:pt x="8184082" y="0"/>
                            </a:cubicBezTo>
                            <a:cubicBezTo>
                              <a:pt x="8397097" y="-24069"/>
                              <a:pt x="8854758" y="47612"/>
                              <a:pt x="8988988" y="0"/>
                            </a:cubicBezTo>
                            <a:cubicBezTo>
                              <a:pt x="9106598" y="-88234"/>
                              <a:pt x="9550640" y="84712"/>
                              <a:pt x="9898529" y="0"/>
                            </a:cubicBezTo>
                            <a:cubicBezTo>
                              <a:pt x="10273897" y="-89115"/>
                              <a:pt x="10451304" y="22392"/>
                              <a:pt x="10630993" y="0"/>
                            </a:cubicBezTo>
                            <a:cubicBezTo>
                              <a:pt x="10722380" y="-27648"/>
                              <a:pt x="10817382" y="84021"/>
                              <a:pt x="10798225" y="162283"/>
                            </a:cubicBezTo>
                            <a:cubicBezTo>
                              <a:pt x="10772841" y="416341"/>
                              <a:pt x="10748333" y="565180"/>
                              <a:pt x="10798225" y="811401"/>
                            </a:cubicBezTo>
                            <a:cubicBezTo>
                              <a:pt x="10786371" y="895382"/>
                              <a:pt x="10692143" y="987516"/>
                              <a:pt x="10630993" y="973685"/>
                            </a:cubicBezTo>
                            <a:cubicBezTo>
                              <a:pt x="10359232" y="996788"/>
                              <a:pt x="9990903" y="1006457"/>
                              <a:pt x="9826089" y="973685"/>
                            </a:cubicBezTo>
                            <a:cubicBezTo>
                              <a:pt x="9722399" y="1016276"/>
                              <a:pt x="9491811" y="939240"/>
                              <a:pt x="9335097" y="973685"/>
                            </a:cubicBezTo>
                            <a:cubicBezTo>
                              <a:pt x="9162682" y="976177"/>
                              <a:pt x="8732264" y="910450"/>
                              <a:pt x="8425554" y="973685"/>
                            </a:cubicBezTo>
                            <a:cubicBezTo>
                              <a:pt x="8116759" y="1040041"/>
                              <a:pt x="8136829" y="921163"/>
                              <a:pt x="7829924" y="973685"/>
                            </a:cubicBezTo>
                            <a:cubicBezTo>
                              <a:pt x="7544512" y="1000550"/>
                              <a:pt x="7160603" y="886590"/>
                              <a:pt x="6815744" y="973685"/>
                            </a:cubicBezTo>
                            <a:cubicBezTo>
                              <a:pt x="6533180" y="1038828"/>
                              <a:pt x="6430441" y="964731"/>
                              <a:pt x="6220115" y="973685"/>
                            </a:cubicBezTo>
                            <a:cubicBezTo>
                              <a:pt x="5989770" y="960761"/>
                              <a:pt x="5755908" y="899392"/>
                              <a:pt x="5415210" y="973685"/>
                            </a:cubicBezTo>
                            <a:cubicBezTo>
                              <a:pt x="5142220" y="1055019"/>
                              <a:pt x="5026343" y="933967"/>
                              <a:pt x="4924218" y="973685"/>
                            </a:cubicBezTo>
                            <a:cubicBezTo>
                              <a:pt x="4751503" y="941356"/>
                              <a:pt x="4263073" y="839834"/>
                              <a:pt x="4014677" y="973685"/>
                            </a:cubicBezTo>
                            <a:cubicBezTo>
                              <a:pt x="3741535" y="1048410"/>
                              <a:pt x="3392182" y="958417"/>
                              <a:pt x="3209771" y="973685"/>
                            </a:cubicBezTo>
                            <a:cubicBezTo>
                              <a:pt x="3018508" y="1017968"/>
                              <a:pt x="2907398" y="968050"/>
                              <a:pt x="2718779" y="973685"/>
                            </a:cubicBezTo>
                            <a:cubicBezTo>
                              <a:pt x="2520749" y="984987"/>
                              <a:pt x="2351531" y="940479"/>
                              <a:pt x="2123149" y="973685"/>
                            </a:cubicBezTo>
                            <a:cubicBezTo>
                              <a:pt x="1863931" y="990003"/>
                              <a:pt x="1488295" y="940319"/>
                              <a:pt x="1318245" y="973685"/>
                            </a:cubicBezTo>
                            <a:cubicBezTo>
                              <a:pt x="1188840" y="914333"/>
                              <a:pt x="628092" y="855151"/>
                              <a:pt x="167231" y="973685"/>
                            </a:cubicBezTo>
                            <a:cubicBezTo>
                              <a:pt x="51476" y="970612"/>
                              <a:pt x="-28001" y="923649"/>
                              <a:pt x="0" y="811401"/>
                            </a:cubicBezTo>
                            <a:cubicBezTo>
                              <a:pt x="-110307" y="616090"/>
                              <a:pt x="30663" y="329348"/>
                              <a:pt x="0" y="162283"/>
                            </a:cubicBezTo>
                            <a:close/>
                          </a:path>
                          <a:path w="10798225" h="973685" stroke="0" extrusionOk="0">
                            <a:moveTo>
                              <a:pt x="0" y="162283"/>
                            </a:moveTo>
                            <a:cubicBezTo>
                              <a:pt x="-8372" y="76355"/>
                              <a:pt x="63586" y="-9686"/>
                              <a:pt x="167231" y="0"/>
                            </a:cubicBezTo>
                            <a:cubicBezTo>
                              <a:pt x="479032" y="-59596"/>
                              <a:pt x="563838" y="36229"/>
                              <a:pt x="867498" y="0"/>
                            </a:cubicBezTo>
                            <a:cubicBezTo>
                              <a:pt x="1162794" y="-46520"/>
                              <a:pt x="1242390" y="33551"/>
                              <a:pt x="1463127" y="0"/>
                            </a:cubicBezTo>
                            <a:cubicBezTo>
                              <a:pt x="1710021" y="-11660"/>
                              <a:pt x="1799408" y="31521"/>
                              <a:pt x="2058757" y="0"/>
                            </a:cubicBezTo>
                            <a:cubicBezTo>
                              <a:pt x="2236912" y="-15528"/>
                              <a:pt x="2603841" y="17900"/>
                              <a:pt x="2863662" y="0"/>
                            </a:cubicBezTo>
                            <a:cubicBezTo>
                              <a:pt x="3131767" y="-78182"/>
                              <a:pt x="3433757" y="52885"/>
                              <a:pt x="3877841" y="0"/>
                            </a:cubicBezTo>
                            <a:cubicBezTo>
                              <a:pt x="4316895" y="-77754"/>
                              <a:pt x="4259768" y="16121"/>
                              <a:pt x="4578109" y="0"/>
                            </a:cubicBezTo>
                            <a:cubicBezTo>
                              <a:pt x="4896119" y="-44896"/>
                              <a:pt x="4972930" y="34440"/>
                              <a:pt x="5383014" y="0"/>
                            </a:cubicBezTo>
                            <a:cubicBezTo>
                              <a:pt x="5757308" y="-15706"/>
                              <a:pt x="5687441" y="34305"/>
                              <a:pt x="5874006" y="0"/>
                            </a:cubicBezTo>
                            <a:cubicBezTo>
                              <a:pt x="6108747" y="10340"/>
                              <a:pt x="6357059" y="48886"/>
                              <a:pt x="6678910" y="0"/>
                            </a:cubicBezTo>
                            <a:cubicBezTo>
                              <a:pt x="6959130" y="-23620"/>
                              <a:pt x="7287086" y="9789"/>
                              <a:pt x="7483815" y="0"/>
                            </a:cubicBezTo>
                            <a:cubicBezTo>
                              <a:pt x="7650858" y="-48237"/>
                              <a:pt x="7925778" y="39297"/>
                              <a:pt x="8288720" y="0"/>
                            </a:cubicBezTo>
                            <a:cubicBezTo>
                              <a:pt x="8655867" y="-61311"/>
                              <a:pt x="8777246" y="56876"/>
                              <a:pt x="9198262" y="0"/>
                            </a:cubicBezTo>
                            <a:cubicBezTo>
                              <a:pt x="9605454" y="-75878"/>
                              <a:pt x="9518338" y="6178"/>
                              <a:pt x="9793892" y="0"/>
                            </a:cubicBezTo>
                            <a:cubicBezTo>
                              <a:pt x="10063964" y="-3212"/>
                              <a:pt x="10403701" y="68245"/>
                              <a:pt x="10630993" y="0"/>
                            </a:cubicBezTo>
                            <a:cubicBezTo>
                              <a:pt x="10746346" y="15364"/>
                              <a:pt x="10810505" y="101966"/>
                              <a:pt x="10798225" y="162283"/>
                            </a:cubicBezTo>
                            <a:cubicBezTo>
                              <a:pt x="10841370" y="306069"/>
                              <a:pt x="10777618" y="496919"/>
                              <a:pt x="10798225" y="811401"/>
                            </a:cubicBezTo>
                            <a:cubicBezTo>
                              <a:pt x="10800408" y="887700"/>
                              <a:pt x="10691098" y="999588"/>
                              <a:pt x="10630993" y="973685"/>
                            </a:cubicBezTo>
                            <a:cubicBezTo>
                              <a:pt x="10506864" y="980585"/>
                              <a:pt x="10363398" y="930444"/>
                              <a:pt x="10035363" y="973685"/>
                            </a:cubicBezTo>
                            <a:cubicBezTo>
                              <a:pt x="9759182" y="1070023"/>
                              <a:pt x="9376901" y="961508"/>
                              <a:pt x="9021183" y="973685"/>
                            </a:cubicBezTo>
                            <a:cubicBezTo>
                              <a:pt x="8660491" y="1075397"/>
                              <a:pt x="8615195" y="947504"/>
                              <a:pt x="8425554" y="973685"/>
                            </a:cubicBezTo>
                            <a:cubicBezTo>
                              <a:pt x="8212006" y="1033074"/>
                              <a:pt x="8074728" y="922776"/>
                              <a:pt x="7829924" y="973685"/>
                            </a:cubicBezTo>
                            <a:cubicBezTo>
                              <a:pt x="7560418" y="1089623"/>
                              <a:pt x="7393836" y="916229"/>
                              <a:pt x="7025020" y="973685"/>
                            </a:cubicBezTo>
                            <a:cubicBezTo>
                              <a:pt x="6705864" y="1014146"/>
                              <a:pt x="6569844" y="991045"/>
                              <a:pt x="6324752" y="973685"/>
                            </a:cubicBezTo>
                            <a:cubicBezTo>
                              <a:pt x="6131768" y="1036420"/>
                              <a:pt x="5828681" y="953288"/>
                              <a:pt x="5519848" y="973685"/>
                            </a:cubicBezTo>
                            <a:cubicBezTo>
                              <a:pt x="5239351" y="989950"/>
                              <a:pt x="5065411" y="902276"/>
                              <a:pt x="4924218" y="973685"/>
                            </a:cubicBezTo>
                            <a:cubicBezTo>
                              <a:pt x="4743694" y="1048855"/>
                              <a:pt x="4536052" y="932820"/>
                              <a:pt x="4223951" y="973685"/>
                            </a:cubicBezTo>
                            <a:cubicBezTo>
                              <a:pt x="3867935" y="977046"/>
                              <a:pt x="3633008" y="927682"/>
                              <a:pt x="3314409" y="973685"/>
                            </a:cubicBezTo>
                            <a:cubicBezTo>
                              <a:pt x="2959395" y="1034158"/>
                              <a:pt x="2654756" y="952387"/>
                              <a:pt x="2404866" y="973685"/>
                            </a:cubicBezTo>
                            <a:cubicBezTo>
                              <a:pt x="2202541" y="952327"/>
                              <a:pt x="1800320" y="930584"/>
                              <a:pt x="1599962" y="973685"/>
                            </a:cubicBezTo>
                            <a:cubicBezTo>
                              <a:pt x="1343293" y="1024249"/>
                              <a:pt x="1210742" y="942008"/>
                              <a:pt x="1004332" y="973685"/>
                            </a:cubicBezTo>
                            <a:cubicBezTo>
                              <a:pt x="837279" y="1037237"/>
                              <a:pt x="422353" y="926275"/>
                              <a:pt x="167231" y="973685"/>
                            </a:cubicBezTo>
                            <a:cubicBezTo>
                              <a:pt x="53190" y="983196"/>
                              <a:pt x="1002" y="901010"/>
                              <a:pt x="0" y="811401"/>
                            </a:cubicBezTo>
                            <a:cubicBezTo>
                              <a:pt x="-26812" y="639648"/>
                              <a:pt x="61706" y="403254"/>
                              <a:pt x="0" y="162283"/>
                            </a:cubicBezTo>
                            <a:close/>
                          </a:path>
                          <a:path w="10798225" h="973685" fill="none" stroke="0" extrusionOk="0">
                            <a:moveTo>
                              <a:pt x="0" y="162283"/>
                            </a:moveTo>
                            <a:cubicBezTo>
                              <a:pt x="4955" y="95968"/>
                              <a:pt x="60723" y="-17494"/>
                              <a:pt x="167231" y="0"/>
                            </a:cubicBezTo>
                            <a:cubicBezTo>
                              <a:pt x="465817" y="-482"/>
                              <a:pt x="684703" y="24407"/>
                              <a:pt x="867498" y="0"/>
                            </a:cubicBezTo>
                            <a:cubicBezTo>
                              <a:pt x="1056979" y="-27388"/>
                              <a:pt x="1166170" y="34576"/>
                              <a:pt x="1358490" y="0"/>
                            </a:cubicBezTo>
                            <a:cubicBezTo>
                              <a:pt x="1456207" y="-24025"/>
                              <a:pt x="1940773" y="87400"/>
                              <a:pt x="2268033" y="0"/>
                            </a:cubicBezTo>
                            <a:cubicBezTo>
                              <a:pt x="2621208" y="-88679"/>
                              <a:pt x="2851391" y="105616"/>
                              <a:pt x="3072937" y="0"/>
                            </a:cubicBezTo>
                            <a:cubicBezTo>
                              <a:pt x="3231596" y="-129701"/>
                              <a:pt x="3579104" y="28344"/>
                              <a:pt x="3982480" y="0"/>
                            </a:cubicBezTo>
                            <a:cubicBezTo>
                              <a:pt x="4404397" y="-26587"/>
                              <a:pt x="4344438" y="23233"/>
                              <a:pt x="4578109" y="0"/>
                            </a:cubicBezTo>
                            <a:cubicBezTo>
                              <a:pt x="4795495" y="-30546"/>
                              <a:pt x="5231670" y="126404"/>
                              <a:pt x="5487652" y="0"/>
                            </a:cubicBezTo>
                            <a:cubicBezTo>
                              <a:pt x="5734055" y="-91472"/>
                              <a:pt x="5851206" y="82235"/>
                              <a:pt x="6083282" y="0"/>
                            </a:cubicBezTo>
                            <a:cubicBezTo>
                              <a:pt x="6358615" y="-23687"/>
                              <a:pt x="6583343" y="90521"/>
                              <a:pt x="6888186" y="0"/>
                            </a:cubicBezTo>
                            <a:cubicBezTo>
                              <a:pt x="7169019" y="-18902"/>
                              <a:pt x="7365576" y="69447"/>
                              <a:pt x="7588453" y="0"/>
                            </a:cubicBezTo>
                            <a:cubicBezTo>
                              <a:pt x="7857553" y="6026"/>
                              <a:pt x="7995088" y="69705"/>
                              <a:pt x="8184082" y="0"/>
                            </a:cubicBezTo>
                            <a:cubicBezTo>
                              <a:pt x="8401084" y="8740"/>
                              <a:pt x="8827332" y="57441"/>
                              <a:pt x="8988988" y="0"/>
                            </a:cubicBezTo>
                            <a:cubicBezTo>
                              <a:pt x="9172348" y="-53825"/>
                              <a:pt x="9526769" y="126569"/>
                              <a:pt x="9898529" y="0"/>
                            </a:cubicBezTo>
                            <a:cubicBezTo>
                              <a:pt x="10330157" y="-117402"/>
                              <a:pt x="10479043" y="1477"/>
                              <a:pt x="10630993" y="0"/>
                            </a:cubicBezTo>
                            <a:cubicBezTo>
                              <a:pt x="10707615" y="-30921"/>
                              <a:pt x="10799504" y="93764"/>
                              <a:pt x="10798225" y="162283"/>
                            </a:cubicBezTo>
                            <a:cubicBezTo>
                              <a:pt x="10782094" y="475225"/>
                              <a:pt x="10739477" y="616270"/>
                              <a:pt x="10798225" y="811401"/>
                            </a:cubicBezTo>
                            <a:cubicBezTo>
                              <a:pt x="10781063" y="892794"/>
                              <a:pt x="10713484" y="955806"/>
                              <a:pt x="10630993" y="973685"/>
                            </a:cubicBezTo>
                            <a:cubicBezTo>
                              <a:pt x="10353357" y="1015632"/>
                              <a:pt x="10047109" y="977113"/>
                              <a:pt x="9826089" y="973685"/>
                            </a:cubicBezTo>
                            <a:cubicBezTo>
                              <a:pt x="9641671" y="1015559"/>
                              <a:pt x="9535695" y="926265"/>
                              <a:pt x="9335097" y="973685"/>
                            </a:cubicBezTo>
                            <a:cubicBezTo>
                              <a:pt x="9186420" y="944786"/>
                              <a:pt x="8741588" y="950311"/>
                              <a:pt x="8425554" y="973685"/>
                            </a:cubicBezTo>
                            <a:cubicBezTo>
                              <a:pt x="8139249" y="1031164"/>
                              <a:pt x="8137398" y="905087"/>
                              <a:pt x="7829924" y="973685"/>
                            </a:cubicBezTo>
                            <a:cubicBezTo>
                              <a:pt x="7524333" y="1018640"/>
                              <a:pt x="7108734" y="949164"/>
                              <a:pt x="6815744" y="973685"/>
                            </a:cubicBezTo>
                            <a:cubicBezTo>
                              <a:pt x="6565847" y="1074439"/>
                              <a:pt x="6464908" y="973371"/>
                              <a:pt x="6220115" y="973685"/>
                            </a:cubicBezTo>
                            <a:cubicBezTo>
                              <a:pt x="6010125" y="1041885"/>
                              <a:pt x="5648144" y="887005"/>
                              <a:pt x="5415210" y="973685"/>
                            </a:cubicBezTo>
                            <a:cubicBezTo>
                              <a:pt x="5141535" y="1013204"/>
                              <a:pt x="5052609" y="950242"/>
                              <a:pt x="4924218" y="973685"/>
                            </a:cubicBezTo>
                            <a:cubicBezTo>
                              <a:pt x="4786264" y="959386"/>
                              <a:pt x="4274396" y="912413"/>
                              <a:pt x="4014677" y="973685"/>
                            </a:cubicBezTo>
                            <a:cubicBezTo>
                              <a:pt x="3730100" y="1016036"/>
                              <a:pt x="3381994" y="957488"/>
                              <a:pt x="3209771" y="973685"/>
                            </a:cubicBezTo>
                            <a:cubicBezTo>
                              <a:pt x="3039432" y="992465"/>
                              <a:pt x="2931636" y="965873"/>
                              <a:pt x="2718779" y="973685"/>
                            </a:cubicBezTo>
                            <a:cubicBezTo>
                              <a:pt x="2527078" y="992243"/>
                              <a:pt x="2357711" y="986309"/>
                              <a:pt x="2123149" y="973685"/>
                            </a:cubicBezTo>
                            <a:cubicBezTo>
                              <a:pt x="1892112" y="985246"/>
                              <a:pt x="1435748" y="948261"/>
                              <a:pt x="1318245" y="973685"/>
                            </a:cubicBezTo>
                            <a:cubicBezTo>
                              <a:pt x="1153867" y="934010"/>
                              <a:pt x="518208" y="818906"/>
                              <a:pt x="167231" y="973685"/>
                            </a:cubicBezTo>
                            <a:cubicBezTo>
                              <a:pt x="56119" y="981101"/>
                              <a:pt x="-24857" y="933303"/>
                              <a:pt x="0" y="811401"/>
                            </a:cubicBezTo>
                            <a:cubicBezTo>
                              <a:pt x="-54014" y="653472"/>
                              <a:pt x="51153" y="329350"/>
                              <a:pt x="0" y="162283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75ADC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8" name="Rectangle 13">
                <a:extLst>
                  <a:ext uri="{FF2B5EF4-FFF2-40B4-BE49-F238E27FC236}">
                    <a16:creationId xmlns:a16="http://schemas.microsoft.com/office/drawing/2014/main" id="{C833F9ED-F36C-CD49-AC8B-D1C5247C01EE}"/>
                  </a:ext>
                </a:extLst>
              </p:cNvPr>
              <p:cNvSpPr/>
              <p:nvPr/>
            </p:nvSpPr>
            <p:spPr>
              <a:xfrm>
                <a:off x="1383835" y="1199876"/>
                <a:ext cx="8357197" cy="4385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>
                  <a:spcBef>
                    <a:spcPts val="0"/>
                  </a:spcBef>
                </a:pPr>
                <a:r>
                  <a:rPr lang="en-US" sz="3200" b="1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1. </a:t>
                </a:r>
                <a:r>
                  <a:rPr lang="en-US" sz="3200" b="1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Dựa</a:t>
                </a:r>
                <a:r>
                  <a:rPr lang="en-US" sz="3200" b="1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vào</a:t>
                </a:r>
                <a:r>
                  <a:rPr lang="en-US" sz="3200" b="1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tranh</a:t>
                </a:r>
                <a:r>
                  <a:rPr lang="en-US" sz="3200" b="1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minh</a:t>
                </a:r>
                <a:r>
                  <a:rPr lang="en-US" sz="3200" b="1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hoạ</a:t>
                </a:r>
                <a:r>
                  <a:rPr lang="en-US" sz="3200" b="1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bài</a:t>
                </a:r>
                <a:r>
                  <a:rPr lang="en-US" sz="3200" b="1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lang="en-US" sz="3200" b="1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lang="en-US" sz="3200" b="1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tìm</a:t>
                </a:r>
                <a:r>
                  <a:rPr lang="en-US" sz="3200" b="1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từ</a:t>
                </a:r>
                <a:r>
                  <a:rPr lang="en-US" sz="3200" b="1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ngữ</a:t>
                </a:r>
                <a:r>
                  <a:rPr lang="en-US" sz="3200" b="1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chỉ</a:t>
                </a:r>
                <a:r>
                  <a:rPr lang="en-US" sz="3200" b="1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người</a:t>
                </a:r>
                <a:r>
                  <a:rPr lang="en-US" sz="3200" b="1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lang="en-US" sz="3200" b="1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chỉ</a:t>
                </a:r>
                <a:r>
                  <a:rPr lang="en-US" sz="3200" b="1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vật</a:t>
                </a:r>
                <a:r>
                  <a:rPr lang="en-US" sz="3200" i="1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 </a:t>
                </a:r>
                <a:endParaRPr lang="en-US" sz="320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44" name="Hình ảnh 43" descr="Ảnh có chứa phim hoạt hình, hình mẫu, Đồ họa, minh họa&#10;&#10;Mô tả được tạo tự động">
              <a:extLst>
                <a:ext uri="{FF2B5EF4-FFF2-40B4-BE49-F238E27FC236}">
                  <a16:creationId xmlns:a16="http://schemas.microsoft.com/office/drawing/2014/main" id="{05B0CCA1-801F-5E97-E256-E4B1885005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8924" t="4441" r="39167" b="50000"/>
            <a:stretch/>
          </p:blipFill>
          <p:spPr>
            <a:xfrm rot="270006">
              <a:off x="337006" y="148087"/>
              <a:ext cx="1005672" cy="1176311"/>
            </a:xfrm>
            <a:prstGeom prst="rect">
              <a:avLst/>
            </a:prstGeom>
          </p:spPr>
        </p:pic>
      </p:grpSp>
      <p:grpSp>
        <p:nvGrpSpPr>
          <p:cNvPr id="46" name="Google Shape;2650;p41">
            <a:extLst>
              <a:ext uri="{FF2B5EF4-FFF2-40B4-BE49-F238E27FC236}">
                <a16:creationId xmlns:a16="http://schemas.microsoft.com/office/drawing/2014/main" id="{BAAE6293-4AF2-8ED2-CC87-AB39A96B16CB}"/>
              </a:ext>
            </a:extLst>
          </p:cNvPr>
          <p:cNvGrpSpPr/>
          <p:nvPr/>
        </p:nvGrpSpPr>
        <p:grpSpPr>
          <a:xfrm>
            <a:off x="11301523" y="6205777"/>
            <a:ext cx="328619" cy="308425"/>
            <a:chOff x="5946283" y="1650903"/>
            <a:chExt cx="246464" cy="231319"/>
          </a:xfrm>
        </p:grpSpPr>
        <p:sp>
          <p:nvSpPr>
            <p:cNvPr id="47" name="Google Shape;2651;p41">
              <a:extLst>
                <a:ext uri="{FF2B5EF4-FFF2-40B4-BE49-F238E27FC236}">
                  <a16:creationId xmlns:a16="http://schemas.microsoft.com/office/drawing/2014/main" id="{CA3D7538-B45D-6C10-B5D1-E74FE0E514DC}"/>
                </a:ext>
              </a:extLst>
            </p:cNvPr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652;p41">
              <a:extLst>
                <a:ext uri="{FF2B5EF4-FFF2-40B4-BE49-F238E27FC236}">
                  <a16:creationId xmlns:a16="http://schemas.microsoft.com/office/drawing/2014/main" id="{2CB8BD83-6A4A-ED34-8C2A-9B9A0E1B7FFD}"/>
                </a:ext>
              </a:extLst>
            </p:cNvPr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960977FD-4557-4664-785A-315C74DD8C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528" y="2009775"/>
            <a:ext cx="5624901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13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6E360B45-389E-18E7-FD5B-426FB2AFBB79}"/>
              </a:ext>
            </a:extLst>
          </p:cNvPr>
          <p:cNvSpPr/>
          <p:nvPr/>
        </p:nvSpPr>
        <p:spPr>
          <a:xfrm>
            <a:off x="414983" y="352425"/>
            <a:ext cx="11374061" cy="626910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EC968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A32902-215B-AC40-F83E-40924B64BC18}"/>
              </a:ext>
            </a:extLst>
          </p:cNvPr>
          <p:cNvSpPr txBox="1"/>
          <p:nvPr/>
        </p:nvSpPr>
        <p:spPr>
          <a:xfrm>
            <a:off x="7546694" y="-590309"/>
            <a:ext cx="821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A0C8353-FE52-6F18-B887-D0DA3C81802D}"/>
              </a:ext>
            </a:extLst>
          </p:cNvPr>
          <p:cNvGrpSpPr/>
          <p:nvPr/>
        </p:nvGrpSpPr>
        <p:grpSpPr>
          <a:xfrm>
            <a:off x="757460" y="4010026"/>
            <a:ext cx="3890739" cy="2555666"/>
            <a:chOff x="7536726" y="4754090"/>
            <a:chExt cx="1345581" cy="2205909"/>
          </a:xfrm>
        </p:grpSpPr>
        <p:pic>
          <p:nvPicPr>
            <p:cNvPr id="32" name="그림 54">
              <a:extLst>
                <a:ext uri="{FF2B5EF4-FFF2-40B4-BE49-F238E27FC236}">
                  <a16:creationId xmlns:a16="http://schemas.microsoft.com/office/drawing/2014/main" id="{466557E9-CF0D-878F-15BC-06D9CA688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1960" y="4754090"/>
              <a:ext cx="1040268" cy="2205909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E5FC761-9A3A-F06E-7ADD-5F9DE528FC51}"/>
                </a:ext>
              </a:extLst>
            </p:cNvPr>
            <p:cNvSpPr txBox="1"/>
            <p:nvPr/>
          </p:nvSpPr>
          <p:spPr>
            <a:xfrm>
              <a:off x="7536726" y="4912524"/>
              <a:ext cx="1345581" cy="438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7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27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lang="en-US" sz="27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lang="en-US" sz="27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endParaRPr lang="en-US" sz="27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DA38E51-86AE-DC7B-937C-DFE1301E1ED1}"/>
              </a:ext>
            </a:extLst>
          </p:cNvPr>
          <p:cNvGrpSpPr/>
          <p:nvPr/>
        </p:nvGrpSpPr>
        <p:grpSpPr>
          <a:xfrm>
            <a:off x="6125345" y="4261434"/>
            <a:ext cx="4695057" cy="2205909"/>
            <a:chOff x="3397637" y="4754090"/>
            <a:chExt cx="1107155" cy="2205909"/>
          </a:xfrm>
        </p:grpSpPr>
        <p:pic>
          <p:nvPicPr>
            <p:cNvPr id="38" name="그림 52">
              <a:extLst>
                <a:ext uri="{FF2B5EF4-FFF2-40B4-BE49-F238E27FC236}">
                  <a16:creationId xmlns:a16="http://schemas.microsoft.com/office/drawing/2014/main" id="{1360D133-2CD3-63AD-0A62-B023D07FFC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3492" y="4754090"/>
              <a:ext cx="1040268" cy="2205909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9EBCFC5-2A0E-BF60-C7BA-6AF6F6AFBFAF}"/>
                </a:ext>
              </a:extLst>
            </p:cNvPr>
            <p:cNvSpPr txBox="1"/>
            <p:nvPr/>
          </p:nvSpPr>
          <p:spPr>
            <a:xfrm>
              <a:off x="3397637" y="4848858"/>
              <a:ext cx="11071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vật</a:t>
              </a:r>
              <a:endPara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4" name="Picture 8" descr="260 Vietnamese Farmer Illustrations &amp; Clip Art - iStock">
            <a:extLst>
              <a:ext uri="{FF2B5EF4-FFF2-40B4-BE49-F238E27FC236}">
                <a16:creationId xmlns:a16="http://schemas.microsoft.com/office/drawing/2014/main" id="{CE5B8D0F-3FCC-94DF-F679-6F9B1AB8E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05" b="98203" l="2451" r="939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74" y="-522489"/>
            <a:ext cx="2357534" cy="242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Rounded Rectangle 5">
            <a:extLst>
              <a:ext uri="{FF2B5EF4-FFF2-40B4-BE49-F238E27FC236}">
                <a16:creationId xmlns:a16="http://schemas.microsoft.com/office/drawing/2014/main" id="{80467CA0-C972-6BD3-287B-EE7465658BB5}"/>
              </a:ext>
            </a:extLst>
          </p:cNvPr>
          <p:cNvSpPr/>
          <p:nvPr/>
        </p:nvSpPr>
        <p:spPr>
          <a:xfrm>
            <a:off x="1794280" y="1828365"/>
            <a:ext cx="2088094" cy="7024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</a:t>
            </a:r>
          </a:p>
        </p:txBody>
      </p:sp>
      <p:sp>
        <p:nvSpPr>
          <p:cNvPr id="57" name="Rounded Rectangle 50">
            <a:extLst>
              <a:ext uri="{FF2B5EF4-FFF2-40B4-BE49-F238E27FC236}">
                <a16:creationId xmlns:a16="http://schemas.microsoft.com/office/drawing/2014/main" id="{C4267898-F3F4-159C-41E1-AB0A695E5484}"/>
              </a:ext>
            </a:extLst>
          </p:cNvPr>
          <p:cNvSpPr/>
          <p:nvPr/>
        </p:nvSpPr>
        <p:spPr>
          <a:xfrm>
            <a:off x="1483985" y="2841780"/>
            <a:ext cx="2718346" cy="7024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endParaRPr lang="en-US" sz="4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8" name="Rounded Rectangle 51">
            <a:extLst>
              <a:ext uri="{FF2B5EF4-FFF2-40B4-BE49-F238E27FC236}">
                <a16:creationId xmlns:a16="http://schemas.microsoft.com/office/drawing/2014/main" id="{455AF8BE-3AA9-5398-9952-4B1F337F6714}"/>
              </a:ext>
            </a:extLst>
          </p:cNvPr>
          <p:cNvSpPr/>
          <p:nvPr/>
        </p:nvSpPr>
        <p:spPr>
          <a:xfrm>
            <a:off x="6279532" y="1346935"/>
            <a:ext cx="2016743" cy="70246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lang="en-US" sz="4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endParaRPr lang="en-US" sz="4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9" name="Rounded Rectangle 52">
            <a:extLst>
              <a:ext uri="{FF2B5EF4-FFF2-40B4-BE49-F238E27FC236}">
                <a16:creationId xmlns:a16="http://schemas.microsoft.com/office/drawing/2014/main" id="{7FC4B434-ED83-0CE4-C6D2-42F703C0C37E}"/>
              </a:ext>
            </a:extLst>
          </p:cNvPr>
          <p:cNvSpPr/>
          <p:nvPr/>
        </p:nvSpPr>
        <p:spPr>
          <a:xfrm>
            <a:off x="8559004" y="1371929"/>
            <a:ext cx="1359627" cy="70246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endParaRPr lang="en-US" sz="4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0" name="Rounded Rectangle 53">
            <a:extLst>
              <a:ext uri="{FF2B5EF4-FFF2-40B4-BE49-F238E27FC236}">
                <a16:creationId xmlns:a16="http://schemas.microsoft.com/office/drawing/2014/main" id="{B9EFD07D-2BF4-932E-294E-BDAF107152E1}"/>
              </a:ext>
            </a:extLst>
          </p:cNvPr>
          <p:cNvSpPr/>
          <p:nvPr/>
        </p:nvSpPr>
        <p:spPr>
          <a:xfrm>
            <a:off x="6240032" y="2183506"/>
            <a:ext cx="2202061" cy="70246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4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lang="en-US" sz="4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1" name="Rounded Rectangle 54">
            <a:extLst>
              <a:ext uri="{FF2B5EF4-FFF2-40B4-BE49-F238E27FC236}">
                <a16:creationId xmlns:a16="http://schemas.microsoft.com/office/drawing/2014/main" id="{6B00C353-ABC8-9162-52AF-576252DBDF43}"/>
              </a:ext>
            </a:extLst>
          </p:cNvPr>
          <p:cNvSpPr/>
          <p:nvPr/>
        </p:nvSpPr>
        <p:spPr>
          <a:xfrm>
            <a:off x="6168653" y="3122481"/>
            <a:ext cx="2788731" cy="70246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40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2" name="Rounded Rectangle 55">
            <a:extLst>
              <a:ext uri="{FF2B5EF4-FFF2-40B4-BE49-F238E27FC236}">
                <a16:creationId xmlns:a16="http://schemas.microsoft.com/office/drawing/2014/main" id="{91761904-EDED-C535-70FF-41440DC0A598}"/>
              </a:ext>
            </a:extLst>
          </p:cNvPr>
          <p:cNvSpPr/>
          <p:nvPr/>
        </p:nvSpPr>
        <p:spPr>
          <a:xfrm>
            <a:off x="8818363" y="2158580"/>
            <a:ext cx="2718346" cy="70246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4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sổ</a:t>
            </a:r>
            <a:endParaRPr lang="en-US" sz="4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3" name="Rounded Rectangle 56">
            <a:extLst>
              <a:ext uri="{FF2B5EF4-FFF2-40B4-BE49-F238E27FC236}">
                <a16:creationId xmlns:a16="http://schemas.microsoft.com/office/drawing/2014/main" id="{77A78427-A055-4E42-28DA-DA03BE465071}"/>
              </a:ext>
            </a:extLst>
          </p:cNvPr>
          <p:cNvSpPr/>
          <p:nvPr/>
        </p:nvSpPr>
        <p:spPr>
          <a:xfrm>
            <a:off x="8996660" y="3115108"/>
            <a:ext cx="2718346" cy="70246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lang="en-US" sz="4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endParaRPr lang="en-US" sz="4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6" name="Picture 2" descr="Rice Field Vector Art, Icons, and Graphics for Free Download">
            <a:extLst>
              <a:ext uri="{FF2B5EF4-FFF2-40B4-BE49-F238E27FC236}">
                <a16:creationId xmlns:a16="http://schemas.microsoft.com/office/drawing/2014/main" id="{A707AA36-B747-03D9-B550-92CA1DA68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1663" y="-391651"/>
            <a:ext cx="2780337" cy="226166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33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9" name="Google Shape;2649;p41"/>
          <p:cNvSpPr/>
          <p:nvPr/>
        </p:nvSpPr>
        <p:spPr>
          <a:xfrm>
            <a:off x="-300785" y="1872887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650" name="Google Shape;2650;p41"/>
          <p:cNvGrpSpPr/>
          <p:nvPr/>
        </p:nvGrpSpPr>
        <p:grpSpPr>
          <a:xfrm>
            <a:off x="5931691" y="6549576"/>
            <a:ext cx="328619" cy="308425"/>
            <a:chOff x="5946283" y="1650903"/>
            <a:chExt cx="246464" cy="231319"/>
          </a:xfrm>
        </p:grpSpPr>
        <p:sp>
          <p:nvSpPr>
            <p:cNvPr id="2651" name="Google Shape;2651;p4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2" name="Google Shape;2652;p4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653" name="Google Shape;2653;p41"/>
          <p:cNvSpPr/>
          <p:nvPr/>
        </p:nvSpPr>
        <p:spPr>
          <a:xfrm>
            <a:off x="10365650" y="48697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2" name="Nhóm 41">
            <a:extLst>
              <a:ext uri="{FF2B5EF4-FFF2-40B4-BE49-F238E27FC236}">
                <a16:creationId xmlns:a16="http://schemas.microsoft.com/office/drawing/2014/main" id="{3111C3C4-3389-D2BA-CFA8-8D571AE21431}"/>
              </a:ext>
            </a:extLst>
          </p:cNvPr>
          <p:cNvGrpSpPr/>
          <p:nvPr/>
        </p:nvGrpSpPr>
        <p:grpSpPr>
          <a:xfrm>
            <a:off x="1073701" y="2571321"/>
            <a:ext cx="9975300" cy="1142577"/>
            <a:chOff x="435900" y="1181321"/>
            <a:chExt cx="7481474" cy="856933"/>
          </a:xfrm>
        </p:grpSpPr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F618CF8D-44D4-BEF0-D0F5-739C37AA4EB1}"/>
                </a:ext>
              </a:extLst>
            </p:cNvPr>
            <p:cNvSpPr txBox="1"/>
            <p:nvPr/>
          </p:nvSpPr>
          <p:spPr>
            <a:xfrm>
              <a:off x="1245241" y="1476513"/>
              <a:ext cx="6672133" cy="561741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CEE6F8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M: </a:t>
              </a:r>
              <a:r>
                <a:rPr kumimoji="0" lang="pt-BR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CEE6F8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Cánh đồng quê em bao la bát ngát.</a:t>
              </a:r>
              <a:endPara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CEE6F8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6" name="Nhóm 35">
              <a:extLst>
                <a:ext uri="{FF2B5EF4-FFF2-40B4-BE49-F238E27FC236}">
                  <a16:creationId xmlns:a16="http://schemas.microsoft.com/office/drawing/2014/main" id="{4DAF6520-63C9-F628-3718-4FCB9AAB98BB}"/>
                </a:ext>
              </a:extLst>
            </p:cNvPr>
            <p:cNvGrpSpPr/>
            <p:nvPr/>
          </p:nvGrpSpPr>
          <p:grpSpPr>
            <a:xfrm>
              <a:off x="435900" y="1181321"/>
              <a:ext cx="853239" cy="843815"/>
              <a:chOff x="465161" y="1286609"/>
              <a:chExt cx="686426" cy="639273"/>
            </a:xfrm>
          </p:grpSpPr>
          <p:sp>
            <p:nvSpPr>
              <p:cNvPr id="35" name="Hình Bầu dục 34">
                <a:extLst>
                  <a:ext uri="{FF2B5EF4-FFF2-40B4-BE49-F238E27FC236}">
                    <a16:creationId xmlns:a16="http://schemas.microsoft.com/office/drawing/2014/main" id="{7A07AACB-358D-93AD-C6F6-F2148F0C9234}"/>
                  </a:ext>
                </a:extLst>
              </p:cNvPr>
              <p:cNvSpPr/>
              <p:nvPr/>
            </p:nvSpPr>
            <p:spPr>
              <a:xfrm>
                <a:off x="621483" y="1402064"/>
                <a:ext cx="530104" cy="51280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75ADC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pic>
            <p:nvPicPr>
              <p:cNvPr id="32" name="Hình ảnh 31" descr="Ảnh có chứa hình mẫu, phim hoạt hình, cười, đồ chơi&#10;&#10;Mô tả được tạo tự động">
                <a:extLst>
                  <a:ext uri="{FF2B5EF4-FFF2-40B4-BE49-F238E27FC236}">
                    <a16:creationId xmlns:a16="http://schemas.microsoft.com/office/drawing/2014/main" id="{82C9FA61-A1E2-DC5A-B469-031BBE00A3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5161" y="1286609"/>
                <a:ext cx="651110" cy="639273"/>
              </a:xfrm>
              <a:prstGeom prst="rect">
                <a:avLst/>
              </a:prstGeom>
            </p:spPr>
          </p:pic>
        </p:grpSp>
      </p:grpSp>
      <p:grpSp>
        <p:nvGrpSpPr>
          <p:cNvPr id="45" name="Nhóm 44">
            <a:extLst>
              <a:ext uri="{FF2B5EF4-FFF2-40B4-BE49-F238E27FC236}">
                <a16:creationId xmlns:a16="http://schemas.microsoft.com/office/drawing/2014/main" id="{F6319006-C1E0-06E6-D0C6-58E26EB73323}"/>
              </a:ext>
            </a:extLst>
          </p:cNvPr>
          <p:cNvGrpSpPr/>
          <p:nvPr/>
        </p:nvGrpSpPr>
        <p:grpSpPr>
          <a:xfrm>
            <a:off x="214945" y="32136"/>
            <a:ext cx="11977055" cy="1592938"/>
            <a:chOff x="337006" y="148087"/>
            <a:chExt cx="8982791" cy="1194704"/>
          </a:xfrm>
        </p:grpSpPr>
        <p:grpSp>
          <p:nvGrpSpPr>
            <p:cNvPr id="6" name="Nhóm 5">
              <a:extLst>
                <a:ext uri="{FF2B5EF4-FFF2-40B4-BE49-F238E27FC236}">
                  <a16:creationId xmlns:a16="http://schemas.microsoft.com/office/drawing/2014/main" id="{9EA93C5D-BB8B-F710-DDE5-47747F86C539}"/>
                </a:ext>
              </a:extLst>
            </p:cNvPr>
            <p:cNvGrpSpPr/>
            <p:nvPr/>
          </p:nvGrpSpPr>
          <p:grpSpPr>
            <a:xfrm>
              <a:off x="962600" y="612527"/>
              <a:ext cx="8357197" cy="730264"/>
              <a:chOff x="1383835" y="1094775"/>
              <a:chExt cx="8357197" cy="730264"/>
            </a:xfrm>
          </p:grpSpPr>
          <p:sp>
            <p:nvSpPr>
              <p:cNvPr id="7" name="Hình chữ nhật: Góc Tròn 6">
                <a:extLst>
                  <a:ext uri="{FF2B5EF4-FFF2-40B4-BE49-F238E27FC236}">
                    <a16:creationId xmlns:a16="http://schemas.microsoft.com/office/drawing/2014/main" id="{E1E9AC70-D64E-CCA4-4D43-9EC35A02124F}"/>
                  </a:ext>
                </a:extLst>
              </p:cNvPr>
              <p:cNvSpPr/>
              <p:nvPr/>
            </p:nvSpPr>
            <p:spPr>
              <a:xfrm>
                <a:off x="1413764" y="1094775"/>
                <a:ext cx="8098668" cy="730264"/>
              </a:xfrm>
              <a:custGeom>
                <a:avLst/>
                <a:gdLst>
                  <a:gd name="connsiteX0" fmla="*/ 0 w 8098668"/>
                  <a:gd name="connsiteY0" fmla="*/ 121712 h 730264"/>
                  <a:gd name="connsiteX1" fmla="*/ 125423 w 8098668"/>
                  <a:gd name="connsiteY1" fmla="*/ 0 h 730264"/>
                  <a:gd name="connsiteX2" fmla="*/ 650623 w 8098668"/>
                  <a:gd name="connsiteY2" fmla="*/ 0 h 730264"/>
                  <a:gd name="connsiteX3" fmla="*/ 1018867 w 8098668"/>
                  <a:gd name="connsiteY3" fmla="*/ 0 h 730264"/>
                  <a:gd name="connsiteX4" fmla="*/ 1701024 w 8098668"/>
                  <a:gd name="connsiteY4" fmla="*/ 0 h 730264"/>
                  <a:gd name="connsiteX5" fmla="*/ 2304702 w 8098668"/>
                  <a:gd name="connsiteY5" fmla="*/ 0 h 730264"/>
                  <a:gd name="connsiteX6" fmla="*/ 2986859 w 8098668"/>
                  <a:gd name="connsiteY6" fmla="*/ 0 h 730264"/>
                  <a:gd name="connsiteX7" fmla="*/ 3433581 w 8098668"/>
                  <a:gd name="connsiteY7" fmla="*/ 0 h 730264"/>
                  <a:gd name="connsiteX8" fmla="*/ 4115738 w 8098668"/>
                  <a:gd name="connsiteY8" fmla="*/ 0 h 730264"/>
                  <a:gd name="connsiteX9" fmla="*/ 4562461 w 8098668"/>
                  <a:gd name="connsiteY9" fmla="*/ 0 h 730264"/>
                  <a:gd name="connsiteX10" fmla="*/ 5166139 w 8098668"/>
                  <a:gd name="connsiteY10" fmla="*/ 0 h 730264"/>
                  <a:gd name="connsiteX11" fmla="*/ 5691339 w 8098668"/>
                  <a:gd name="connsiteY11" fmla="*/ 0 h 730264"/>
                  <a:gd name="connsiteX12" fmla="*/ 6138060 w 8098668"/>
                  <a:gd name="connsiteY12" fmla="*/ 0 h 730264"/>
                  <a:gd name="connsiteX13" fmla="*/ 6741740 w 8098668"/>
                  <a:gd name="connsiteY13" fmla="*/ 0 h 730264"/>
                  <a:gd name="connsiteX14" fmla="*/ 7423896 w 8098668"/>
                  <a:gd name="connsiteY14" fmla="*/ 0 h 730264"/>
                  <a:gd name="connsiteX15" fmla="*/ 7973244 w 8098668"/>
                  <a:gd name="connsiteY15" fmla="*/ 0 h 730264"/>
                  <a:gd name="connsiteX16" fmla="*/ 8098668 w 8098668"/>
                  <a:gd name="connsiteY16" fmla="*/ 121712 h 730264"/>
                  <a:gd name="connsiteX17" fmla="*/ 8098668 w 8098668"/>
                  <a:gd name="connsiteY17" fmla="*/ 608550 h 730264"/>
                  <a:gd name="connsiteX18" fmla="*/ 7973244 w 8098668"/>
                  <a:gd name="connsiteY18" fmla="*/ 730264 h 730264"/>
                  <a:gd name="connsiteX19" fmla="*/ 7369566 w 8098668"/>
                  <a:gd name="connsiteY19" fmla="*/ 730264 h 730264"/>
                  <a:gd name="connsiteX20" fmla="*/ 7001322 w 8098668"/>
                  <a:gd name="connsiteY20" fmla="*/ 730264 h 730264"/>
                  <a:gd name="connsiteX21" fmla="*/ 6319164 w 8098668"/>
                  <a:gd name="connsiteY21" fmla="*/ 730264 h 730264"/>
                  <a:gd name="connsiteX22" fmla="*/ 5872442 w 8098668"/>
                  <a:gd name="connsiteY22" fmla="*/ 730264 h 730264"/>
                  <a:gd name="connsiteX23" fmla="*/ 5111807 w 8098668"/>
                  <a:gd name="connsiteY23" fmla="*/ 730264 h 730264"/>
                  <a:gd name="connsiteX24" fmla="*/ 4665085 w 8098668"/>
                  <a:gd name="connsiteY24" fmla="*/ 730264 h 730264"/>
                  <a:gd name="connsiteX25" fmla="*/ 4061407 w 8098668"/>
                  <a:gd name="connsiteY25" fmla="*/ 730264 h 730264"/>
                  <a:gd name="connsiteX26" fmla="*/ 3693163 w 8098668"/>
                  <a:gd name="connsiteY26" fmla="*/ 730264 h 730264"/>
                  <a:gd name="connsiteX27" fmla="*/ 3011007 w 8098668"/>
                  <a:gd name="connsiteY27" fmla="*/ 730264 h 730264"/>
                  <a:gd name="connsiteX28" fmla="*/ 2407328 w 8098668"/>
                  <a:gd name="connsiteY28" fmla="*/ 730264 h 730264"/>
                  <a:gd name="connsiteX29" fmla="*/ 2039084 w 8098668"/>
                  <a:gd name="connsiteY29" fmla="*/ 730264 h 730264"/>
                  <a:gd name="connsiteX30" fmla="*/ 1592361 w 8098668"/>
                  <a:gd name="connsiteY30" fmla="*/ 730264 h 730264"/>
                  <a:gd name="connsiteX31" fmla="*/ 988683 w 8098668"/>
                  <a:gd name="connsiteY31" fmla="*/ 730264 h 730264"/>
                  <a:gd name="connsiteX32" fmla="*/ 125423 w 8098668"/>
                  <a:gd name="connsiteY32" fmla="*/ 730264 h 730264"/>
                  <a:gd name="connsiteX33" fmla="*/ 0 w 8098668"/>
                  <a:gd name="connsiteY33" fmla="*/ 608550 h 730264"/>
                  <a:gd name="connsiteX34" fmla="*/ 0 w 8098668"/>
                  <a:gd name="connsiteY34" fmla="*/ 121712 h 730264"/>
                  <a:gd name="connsiteX0" fmla="*/ 0 w 8098668"/>
                  <a:gd name="connsiteY0" fmla="*/ 121712 h 730264"/>
                  <a:gd name="connsiteX1" fmla="*/ 125423 w 8098668"/>
                  <a:gd name="connsiteY1" fmla="*/ 0 h 730264"/>
                  <a:gd name="connsiteX2" fmla="*/ 650623 w 8098668"/>
                  <a:gd name="connsiteY2" fmla="*/ 0 h 730264"/>
                  <a:gd name="connsiteX3" fmla="*/ 1097345 w 8098668"/>
                  <a:gd name="connsiteY3" fmla="*/ 0 h 730264"/>
                  <a:gd name="connsiteX4" fmla="*/ 1544067 w 8098668"/>
                  <a:gd name="connsiteY4" fmla="*/ 0 h 730264"/>
                  <a:gd name="connsiteX5" fmla="*/ 2147746 w 8098668"/>
                  <a:gd name="connsiteY5" fmla="*/ 0 h 730264"/>
                  <a:gd name="connsiteX6" fmla="*/ 2908380 w 8098668"/>
                  <a:gd name="connsiteY6" fmla="*/ 0 h 730264"/>
                  <a:gd name="connsiteX7" fmla="*/ 3433581 w 8098668"/>
                  <a:gd name="connsiteY7" fmla="*/ 0 h 730264"/>
                  <a:gd name="connsiteX8" fmla="*/ 4037260 w 8098668"/>
                  <a:gd name="connsiteY8" fmla="*/ 0 h 730264"/>
                  <a:gd name="connsiteX9" fmla="*/ 4405504 w 8098668"/>
                  <a:gd name="connsiteY9" fmla="*/ 0 h 730264"/>
                  <a:gd name="connsiteX10" fmla="*/ 5009182 w 8098668"/>
                  <a:gd name="connsiteY10" fmla="*/ 0 h 730264"/>
                  <a:gd name="connsiteX11" fmla="*/ 5612860 w 8098668"/>
                  <a:gd name="connsiteY11" fmla="*/ 0 h 730264"/>
                  <a:gd name="connsiteX12" fmla="*/ 6216539 w 8098668"/>
                  <a:gd name="connsiteY12" fmla="*/ 0 h 730264"/>
                  <a:gd name="connsiteX13" fmla="*/ 6898695 w 8098668"/>
                  <a:gd name="connsiteY13" fmla="*/ 0 h 730264"/>
                  <a:gd name="connsiteX14" fmla="*/ 7345418 w 8098668"/>
                  <a:gd name="connsiteY14" fmla="*/ 0 h 730264"/>
                  <a:gd name="connsiteX15" fmla="*/ 7973244 w 8098668"/>
                  <a:gd name="connsiteY15" fmla="*/ 0 h 730264"/>
                  <a:gd name="connsiteX16" fmla="*/ 8098668 w 8098668"/>
                  <a:gd name="connsiteY16" fmla="*/ 121712 h 730264"/>
                  <a:gd name="connsiteX17" fmla="*/ 8098668 w 8098668"/>
                  <a:gd name="connsiteY17" fmla="*/ 608550 h 730264"/>
                  <a:gd name="connsiteX18" fmla="*/ 7973244 w 8098668"/>
                  <a:gd name="connsiteY18" fmla="*/ 730264 h 730264"/>
                  <a:gd name="connsiteX19" fmla="*/ 7526521 w 8098668"/>
                  <a:gd name="connsiteY19" fmla="*/ 730264 h 730264"/>
                  <a:gd name="connsiteX20" fmla="*/ 6765886 w 8098668"/>
                  <a:gd name="connsiteY20" fmla="*/ 730264 h 730264"/>
                  <a:gd name="connsiteX21" fmla="*/ 6319164 w 8098668"/>
                  <a:gd name="connsiteY21" fmla="*/ 730264 h 730264"/>
                  <a:gd name="connsiteX22" fmla="*/ 5872442 w 8098668"/>
                  <a:gd name="connsiteY22" fmla="*/ 730264 h 730264"/>
                  <a:gd name="connsiteX23" fmla="*/ 5268764 w 8098668"/>
                  <a:gd name="connsiteY23" fmla="*/ 730264 h 730264"/>
                  <a:gd name="connsiteX24" fmla="*/ 4743563 w 8098668"/>
                  <a:gd name="connsiteY24" fmla="*/ 730264 h 730264"/>
                  <a:gd name="connsiteX25" fmla="*/ 4139885 w 8098668"/>
                  <a:gd name="connsiteY25" fmla="*/ 730264 h 730264"/>
                  <a:gd name="connsiteX26" fmla="*/ 3693163 w 8098668"/>
                  <a:gd name="connsiteY26" fmla="*/ 730264 h 730264"/>
                  <a:gd name="connsiteX27" fmla="*/ 3167962 w 8098668"/>
                  <a:gd name="connsiteY27" fmla="*/ 730264 h 730264"/>
                  <a:gd name="connsiteX28" fmla="*/ 2485806 w 8098668"/>
                  <a:gd name="connsiteY28" fmla="*/ 730264 h 730264"/>
                  <a:gd name="connsiteX29" fmla="*/ 1803649 w 8098668"/>
                  <a:gd name="connsiteY29" fmla="*/ 730264 h 730264"/>
                  <a:gd name="connsiteX30" fmla="*/ 1199971 w 8098668"/>
                  <a:gd name="connsiteY30" fmla="*/ 730264 h 730264"/>
                  <a:gd name="connsiteX31" fmla="*/ 753248 w 8098668"/>
                  <a:gd name="connsiteY31" fmla="*/ 730264 h 730264"/>
                  <a:gd name="connsiteX32" fmla="*/ 125423 w 8098668"/>
                  <a:gd name="connsiteY32" fmla="*/ 730264 h 730264"/>
                  <a:gd name="connsiteX33" fmla="*/ 0 w 8098668"/>
                  <a:gd name="connsiteY33" fmla="*/ 608550 h 730264"/>
                  <a:gd name="connsiteX34" fmla="*/ 0 w 8098668"/>
                  <a:gd name="connsiteY34" fmla="*/ 121712 h 730264"/>
                  <a:gd name="connsiteX0" fmla="*/ 0 w 8098668"/>
                  <a:gd name="connsiteY0" fmla="*/ 121712 h 730264"/>
                  <a:gd name="connsiteX1" fmla="*/ 125423 w 8098668"/>
                  <a:gd name="connsiteY1" fmla="*/ 0 h 730264"/>
                  <a:gd name="connsiteX2" fmla="*/ 650623 w 8098668"/>
                  <a:gd name="connsiteY2" fmla="*/ 0 h 730264"/>
                  <a:gd name="connsiteX3" fmla="*/ 1018867 w 8098668"/>
                  <a:gd name="connsiteY3" fmla="*/ 0 h 730264"/>
                  <a:gd name="connsiteX4" fmla="*/ 1701024 w 8098668"/>
                  <a:gd name="connsiteY4" fmla="*/ 0 h 730264"/>
                  <a:gd name="connsiteX5" fmla="*/ 2304702 w 8098668"/>
                  <a:gd name="connsiteY5" fmla="*/ 0 h 730264"/>
                  <a:gd name="connsiteX6" fmla="*/ 2986859 w 8098668"/>
                  <a:gd name="connsiteY6" fmla="*/ 0 h 730264"/>
                  <a:gd name="connsiteX7" fmla="*/ 3433581 w 8098668"/>
                  <a:gd name="connsiteY7" fmla="*/ 0 h 730264"/>
                  <a:gd name="connsiteX8" fmla="*/ 4115738 w 8098668"/>
                  <a:gd name="connsiteY8" fmla="*/ 0 h 730264"/>
                  <a:gd name="connsiteX9" fmla="*/ 4562461 w 8098668"/>
                  <a:gd name="connsiteY9" fmla="*/ 0 h 730264"/>
                  <a:gd name="connsiteX10" fmla="*/ 5166139 w 8098668"/>
                  <a:gd name="connsiteY10" fmla="*/ 0 h 730264"/>
                  <a:gd name="connsiteX11" fmla="*/ 5691339 w 8098668"/>
                  <a:gd name="connsiteY11" fmla="*/ 0 h 730264"/>
                  <a:gd name="connsiteX12" fmla="*/ 6138060 w 8098668"/>
                  <a:gd name="connsiteY12" fmla="*/ 0 h 730264"/>
                  <a:gd name="connsiteX13" fmla="*/ 6741740 w 8098668"/>
                  <a:gd name="connsiteY13" fmla="*/ 0 h 730264"/>
                  <a:gd name="connsiteX14" fmla="*/ 7423896 w 8098668"/>
                  <a:gd name="connsiteY14" fmla="*/ 0 h 730264"/>
                  <a:gd name="connsiteX15" fmla="*/ 7973244 w 8098668"/>
                  <a:gd name="connsiteY15" fmla="*/ 0 h 730264"/>
                  <a:gd name="connsiteX16" fmla="*/ 8098668 w 8098668"/>
                  <a:gd name="connsiteY16" fmla="*/ 121712 h 730264"/>
                  <a:gd name="connsiteX17" fmla="*/ 8098668 w 8098668"/>
                  <a:gd name="connsiteY17" fmla="*/ 608550 h 730264"/>
                  <a:gd name="connsiteX18" fmla="*/ 7973244 w 8098668"/>
                  <a:gd name="connsiteY18" fmla="*/ 730264 h 730264"/>
                  <a:gd name="connsiteX19" fmla="*/ 7369566 w 8098668"/>
                  <a:gd name="connsiteY19" fmla="*/ 730264 h 730264"/>
                  <a:gd name="connsiteX20" fmla="*/ 7001322 w 8098668"/>
                  <a:gd name="connsiteY20" fmla="*/ 730264 h 730264"/>
                  <a:gd name="connsiteX21" fmla="*/ 6319164 w 8098668"/>
                  <a:gd name="connsiteY21" fmla="*/ 730264 h 730264"/>
                  <a:gd name="connsiteX22" fmla="*/ 5872442 w 8098668"/>
                  <a:gd name="connsiteY22" fmla="*/ 730264 h 730264"/>
                  <a:gd name="connsiteX23" fmla="*/ 5111807 w 8098668"/>
                  <a:gd name="connsiteY23" fmla="*/ 730264 h 730264"/>
                  <a:gd name="connsiteX24" fmla="*/ 4665085 w 8098668"/>
                  <a:gd name="connsiteY24" fmla="*/ 730264 h 730264"/>
                  <a:gd name="connsiteX25" fmla="*/ 4061407 w 8098668"/>
                  <a:gd name="connsiteY25" fmla="*/ 730264 h 730264"/>
                  <a:gd name="connsiteX26" fmla="*/ 3693163 w 8098668"/>
                  <a:gd name="connsiteY26" fmla="*/ 730264 h 730264"/>
                  <a:gd name="connsiteX27" fmla="*/ 3011007 w 8098668"/>
                  <a:gd name="connsiteY27" fmla="*/ 730264 h 730264"/>
                  <a:gd name="connsiteX28" fmla="*/ 2407328 w 8098668"/>
                  <a:gd name="connsiteY28" fmla="*/ 730264 h 730264"/>
                  <a:gd name="connsiteX29" fmla="*/ 2039084 w 8098668"/>
                  <a:gd name="connsiteY29" fmla="*/ 730264 h 730264"/>
                  <a:gd name="connsiteX30" fmla="*/ 1592361 w 8098668"/>
                  <a:gd name="connsiteY30" fmla="*/ 730264 h 730264"/>
                  <a:gd name="connsiteX31" fmla="*/ 988683 w 8098668"/>
                  <a:gd name="connsiteY31" fmla="*/ 730264 h 730264"/>
                  <a:gd name="connsiteX32" fmla="*/ 125423 w 8098668"/>
                  <a:gd name="connsiteY32" fmla="*/ 730264 h 730264"/>
                  <a:gd name="connsiteX33" fmla="*/ 0 w 8098668"/>
                  <a:gd name="connsiteY33" fmla="*/ 608550 h 730264"/>
                  <a:gd name="connsiteX34" fmla="*/ 0 w 8098668"/>
                  <a:gd name="connsiteY34" fmla="*/ 121712 h 730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8098668" h="730264" fill="none" extrusionOk="0">
                    <a:moveTo>
                      <a:pt x="0" y="121712"/>
                    </a:moveTo>
                    <a:cubicBezTo>
                      <a:pt x="-5457" y="51679"/>
                      <a:pt x="47741" y="-22965"/>
                      <a:pt x="125423" y="0"/>
                    </a:cubicBezTo>
                    <a:cubicBezTo>
                      <a:pt x="363073" y="-32989"/>
                      <a:pt x="528637" y="39472"/>
                      <a:pt x="650623" y="0"/>
                    </a:cubicBezTo>
                    <a:cubicBezTo>
                      <a:pt x="768920" y="-29037"/>
                      <a:pt x="844624" y="25600"/>
                      <a:pt x="1018867" y="0"/>
                    </a:cubicBezTo>
                    <a:cubicBezTo>
                      <a:pt x="1172812" y="-144439"/>
                      <a:pt x="1423793" y="70904"/>
                      <a:pt x="1701024" y="0"/>
                    </a:cubicBezTo>
                    <a:cubicBezTo>
                      <a:pt x="1998852" y="-25051"/>
                      <a:pt x="2136052" y="67636"/>
                      <a:pt x="2304702" y="0"/>
                    </a:cubicBezTo>
                    <a:cubicBezTo>
                      <a:pt x="2465619" y="-6241"/>
                      <a:pt x="2700032" y="73217"/>
                      <a:pt x="2986859" y="0"/>
                    </a:cubicBezTo>
                    <a:cubicBezTo>
                      <a:pt x="3285220" y="-42587"/>
                      <a:pt x="3246479" y="1916"/>
                      <a:pt x="3433581" y="0"/>
                    </a:cubicBezTo>
                    <a:cubicBezTo>
                      <a:pt x="3644911" y="60075"/>
                      <a:pt x="3902280" y="31456"/>
                      <a:pt x="4115738" y="0"/>
                    </a:cubicBezTo>
                    <a:cubicBezTo>
                      <a:pt x="4294696" y="-36253"/>
                      <a:pt x="4368062" y="49871"/>
                      <a:pt x="4562461" y="0"/>
                    </a:cubicBezTo>
                    <a:cubicBezTo>
                      <a:pt x="4713281" y="-27881"/>
                      <a:pt x="5025909" y="13609"/>
                      <a:pt x="5166139" y="0"/>
                    </a:cubicBezTo>
                    <a:cubicBezTo>
                      <a:pt x="5385545" y="-31057"/>
                      <a:pt x="5502827" y="19393"/>
                      <a:pt x="5691339" y="0"/>
                    </a:cubicBezTo>
                    <a:cubicBezTo>
                      <a:pt x="5859902" y="-33886"/>
                      <a:pt x="5944437" y="18500"/>
                      <a:pt x="6138060" y="0"/>
                    </a:cubicBezTo>
                    <a:cubicBezTo>
                      <a:pt x="6267286" y="-9987"/>
                      <a:pt x="6618275" y="55597"/>
                      <a:pt x="6741740" y="0"/>
                    </a:cubicBezTo>
                    <a:cubicBezTo>
                      <a:pt x="6888263" y="-57906"/>
                      <a:pt x="7151253" y="3293"/>
                      <a:pt x="7423896" y="0"/>
                    </a:cubicBezTo>
                    <a:cubicBezTo>
                      <a:pt x="7724526" y="-90459"/>
                      <a:pt x="7834584" y="17720"/>
                      <a:pt x="7973244" y="0"/>
                    </a:cubicBezTo>
                    <a:cubicBezTo>
                      <a:pt x="8044078" y="-17824"/>
                      <a:pt x="8106871" y="78054"/>
                      <a:pt x="8098668" y="121712"/>
                    </a:cubicBezTo>
                    <a:cubicBezTo>
                      <a:pt x="8094026" y="314315"/>
                      <a:pt x="8063187" y="422093"/>
                      <a:pt x="8098668" y="608550"/>
                    </a:cubicBezTo>
                    <a:cubicBezTo>
                      <a:pt x="8088897" y="661196"/>
                      <a:pt x="8020114" y="739264"/>
                      <a:pt x="7973244" y="730264"/>
                    </a:cubicBezTo>
                    <a:cubicBezTo>
                      <a:pt x="7784179" y="765962"/>
                      <a:pt x="7489620" y="733355"/>
                      <a:pt x="7369566" y="730264"/>
                    </a:cubicBezTo>
                    <a:cubicBezTo>
                      <a:pt x="7284403" y="751031"/>
                      <a:pt x="7093973" y="727789"/>
                      <a:pt x="7001322" y="730264"/>
                    </a:cubicBezTo>
                    <a:cubicBezTo>
                      <a:pt x="6853303" y="706043"/>
                      <a:pt x="6587778" y="692995"/>
                      <a:pt x="6319164" y="730264"/>
                    </a:cubicBezTo>
                    <a:cubicBezTo>
                      <a:pt x="6083156" y="791054"/>
                      <a:pt x="6105947" y="679482"/>
                      <a:pt x="5872442" y="730264"/>
                    </a:cubicBezTo>
                    <a:cubicBezTo>
                      <a:pt x="5666081" y="744546"/>
                      <a:pt x="5375568" y="656799"/>
                      <a:pt x="5111807" y="730264"/>
                    </a:cubicBezTo>
                    <a:cubicBezTo>
                      <a:pt x="4908768" y="779656"/>
                      <a:pt x="4816771" y="712143"/>
                      <a:pt x="4665085" y="730264"/>
                    </a:cubicBezTo>
                    <a:cubicBezTo>
                      <a:pt x="4486633" y="719579"/>
                      <a:pt x="4319767" y="667433"/>
                      <a:pt x="4061407" y="730264"/>
                    </a:cubicBezTo>
                    <a:cubicBezTo>
                      <a:pt x="3866521" y="790091"/>
                      <a:pt x="3768648" y="713326"/>
                      <a:pt x="3693163" y="730264"/>
                    </a:cubicBezTo>
                    <a:cubicBezTo>
                      <a:pt x="3543188" y="682170"/>
                      <a:pt x="3156654" y="589943"/>
                      <a:pt x="3011007" y="730264"/>
                    </a:cubicBezTo>
                    <a:cubicBezTo>
                      <a:pt x="2802050" y="775120"/>
                      <a:pt x="2541915" y="746323"/>
                      <a:pt x="2407328" y="730264"/>
                    </a:cubicBezTo>
                    <a:cubicBezTo>
                      <a:pt x="2278442" y="769716"/>
                      <a:pt x="2164150" y="741295"/>
                      <a:pt x="2039084" y="730264"/>
                    </a:cubicBezTo>
                    <a:cubicBezTo>
                      <a:pt x="1877082" y="753099"/>
                      <a:pt x="1785577" y="674964"/>
                      <a:pt x="1592361" y="730264"/>
                    </a:cubicBezTo>
                    <a:cubicBezTo>
                      <a:pt x="1387981" y="706997"/>
                      <a:pt x="1094922" y="709540"/>
                      <a:pt x="988683" y="730264"/>
                    </a:cubicBezTo>
                    <a:cubicBezTo>
                      <a:pt x="900129" y="663132"/>
                      <a:pt x="504096" y="568678"/>
                      <a:pt x="125423" y="730264"/>
                    </a:cubicBezTo>
                    <a:cubicBezTo>
                      <a:pt x="48828" y="718501"/>
                      <a:pt x="-17847" y="708238"/>
                      <a:pt x="0" y="608550"/>
                    </a:cubicBezTo>
                    <a:cubicBezTo>
                      <a:pt x="-84572" y="465791"/>
                      <a:pt x="-2929" y="233601"/>
                      <a:pt x="0" y="121712"/>
                    </a:cubicBezTo>
                    <a:close/>
                  </a:path>
                  <a:path w="8098668" h="730264" stroke="0" extrusionOk="0">
                    <a:moveTo>
                      <a:pt x="0" y="121712"/>
                    </a:moveTo>
                    <a:cubicBezTo>
                      <a:pt x="-10962" y="57600"/>
                      <a:pt x="43470" y="-29170"/>
                      <a:pt x="125423" y="0"/>
                    </a:cubicBezTo>
                    <a:cubicBezTo>
                      <a:pt x="343616" y="-37584"/>
                      <a:pt x="431517" y="17979"/>
                      <a:pt x="650623" y="0"/>
                    </a:cubicBezTo>
                    <a:cubicBezTo>
                      <a:pt x="860048" y="-29068"/>
                      <a:pt x="920492" y="2423"/>
                      <a:pt x="1097345" y="0"/>
                    </a:cubicBezTo>
                    <a:cubicBezTo>
                      <a:pt x="1291515" y="-14702"/>
                      <a:pt x="1351452" y="32238"/>
                      <a:pt x="1544067" y="0"/>
                    </a:cubicBezTo>
                    <a:cubicBezTo>
                      <a:pt x="1649991" y="189"/>
                      <a:pt x="1936074" y="14116"/>
                      <a:pt x="2147746" y="0"/>
                    </a:cubicBezTo>
                    <a:cubicBezTo>
                      <a:pt x="2345790" y="-124539"/>
                      <a:pt x="2589656" y="50622"/>
                      <a:pt x="2908380" y="0"/>
                    </a:cubicBezTo>
                    <a:cubicBezTo>
                      <a:pt x="3237042" y="-64090"/>
                      <a:pt x="3188770" y="30519"/>
                      <a:pt x="3433581" y="0"/>
                    </a:cubicBezTo>
                    <a:cubicBezTo>
                      <a:pt x="3671064" y="-35087"/>
                      <a:pt x="3750318" y="18365"/>
                      <a:pt x="4037260" y="0"/>
                    </a:cubicBezTo>
                    <a:cubicBezTo>
                      <a:pt x="4302274" y="-3606"/>
                      <a:pt x="4255450" y="31238"/>
                      <a:pt x="4405504" y="0"/>
                    </a:cubicBezTo>
                    <a:cubicBezTo>
                      <a:pt x="4589608" y="26012"/>
                      <a:pt x="4771580" y="39412"/>
                      <a:pt x="5009182" y="0"/>
                    </a:cubicBezTo>
                    <a:cubicBezTo>
                      <a:pt x="5190024" y="7038"/>
                      <a:pt x="5458710" y="2904"/>
                      <a:pt x="5612860" y="0"/>
                    </a:cubicBezTo>
                    <a:cubicBezTo>
                      <a:pt x="5761921" y="-58334"/>
                      <a:pt x="5915004" y="15884"/>
                      <a:pt x="6216539" y="0"/>
                    </a:cubicBezTo>
                    <a:cubicBezTo>
                      <a:pt x="6511746" y="-37223"/>
                      <a:pt x="6580589" y="37834"/>
                      <a:pt x="6898695" y="0"/>
                    </a:cubicBezTo>
                    <a:cubicBezTo>
                      <a:pt x="7204920" y="-52254"/>
                      <a:pt x="7130827" y="-8823"/>
                      <a:pt x="7345418" y="0"/>
                    </a:cubicBezTo>
                    <a:cubicBezTo>
                      <a:pt x="7542101" y="-7223"/>
                      <a:pt x="7804640" y="77166"/>
                      <a:pt x="7973244" y="0"/>
                    </a:cubicBezTo>
                    <a:cubicBezTo>
                      <a:pt x="8058881" y="14727"/>
                      <a:pt x="8116165" y="80547"/>
                      <a:pt x="8098668" y="121712"/>
                    </a:cubicBezTo>
                    <a:cubicBezTo>
                      <a:pt x="8128018" y="247448"/>
                      <a:pt x="8074130" y="378923"/>
                      <a:pt x="8098668" y="608550"/>
                    </a:cubicBezTo>
                    <a:cubicBezTo>
                      <a:pt x="8100837" y="663744"/>
                      <a:pt x="8004608" y="752606"/>
                      <a:pt x="7973244" y="730264"/>
                    </a:cubicBezTo>
                    <a:cubicBezTo>
                      <a:pt x="7852913" y="753176"/>
                      <a:pt x="7794833" y="677173"/>
                      <a:pt x="7526521" y="730264"/>
                    </a:cubicBezTo>
                    <a:cubicBezTo>
                      <a:pt x="7348658" y="807828"/>
                      <a:pt x="7033592" y="733095"/>
                      <a:pt x="6765886" y="730264"/>
                    </a:cubicBezTo>
                    <a:cubicBezTo>
                      <a:pt x="6495443" y="814842"/>
                      <a:pt x="6457159" y="713990"/>
                      <a:pt x="6319164" y="730264"/>
                    </a:cubicBezTo>
                    <a:cubicBezTo>
                      <a:pt x="6146165" y="791809"/>
                      <a:pt x="6053127" y="697024"/>
                      <a:pt x="5872442" y="730264"/>
                    </a:cubicBezTo>
                    <a:cubicBezTo>
                      <a:pt x="5624287" y="799967"/>
                      <a:pt x="5541376" y="717392"/>
                      <a:pt x="5268764" y="730264"/>
                    </a:cubicBezTo>
                    <a:cubicBezTo>
                      <a:pt x="5051597" y="758258"/>
                      <a:pt x="4923638" y="741110"/>
                      <a:pt x="4743563" y="730264"/>
                    </a:cubicBezTo>
                    <a:cubicBezTo>
                      <a:pt x="4598665" y="823873"/>
                      <a:pt x="4426817" y="747751"/>
                      <a:pt x="4139885" y="730264"/>
                    </a:cubicBezTo>
                    <a:cubicBezTo>
                      <a:pt x="3912111" y="729307"/>
                      <a:pt x="3810985" y="677190"/>
                      <a:pt x="3693163" y="730264"/>
                    </a:cubicBezTo>
                    <a:cubicBezTo>
                      <a:pt x="3550293" y="773030"/>
                      <a:pt x="3385929" y="721374"/>
                      <a:pt x="3167962" y="730264"/>
                    </a:cubicBezTo>
                    <a:cubicBezTo>
                      <a:pt x="2875772" y="701486"/>
                      <a:pt x="2691440" y="676645"/>
                      <a:pt x="2485806" y="730264"/>
                    </a:cubicBezTo>
                    <a:cubicBezTo>
                      <a:pt x="2205614" y="787199"/>
                      <a:pt x="1953656" y="718684"/>
                      <a:pt x="1803649" y="730264"/>
                    </a:cubicBezTo>
                    <a:cubicBezTo>
                      <a:pt x="1693409" y="726092"/>
                      <a:pt x="1358889" y="670306"/>
                      <a:pt x="1199971" y="730264"/>
                    </a:cubicBezTo>
                    <a:cubicBezTo>
                      <a:pt x="1021129" y="737089"/>
                      <a:pt x="883257" y="712371"/>
                      <a:pt x="753248" y="730264"/>
                    </a:cubicBezTo>
                    <a:cubicBezTo>
                      <a:pt x="623639" y="830118"/>
                      <a:pt x="348763" y="710614"/>
                      <a:pt x="125423" y="730264"/>
                    </a:cubicBezTo>
                    <a:cubicBezTo>
                      <a:pt x="42409" y="735092"/>
                      <a:pt x="-1707" y="677438"/>
                      <a:pt x="0" y="608550"/>
                    </a:cubicBezTo>
                    <a:cubicBezTo>
                      <a:pt x="860" y="470311"/>
                      <a:pt x="61375" y="251248"/>
                      <a:pt x="0" y="121712"/>
                    </a:cubicBezTo>
                    <a:close/>
                  </a:path>
                  <a:path w="8098668" h="730264" fill="none" stroke="0" extrusionOk="0">
                    <a:moveTo>
                      <a:pt x="0" y="121712"/>
                    </a:moveTo>
                    <a:cubicBezTo>
                      <a:pt x="16862" y="53627"/>
                      <a:pt x="42008" y="1843"/>
                      <a:pt x="125423" y="0"/>
                    </a:cubicBezTo>
                    <a:cubicBezTo>
                      <a:pt x="376002" y="15645"/>
                      <a:pt x="511791" y="4267"/>
                      <a:pt x="650623" y="0"/>
                    </a:cubicBezTo>
                    <a:cubicBezTo>
                      <a:pt x="788646" y="-35603"/>
                      <a:pt x="857267" y="30686"/>
                      <a:pt x="1018867" y="0"/>
                    </a:cubicBezTo>
                    <a:cubicBezTo>
                      <a:pt x="1092307" y="-34932"/>
                      <a:pt x="1411104" y="42988"/>
                      <a:pt x="1701024" y="0"/>
                    </a:cubicBezTo>
                    <a:cubicBezTo>
                      <a:pt x="1965648" y="-93896"/>
                      <a:pt x="2149039" y="101151"/>
                      <a:pt x="2304702" y="0"/>
                    </a:cubicBezTo>
                    <a:cubicBezTo>
                      <a:pt x="2436416" y="-139728"/>
                      <a:pt x="2657669" y="101943"/>
                      <a:pt x="2986859" y="0"/>
                    </a:cubicBezTo>
                    <a:cubicBezTo>
                      <a:pt x="3302789" y="-8008"/>
                      <a:pt x="3266540" y="13920"/>
                      <a:pt x="3433581" y="0"/>
                    </a:cubicBezTo>
                    <a:cubicBezTo>
                      <a:pt x="3599550" y="21331"/>
                      <a:pt x="3899138" y="153284"/>
                      <a:pt x="4115738" y="0"/>
                    </a:cubicBezTo>
                    <a:cubicBezTo>
                      <a:pt x="4325724" y="-82097"/>
                      <a:pt x="4376106" y="95938"/>
                      <a:pt x="4562461" y="0"/>
                    </a:cubicBezTo>
                    <a:cubicBezTo>
                      <a:pt x="4733781" y="-3762"/>
                      <a:pt x="4907718" y="43369"/>
                      <a:pt x="5166139" y="0"/>
                    </a:cubicBezTo>
                    <a:cubicBezTo>
                      <a:pt x="5383274" y="14739"/>
                      <a:pt x="5517151" y="39347"/>
                      <a:pt x="5691339" y="0"/>
                    </a:cubicBezTo>
                    <a:cubicBezTo>
                      <a:pt x="5871170" y="19301"/>
                      <a:pt x="5971157" y="46874"/>
                      <a:pt x="6138060" y="0"/>
                    </a:cubicBezTo>
                    <a:cubicBezTo>
                      <a:pt x="6298050" y="3236"/>
                      <a:pt x="6622952" y="40593"/>
                      <a:pt x="6741740" y="0"/>
                    </a:cubicBezTo>
                    <a:cubicBezTo>
                      <a:pt x="6839069" y="-73794"/>
                      <a:pt x="7146668" y="86840"/>
                      <a:pt x="7423896" y="0"/>
                    </a:cubicBezTo>
                    <a:cubicBezTo>
                      <a:pt x="7771791" y="-91962"/>
                      <a:pt x="7864021" y="4355"/>
                      <a:pt x="7973244" y="0"/>
                    </a:cubicBezTo>
                    <a:cubicBezTo>
                      <a:pt x="8036474" y="-21161"/>
                      <a:pt x="8093396" y="80064"/>
                      <a:pt x="8098668" y="121712"/>
                    </a:cubicBezTo>
                    <a:cubicBezTo>
                      <a:pt x="8085472" y="352957"/>
                      <a:pt x="8084249" y="461794"/>
                      <a:pt x="8098668" y="608550"/>
                    </a:cubicBezTo>
                    <a:cubicBezTo>
                      <a:pt x="8071658" y="659381"/>
                      <a:pt x="8033710" y="718222"/>
                      <a:pt x="7973244" y="730264"/>
                    </a:cubicBezTo>
                    <a:cubicBezTo>
                      <a:pt x="7762382" y="738309"/>
                      <a:pt x="7494768" y="752072"/>
                      <a:pt x="7369566" y="730264"/>
                    </a:cubicBezTo>
                    <a:cubicBezTo>
                      <a:pt x="7215463" y="751194"/>
                      <a:pt x="7146430" y="704627"/>
                      <a:pt x="7001322" y="730264"/>
                    </a:cubicBezTo>
                    <a:cubicBezTo>
                      <a:pt x="6856043" y="720419"/>
                      <a:pt x="6621535" y="685723"/>
                      <a:pt x="6319164" y="730264"/>
                    </a:cubicBezTo>
                    <a:cubicBezTo>
                      <a:pt x="6107298" y="778943"/>
                      <a:pt x="6099058" y="693106"/>
                      <a:pt x="5872442" y="730264"/>
                    </a:cubicBezTo>
                    <a:cubicBezTo>
                      <a:pt x="5680034" y="804095"/>
                      <a:pt x="5323502" y="705018"/>
                      <a:pt x="5111807" y="730264"/>
                    </a:cubicBezTo>
                    <a:cubicBezTo>
                      <a:pt x="4939964" y="796113"/>
                      <a:pt x="4839749" y="744708"/>
                      <a:pt x="4665085" y="730264"/>
                    </a:cubicBezTo>
                    <a:cubicBezTo>
                      <a:pt x="4529180" y="765156"/>
                      <a:pt x="4238425" y="638733"/>
                      <a:pt x="4061407" y="730264"/>
                    </a:cubicBezTo>
                    <a:cubicBezTo>
                      <a:pt x="3859061" y="765886"/>
                      <a:pt x="3787950" y="718457"/>
                      <a:pt x="3693163" y="730264"/>
                    </a:cubicBezTo>
                    <a:cubicBezTo>
                      <a:pt x="3606377" y="718516"/>
                      <a:pt x="3207480" y="679741"/>
                      <a:pt x="3011007" y="730264"/>
                    </a:cubicBezTo>
                    <a:cubicBezTo>
                      <a:pt x="2812219" y="756183"/>
                      <a:pt x="2532188" y="712389"/>
                      <a:pt x="2407328" y="730264"/>
                    </a:cubicBezTo>
                    <a:cubicBezTo>
                      <a:pt x="2293254" y="753995"/>
                      <a:pt x="2187800" y="730795"/>
                      <a:pt x="2039084" y="730264"/>
                    </a:cubicBezTo>
                    <a:cubicBezTo>
                      <a:pt x="1890312" y="748915"/>
                      <a:pt x="1744405" y="738872"/>
                      <a:pt x="1592361" y="730264"/>
                    </a:cubicBezTo>
                    <a:cubicBezTo>
                      <a:pt x="1422308" y="749407"/>
                      <a:pt x="1069771" y="707187"/>
                      <a:pt x="988683" y="730264"/>
                    </a:cubicBezTo>
                    <a:cubicBezTo>
                      <a:pt x="830253" y="747770"/>
                      <a:pt x="384405" y="628458"/>
                      <a:pt x="125423" y="730264"/>
                    </a:cubicBezTo>
                    <a:cubicBezTo>
                      <a:pt x="27682" y="733232"/>
                      <a:pt x="-17145" y="697334"/>
                      <a:pt x="0" y="608550"/>
                    </a:cubicBezTo>
                    <a:cubicBezTo>
                      <a:pt x="-53964" y="458012"/>
                      <a:pt x="55543" y="239909"/>
                      <a:pt x="0" y="121712"/>
                    </a:cubicBezTo>
                    <a:close/>
                  </a:path>
                  <a:path w="8098668" h="730264" fill="none" stroke="0" extrusionOk="0">
                    <a:moveTo>
                      <a:pt x="0" y="121712"/>
                    </a:moveTo>
                    <a:cubicBezTo>
                      <a:pt x="4733" y="75453"/>
                      <a:pt x="47687" y="-17819"/>
                      <a:pt x="125423" y="0"/>
                    </a:cubicBezTo>
                    <a:cubicBezTo>
                      <a:pt x="324204" y="25095"/>
                      <a:pt x="498861" y="26643"/>
                      <a:pt x="650623" y="0"/>
                    </a:cubicBezTo>
                    <a:cubicBezTo>
                      <a:pt x="799625" y="-13001"/>
                      <a:pt x="847048" y="39791"/>
                      <a:pt x="1018867" y="0"/>
                    </a:cubicBezTo>
                    <a:cubicBezTo>
                      <a:pt x="1088992" y="-78801"/>
                      <a:pt x="1437044" y="86693"/>
                      <a:pt x="1701024" y="0"/>
                    </a:cubicBezTo>
                    <a:cubicBezTo>
                      <a:pt x="1986797" y="-58766"/>
                      <a:pt x="2124560" y="51197"/>
                      <a:pt x="2304702" y="0"/>
                    </a:cubicBezTo>
                    <a:cubicBezTo>
                      <a:pt x="2405845" y="-107015"/>
                      <a:pt x="2696925" y="76044"/>
                      <a:pt x="2986859" y="0"/>
                    </a:cubicBezTo>
                    <a:cubicBezTo>
                      <a:pt x="3282682" y="-19164"/>
                      <a:pt x="3248093" y="26363"/>
                      <a:pt x="3433581" y="0"/>
                    </a:cubicBezTo>
                    <a:cubicBezTo>
                      <a:pt x="3629043" y="1921"/>
                      <a:pt x="3912032" y="64400"/>
                      <a:pt x="4115738" y="0"/>
                    </a:cubicBezTo>
                    <a:cubicBezTo>
                      <a:pt x="4295918" y="-32237"/>
                      <a:pt x="4372117" y="33102"/>
                      <a:pt x="4562461" y="0"/>
                    </a:cubicBezTo>
                    <a:cubicBezTo>
                      <a:pt x="4725611" y="-24679"/>
                      <a:pt x="5004984" y="46749"/>
                      <a:pt x="5166139" y="0"/>
                    </a:cubicBezTo>
                    <a:cubicBezTo>
                      <a:pt x="5349233" y="-14806"/>
                      <a:pt x="5510430" y="22319"/>
                      <a:pt x="5691339" y="0"/>
                    </a:cubicBezTo>
                    <a:cubicBezTo>
                      <a:pt x="5873620" y="-11849"/>
                      <a:pt x="5963124" y="30661"/>
                      <a:pt x="6138060" y="0"/>
                    </a:cubicBezTo>
                    <a:cubicBezTo>
                      <a:pt x="6308450" y="11326"/>
                      <a:pt x="6661596" y="46913"/>
                      <a:pt x="6741740" y="0"/>
                    </a:cubicBezTo>
                    <a:cubicBezTo>
                      <a:pt x="6907890" y="-64664"/>
                      <a:pt x="7187177" y="131041"/>
                      <a:pt x="7423896" y="0"/>
                    </a:cubicBezTo>
                    <a:cubicBezTo>
                      <a:pt x="7711488" y="-68303"/>
                      <a:pt x="7855452" y="-1299"/>
                      <a:pt x="7973244" y="0"/>
                    </a:cubicBezTo>
                    <a:cubicBezTo>
                      <a:pt x="8035681" y="-23449"/>
                      <a:pt x="8098130" y="72811"/>
                      <a:pt x="8098668" y="121712"/>
                    </a:cubicBezTo>
                    <a:cubicBezTo>
                      <a:pt x="8070223" y="326172"/>
                      <a:pt x="8052418" y="444277"/>
                      <a:pt x="8098668" y="608550"/>
                    </a:cubicBezTo>
                    <a:cubicBezTo>
                      <a:pt x="8084001" y="670930"/>
                      <a:pt x="8017385" y="728558"/>
                      <a:pt x="7973244" y="730264"/>
                    </a:cubicBezTo>
                    <a:cubicBezTo>
                      <a:pt x="7785190" y="733655"/>
                      <a:pt x="7506546" y="758687"/>
                      <a:pt x="7369566" y="730264"/>
                    </a:cubicBezTo>
                    <a:cubicBezTo>
                      <a:pt x="7278102" y="780772"/>
                      <a:pt x="7133728" y="691536"/>
                      <a:pt x="7001322" y="730264"/>
                    </a:cubicBezTo>
                    <a:cubicBezTo>
                      <a:pt x="6890452" y="768394"/>
                      <a:pt x="6504925" y="671021"/>
                      <a:pt x="6319164" y="730264"/>
                    </a:cubicBezTo>
                    <a:cubicBezTo>
                      <a:pt x="6091708" y="772124"/>
                      <a:pt x="6106131" y="691805"/>
                      <a:pt x="5872442" y="730264"/>
                    </a:cubicBezTo>
                    <a:cubicBezTo>
                      <a:pt x="5667687" y="700494"/>
                      <a:pt x="5343830" y="605075"/>
                      <a:pt x="5111807" y="730264"/>
                    </a:cubicBezTo>
                    <a:cubicBezTo>
                      <a:pt x="4881891" y="785348"/>
                      <a:pt x="4818610" y="732939"/>
                      <a:pt x="4665085" y="730264"/>
                    </a:cubicBezTo>
                    <a:cubicBezTo>
                      <a:pt x="4479215" y="693596"/>
                      <a:pt x="4283419" y="671170"/>
                      <a:pt x="4061407" y="730264"/>
                    </a:cubicBezTo>
                    <a:cubicBezTo>
                      <a:pt x="3834242" y="794788"/>
                      <a:pt x="3783670" y="701346"/>
                      <a:pt x="3693163" y="730264"/>
                    </a:cubicBezTo>
                    <a:cubicBezTo>
                      <a:pt x="3557070" y="754936"/>
                      <a:pt x="3153043" y="585668"/>
                      <a:pt x="3011007" y="730264"/>
                    </a:cubicBezTo>
                    <a:cubicBezTo>
                      <a:pt x="2808094" y="788578"/>
                      <a:pt x="2553428" y="723129"/>
                      <a:pt x="2407328" y="730264"/>
                    </a:cubicBezTo>
                    <a:cubicBezTo>
                      <a:pt x="2291151" y="762301"/>
                      <a:pt x="2185030" y="729023"/>
                      <a:pt x="2039084" y="730264"/>
                    </a:cubicBezTo>
                    <a:cubicBezTo>
                      <a:pt x="1873821" y="743187"/>
                      <a:pt x="1790172" y="697884"/>
                      <a:pt x="1592361" y="730264"/>
                    </a:cubicBezTo>
                    <a:cubicBezTo>
                      <a:pt x="1374900" y="746725"/>
                      <a:pt x="1115290" y="685789"/>
                      <a:pt x="988683" y="730264"/>
                    </a:cubicBezTo>
                    <a:cubicBezTo>
                      <a:pt x="860278" y="721900"/>
                      <a:pt x="475111" y="673609"/>
                      <a:pt x="125423" y="730264"/>
                    </a:cubicBezTo>
                    <a:cubicBezTo>
                      <a:pt x="43994" y="715746"/>
                      <a:pt x="-8804" y="706489"/>
                      <a:pt x="0" y="608550"/>
                    </a:cubicBezTo>
                    <a:cubicBezTo>
                      <a:pt x="-116646" y="477618"/>
                      <a:pt x="32794" y="257081"/>
                      <a:pt x="0" y="121712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12700">
                <a:solidFill>
                  <a:srgbClr val="FF0000"/>
                </a:solidFill>
                <a:extLst>
                  <a:ext uri="{C807C97D-BFC1-408E-A445-0C87EB9F89A2}">
                    <ask:lineSketchStyleProps xmlns:ask="http://schemas.microsoft.com/office/drawing/2018/sketchyshapes" sd="974754452">
                      <a:custGeom>
                        <a:avLst/>
                        <a:gdLst>
                          <a:gd name="connsiteX0" fmla="*/ 0 w 10798225"/>
                          <a:gd name="connsiteY0" fmla="*/ 162283 h 973685"/>
                          <a:gd name="connsiteX1" fmla="*/ 167231 w 10798225"/>
                          <a:gd name="connsiteY1" fmla="*/ 0 h 973685"/>
                          <a:gd name="connsiteX2" fmla="*/ 867498 w 10798225"/>
                          <a:gd name="connsiteY2" fmla="*/ 0 h 973685"/>
                          <a:gd name="connsiteX3" fmla="*/ 1358490 w 10798225"/>
                          <a:gd name="connsiteY3" fmla="*/ 0 h 973685"/>
                          <a:gd name="connsiteX4" fmla="*/ 2268033 w 10798225"/>
                          <a:gd name="connsiteY4" fmla="*/ 0 h 973685"/>
                          <a:gd name="connsiteX5" fmla="*/ 3072937 w 10798225"/>
                          <a:gd name="connsiteY5" fmla="*/ 0 h 973685"/>
                          <a:gd name="connsiteX6" fmla="*/ 3982480 w 10798225"/>
                          <a:gd name="connsiteY6" fmla="*/ 0 h 973685"/>
                          <a:gd name="connsiteX7" fmla="*/ 4578109 w 10798225"/>
                          <a:gd name="connsiteY7" fmla="*/ 0 h 973685"/>
                          <a:gd name="connsiteX8" fmla="*/ 5487652 w 10798225"/>
                          <a:gd name="connsiteY8" fmla="*/ 0 h 973685"/>
                          <a:gd name="connsiteX9" fmla="*/ 6083282 w 10798225"/>
                          <a:gd name="connsiteY9" fmla="*/ 0 h 973685"/>
                          <a:gd name="connsiteX10" fmla="*/ 6888186 w 10798225"/>
                          <a:gd name="connsiteY10" fmla="*/ 0 h 973685"/>
                          <a:gd name="connsiteX11" fmla="*/ 7588453 w 10798225"/>
                          <a:gd name="connsiteY11" fmla="*/ 0 h 973685"/>
                          <a:gd name="connsiteX12" fmla="*/ 8184082 w 10798225"/>
                          <a:gd name="connsiteY12" fmla="*/ 0 h 973685"/>
                          <a:gd name="connsiteX13" fmla="*/ 8988988 w 10798225"/>
                          <a:gd name="connsiteY13" fmla="*/ 0 h 973685"/>
                          <a:gd name="connsiteX14" fmla="*/ 9898529 w 10798225"/>
                          <a:gd name="connsiteY14" fmla="*/ 0 h 973685"/>
                          <a:gd name="connsiteX15" fmla="*/ 10630993 w 10798225"/>
                          <a:gd name="connsiteY15" fmla="*/ 0 h 973685"/>
                          <a:gd name="connsiteX16" fmla="*/ 10798225 w 10798225"/>
                          <a:gd name="connsiteY16" fmla="*/ 162283 h 973685"/>
                          <a:gd name="connsiteX17" fmla="*/ 10798225 w 10798225"/>
                          <a:gd name="connsiteY17" fmla="*/ 811401 h 973685"/>
                          <a:gd name="connsiteX18" fmla="*/ 10630993 w 10798225"/>
                          <a:gd name="connsiteY18" fmla="*/ 973685 h 973685"/>
                          <a:gd name="connsiteX19" fmla="*/ 9826089 w 10798225"/>
                          <a:gd name="connsiteY19" fmla="*/ 973685 h 973685"/>
                          <a:gd name="connsiteX20" fmla="*/ 9335097 w 10798225"/>
                          <a:gd name="connsiteY20" fmla="*/ 973685 h 973685"/>
                          <a:gd name="connsiteX21" fmla="*/ 8425554 w 10798225"/>
                          <a:gd name="connsiteY21" fmla="*/ 973685 h 973685"/>
                          <a:gd name="connsiteX22" fmla="*/ 7829924 w 10798225"/>
                          <a:gd name="connsiteY22" fmla="*/ 973685 h 973685"/>
                          <a:gd name="connsiteX23" fmla="*/ 6815744 w 10798225"/>
                          <a:gd name="connsiteY23" fmla="*/ 973685 h 973685"/>
                          <a:gd name="connsiteX24" fmla="*/ 6220115 w 10798225"/>
                          <a:gd name="connsiteY24" fmla="*/ 973685 h 973685"/>
                          <a:gd name="connsiteX25" fmla="*/ 5415210 w 10798225"/>
                          <a:gd name="connsiteY25" fmla="*/ 973685 h 973685"/>
                          <a:gd name="connsiteX26" fmla="*/ 4924218 w 10798225"/>
                          <a:gd name="connsiteY26" fmla="*/ 973685 h 973685"/>
                          <a:gd name="connsiteX27" fmla="*/ 4014677 w 10798225"/>
                          <a:gd name="connsiteY27" fmla="*/ 973685 h 973685"/>
                          <a:gd name="connsiteX28" fmla="*/ 3209771 w 10798225"/>
                          <a:gd name="connsiteY28" fmla="*/ 973685 h 973685"/>
                          <a:gd name="connsiteX29" fmla="*/ 2718779 w 10798225"/>
                          <a:gd name="connsiteY29" fmla="*/ 973685 h 973685"/>
                          <a:gd name="connsiteX30" fmla="*/ 2123149 w 10798225"/>
                          <a:gd name="connsiteY30" fmla="*/ 973685 h 973685"/>
                          <a:gd name="connsiteX31" fmla="*/ 1318245 w 10798225"/>
                          <a:gd name="connsiteY31" fmla="*/ 973685 h 973685"/>
                          <a:gd name="connsiteX32" fmla="*/ 167231 w 10798225"/>
                          <a:gd name="connsiteY32" fmla="*/ 973685 h 973685"/>
                          <a:gd name="connsiteX33" fmla="*/ 0 w 10798225"/>
                          <a:gd name="connsiteY33" fmla="*/ 811401 h 973685"/>
                          <a:gd name="connsiteX34" fmla="*/ 0 w 10798225"/>
                          <a:gd name="connsiteY34" fmla="*/ 162283 h 973685"/>
                          <a:gd name="connsiteX0" fmla="*/ 0 w 10798225"/>
                          <a:gd name="connsiteY0" fmla="*/ 162283 h 973685"/>
                          <a:gd name="connsiteX1" fmla="*/ 167231 w 10798225"/>
                          <a:gd name="connsiteY1" fmla="*/ 0 h 973685"/>
                          <a:gd name="connsiteX2" fmla="*/ 867498 w 10798225"/>
                          <a:gd name="connsiteY2" fmla="*/ 0 h 973685"/>
                          <a:gd name="connsiteX3" fmla="*/ 1463127 w 10798225"/>
                          <a:gd name="connsiteY3" fmla="*/ 0 h 973685"/>
                          <a:gd name="connsiteX4" fmla="*/ 2058757 w 10798225"/>
                          <a:gd name="connsiteY4" fmla="*/ 0 h 973685"/>
                          <a:gd name="connsiteX5" fmla="*/ 2863662 w 10798225"/>
                          <a:gd name="connsiteY5" fmla="*/ 0 h 973685"/>
                          <a:gd name="connsiteX6" fmla="*/ 3877841 w 10798225"/>
                          <a:gd name="connsiteY6" fmla="*/ 0 h 973685"/>
                          <a:gd name="connsiteX7" fmla="*/ 4578109 w 10798225"/>
                          <a:gd name="connsiteY7" fmla="*/ 0 h 973685"/>
                          <a:gd name="connsiteX8" fmla="*/ 5383014 w 10798225"/>
                          <a:gd name="connsiteY8" fmla="*/ 0 h 973685"/>
                          <a:gd name="connsiteX9" fmla="*/ 5874006 w 10798225"/>
                          <a:gd name="connsiteY9" fmla="*/ 0 h 973685"/>
                          <a:gd name="connsiteX10" fmla="*/ 6678910 w 10798225"/>
                          <a:gd name="connsiteY10" fmla="*/ 0 h 973685"/>
                          <a:gd name="connsiteX11" fmla="*/ 7483815 w 10798225"/>
                          <a:gd name="connsiteY11" fmla="*/ 0 h 973685"/>
                          <a:gd name="connsiteX12" fmla="*/ 8288720 w 10798225"/>
                          <a:gd name="connsiteY12" fmla="*/ 0 h 973685"/>
                          <a:gd name="connsiteX13" fmla="*/ 9198262 w 10798225"/>
                          <a:gd name="connsiteY13" fmla="*/ 0 h 973685"/>
                          <a:gd name="connsiteX14" fmla="*/ 9793892 w 10798225"/>
                          <a:gd name="connsiteY14" fmla="*/ 0 h 973685"/>
                          <a:gd name="connsiteX15" fmla="*/ 10630993 w 10798225"/>
                          <a:gd name="connsiteY15" fmla="*/ 0 h 973685"/>
                          <a:gd name="connsiteX16" fmla="*/ 10798225 w 10798225"/>
                          <a:gd name="connsiteY16" fmla="*/ 162283 h 973685"/>
                          <a:gd name="connsiteX17" fmla="*/ 10798225 w 10798225"/>
                          <a:gd name="connsiteY17" fmla="*/ 811401 h 973685"/>
                          <a:gd name="connsiteX18" fmla="*/ 10630993 w 10798225"/>
                          <a:gd name="connsiteY18" fmla="*/ 973685 h 973685"/>
                          <a:gd name="connsiteX19" fmla="*/ 10035363 w 10798225"/>
                          <a:gd name="connsiteY19" fmla="*/ 973685 h 973685"/>
                          <a:gd name="connsiteX20" fmla="*/ 9021183 w 10798225"/>
                          <a:gd name="connsiteY20" fmla="*/ 973685 h 973685"/>
                          <a:gd name="connsiteX21" fmla="*/ 8425554 w 10798225"/>
                          <a:gd name="connsiteY21" fmla="*/ 973685 h 973685"/>
                          <a:gd name="connsiteX22" fmla="*/ 7829924 w 10798225"/>
                          <a:gd name="connsiteY22" fmla="*/ 973685 h 973685"/>
                          <a:gd name="connsiteX23" fmla="*/ 7025020 w 10798225"/>
                          <a:gd name="connsiteY23" fmla="*/ 973685 h 973685"/>
                          <a:gd name="connsiteX24" fmla="*/ 6324752 w 10798225"/>
                          <a:gd name="connsiteY24" fmla="*/ 973685 h 973685"/>
                          <a:gd name="connsiteX25" fmla="*/ 5519848 w 10798225"/>
                          <a:gd name="connsiteY25" fmla="*/ 973685 h 973685"/>
                          <a:gd name="connsiteX26" fmla="*/ 4924218 w 10798225"/>
                          <a:gd name="connsiteY26" fmla="*/ 973685 h 973685"/>
                          <a:gd name="connsiteX27" fmla="*/ 4223951 w 10798225"/>
                          <a:gd name="connsiteY27" fmla="*/ 973685 h 973685"/>
                          <a:gd name="connsiteX28" fmla="*/ 3314409 w 10798225"/>
                          <a:gd name="connsiteY28" fmla="*/ 973685 h 973685"/>
                          <a:gd name="connsiteX29" fmla="*/ 2404866 w 10798225"/>
                          <a:gd name="connsiteY29" fmla="*/ 973685 h 973685"/>
                          <a:gd name="connsiteX30" fmla="*/ 1599962 w 10798225"/>
                          <a:gd name="connsiteY30" fmla="*/ 973685 h 973685"/>
                          <a:gd name="connsiteX31" fmla="*/ 1004332 w 10798225"/>
                          <a:gd name="connsiteY31" fmla="*/ 973685 h 973685"/>
                          <a:gd name="connsiteX32" fmla="*/ 167231 w 10798225"/>
                          <a:gd name="connsiteY32" fmla="*/ 973685 h 973685"/>
                          <a:gd name="connsiteX33" fmla="*/ 0 w 10798225"/>
                          <a:gd name="connsiteY33" fmla="*/ 811401 h 973685"/>
                          <a:gd name="connsiteX34" fmla="*/ 0 w 10798225"/>
                          <a:gd name="connsiteY34" fmla="*/ 162283 h 97368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</a:cxnLst>
                        <a:rect l="l" t="t" r="r" b="b"/>
                        <a:pathLst>
                          <a:path w="10798225" h="973685" fill="none" extrusionOk="0">
                            <a:moveTo>
                              <a:pt x="0" y="162283"/>
                            </a:moveTo>
                            <a:cubicBezTo>
                              <a:pt x="13085" y="89554"/>
                              <a:pt x="63371" y="-19716"/>
                              <a:pt x="167231" y="0"/>
                            </a:cubicBezTo>
                            <a:cubicBezTo>
                              <a:pt x="460378" y="-11272"/>
                              <a:pt x="669342" y="40635"/>
                              <a:pt x="867498" y="0"/>
                            </a:cubicBezTo>
                            <a:cubicBezTo>
                              <a:pt x="1037613" y="-31224"/>
                              <a:pt x="1139194" y="31525"/>
                              <a:pt x="1358490" y="0"/>
                            </a:cubicBezTo>
                            <a:cubicBezTo>
                              <a:pt x="1536459" y="-103669"/>
                              <a:pt x="1901728" y="115671"/>
                              <a:pt x="2268033" y="0"/>
                            </a:cubicBezTo>
                            <a:cubicBezTo>
                              <a:pt x="2664980" y="-78051"/>
                              <a:pt x="2852286" y="40289"/>
                              <a:pt x="3072937" y="0"/>
                            </a:cubicBezTo>
                            <a:cubicBezTo>
                              <a:pt x="3236345" y="-83461"/>
                              <a:pt x="3570607" y="106372"/>
                              <a:pt x="3982480" y="0"/>
                            </a:cubicBezTo>
                            <a:cubicBezTo>
                              <a:pt x="4392711" y="-37462"/>
                              <a:pt x="4326488" y="20556"/>
                              <a:pt x="4578109" y="0"/>
                            </a:cubicBezTo>
                            <a:cubicBezTo>
                              <a:pt x="4846147" y="9030"/>
                              <a:pt x="5213415" y="71817"/>
                              <a:pt x="5487652" y="0"/>
                            </a:cubicBezTo>
                            <a:cubicBezTo>
                              <a:pt x="5738900" y="-26950"/>
                              <a:pt x="5834995" y="37514"/>
                              <a:pt x="6083282" y="0"/>
                            </a:cubicBezTo>
                            <a:cubicBezTo>
                              <a:pt x="6285215" y="-44532"/>
                              <a:pt x="6679530" y="34003"/>
                              <a:pt x="6888186" y="0"/>
                            </a:cubicBezTo>
                            <a:cubicBezTo>
                              <a:pt x="7174511" y="-48291"/>
                              <a:pt x="7334708" y="15506"/>
                              <a:pt x="7588453" y="0"/>
                            </a:cubicBezTo>
                            <a:cubicBezTo>
                              <a:pt x="7816840" y="-53495"/>
                              <a:pt x="7944051" y="21540"/>
                              <a:pt x="8184082" y="0"/>
                            </a:cubicBezTo>
                            <a:cubicBezTo>
                              <a:pt x="8397097" y="-24069"/>
                              <a:pt x="8854758" y="47612"/>
                              <a:pt x="8988988" y="0"/>
                            </a:cubicBezTo>
                            <a:cubicBezTo>
                              <a:pt x="9106598" y="-88234"/>
                              <a:pt x="9550640" y="84712"/>
                              <a:pt x="9898529" y="0"/>
                            </a:cubicBezTo>
                            <a:cubicBezTo>
                              <a:pt x="10273897" y="-89115"/>
                              <a:pt x="10451304" y="22392"/>
                              <a:pt x="10630993" y="0"/>
                            </a:cubicBezTo>
                            <a:cubicBezTo>
                              <a:pt x="10722380" y="-27648"/>
                              <a:pt x="10817382" y="84021"/>
                              <a:pt x="10798225" y="162283"/>
                            </a:cubicBezTo>
                            <a:cubicBezTo>
                              <a:pt x="10772841" y="416341"/>
                              <a:pt x="10748333" y="565180"/>
                              <a:pt x="10798225" y="811401"/>
                            </a:cubicBezTo>
                            <a:cubicBezTo>
                              <a:pt x="10786371" y="895382"/>
                              <a:pt x="10692143" y="987516"/>
                              <a:pt x="10630993" y="973685"/>
                            </a:cubicBezTo>
                            <a:cubicBezTo>
                              <a:pt x="10359232" y="996788"/>
                              <a:pt x="9990903" y="1006457"/>
                              <a:pt x="9826089" y="973685"/>
                            </a:cubicBezTo>
                            <a:cubicBezTo>
                              <a:pt x="9722399" y="1016276"/>
                              <a:pt x="9491811" y="939240"/>
                              <a:pt x="9335097" y="973685"/>
                            </a:cubicBezTo>
                            <a:cubicBezTo>
                              <a:pt x="9162682" y="976177"/>
                              <a:pt x="8732264" y="910450"/>
                              <a:pt x="8425554" y="973685"/>
                            </a:cubicBezTo>
                            <a:cubicBezTo>
                              <a:pt x="8116759" y="1040041"/>
                              <a:pt x="8136829" y="921163"/>
                              <a:pt x="7829924" y="973685"/>
                            </a:cubicBezTo>
                            <a:cubicBezTo>
                              <a:pt x="7544512" y="1000550"/>
                              <a:pt x="7160603" y="886590"/>
                              <a:pt x="6815744" y="973685"/>
                            </a:cubicBezTo>
                            <a:cubicBezTo>
                              <a:pt x="6533180" y="1038828"/>
                              <a:pt x="6430441" y="964731"/>
                              <a:pt x="6220115" y="973685"/>
                            </a:cubicBezTo>
                            <a:cubicBezTo>
                              <a:pt x="5989770" y="960761"/>
                              <a:pt x="5755908" y="899392"/>
                              <a:pt x="5415210" y="973685"/>
                            </a:cubicBezTo>
                            <a:cubicBezTo>
                              <a:pt x="5142220" y="1055019"/>
                              <a:pt x="5026343" y="933967"/>
                              <a:pt x="4924218" y="973685"/>
                            </a:cubicBezTo>
                            <a:cubicBezTo>
                              <a:pt x="4751503" y="941356"/>
                              <a:pt x="4263073" y="839834"/>
                              <a:pt x="4014677" y="973685"/>
                            </a:cubicBezTo>
                            <a:cubicBezTo>
                              <a:pt x="3741535" y="1048410"/>
                              <a:pt x="3392182" y="958417"/>
                              <a:pt x="3209771" y="973685"/>
                            </a:cubicBezTo>
                            <a:cubicBezTo>
                              <a:pt x="3018508" y="1017968"/>
                              <a:pt x="2907398" y="968050"/>
                              <a:pt x="2718779" y="973685"/>
                            </a:cubicBezTo>
                            <a:cubicBezTo>
                              <a:pt x="2520749" y="984987"/>
                              <a:pt x="2351531" y="940479"/>
                              <a:pt x="2123149" y="973685"/>
                            </a:cubicBezTo>
                            <a:cubicBezTo>
                              <a:pt x="1863931" y="990003"/>
                              <a:pt x="1488295" y="940319"/>
                              <a:pt x="1318245" y="973685"/>
                            </a:cubicBezTo>
                            <a:cubicBezTo>
                              <a:pt x="1188840" y="914333"/>
                              <a:pt x="628092" y="855151"/>
                              <a:pt x="167231" y="973685"/>
                            </a:cubicBezTo>
                            <a:cubicBezTo>
                              <a:pt x="51476" y="970612"/>
                              <a:pt x="-28001" y="923649"/>
                              <a:pt x="0" y="811401"/>
                            </a:cubicBezTo>
                            <a:cubicBezTo>
                              <a:pt x="-110307" y="616090"/>
                              <a:pt x="30663" y="329348"/>
                              <a:pt x="0" y="162283"/>
                            </a:cubicBezTo>
                            <a:close/>
                          </a:path>
                          <a:path w="10798225" h="973685" stroke="0" extrusionOk="0">
                            <a:moveTo>
                              <a:pt x="0" y="162283"/>
                            </a:moveTo>
                            <a:cubicBezTo>
                              <a:pt x="-8372" y="76355"/>
                              <a:pt x="63586" y="-9686"/>
                              <a:pt x="167231" y="0"/>
                            </a:cubicBezTo>
                            <a:cubicBezTo>
                              <a:pt x="479032" y="-59596"/>
                              <a:pt x="563838" y="36229"/>
                              <a:pt x="867498" y="0"/>
                            </a:cubicBezTo>
                            <a:cubicBezTo>
                              <a:pt x="1162794" y="-46520"/>
                              <a:pt x="1242390" y="33551"/>
                              <a:pt x="1463127" y="0"/>
                            </a:cubicBezTo>
                            <a:cubicBezTo>
                              <a:pt x="1710021" y="-11660"/>
                              <a:pt x="1799408" y="31521"/>
                              <a:pt x="2058757" y="0"/>
                            </a:cubicBezTo>
                            <a:cubicBezTo>
                              <a:pt x="2236912" y="-15528"/>
                              <a:pt x="2603841" y="17900"/>
                              <a:pt x="2863662" y="0"/>
                            </a:cubicBezTo>
                            <a:cubicBezTo>
                              <a:pt x="3131767" y="-78182"/>
                              <a:pt x="3433757" y="52885"/>
                              <a:pt x="3877841" y="0"/>
                            </a:cubicBezTo>
                            <a:cubicBezTo>
                              <a:pt x="4316895" y="-77754"/>
                              <a:pt x="4259768" y="16121"/>
                              <a:pt x="4578109" y="0"/>
                            </a:cubicBezTo>
                            <a:cubicBezTo>
                              <a:pt x="4896119" y="-44896"/>
                              <a:pt x="4972930" y="34440"/>
                              <a:pt x="5383014" y="0"/>
                            </a:cubicBezTo>
                            <a:cubicBezTo>
                              <a:pt x="5757308" y="-15706"/>
                              <a:pt x="5687441" y="34305"/>
                              <a:pt x="5874006" y="0"/>
                            </a:cubicBezTo>
                            <a:cubicBezTo>
                              <a:pt x="6108747" y="10340"/>
                              <a:pt x="6357059" y="48886"/>
                              <a:pt x="6678910" y="0"/>
                            </a:cubicBezTo>
                            <a:cubicBezTo>
                              <a:pt x="6959130" y="-23620"/>
                              <a:pt x="7287086" y="9789"/>
                              <a:pt x="7483815" y="0"/>
                            </a:cubicBezTo>
                            <a:cubicBezTo>
                              <a:pt x="7650858" y="-48237"/>
                              <a:pt x="7925778" y="39297"/>
                              <a:pt x="8288720" y="0"/>
                            </a:cubicBezTo>
                            <a:cubicBezTo>
                              <a:pt x="8655867" y="-61311"/>
                              <a:pt x="8777246" y="56876"/>
                              <a:pt x="9198262" y="0"/>
                            </a:cubicBezTo>
                            <a:cubicBezTo>
                              <a:pt x="9605454" y="-75878"/>
                              <a:pt x="9518338" y="6178"/>
                              <a:pt x="9793892" y="0"/>
                            </a:cubicBezTo>
                            <a:cubicBezTo>
                              <a:pt x="10063964" y="-3212"/>
                              <a:pt x="10403701" y="68245"/>
                              <a:pt x="10630993" y="0"/>
                            </a:cubicBezTo>
                            <a:cubicBezTo>
                              <a:pt x="10746346" y="15364"/>
                              <a:pt x="10810505" y="101966"/>
                              <a:pt x="10798225" y="162283"/>
                            </a:cubicBezTo>
                            <a:cubicBezTo>
                              <a:pt x="10841370" y="306069"/>
                              <a:pt x="10777618" y="496919"/>
                              <a:pt x="10798225" y="811401"/>
                            </a:cubicBezTo>
                            <a:cubicBezTo>
                              <a:pt x="10800408" y="887700"/>
                              <a:pt x="10691098" y="999588"/>
                              <a:pt x="10630993" y="973685"/>
                            </a:cubicBezTo>
                            <a:cubicBezTo>
                              <a:pt x="10506864" y="980585"/>
                              <a:pt x="10363398" y="930444"/>
                              <a:pt x="10035363" y="973685"/>
                            </a:cubicBezTo>
                            <a:cubicBezTo>
                              <a:pt x="9759182" y="1070023"/>
                              <a:pt x="9376901" y="961508"/>
                              <a:pt x="9021183" y="973685"/>
                            </a:cubicBezTo>
                            <a:cubicBezTo>
                              <a:pt x="8660491" y="1075397"/>
                              <a:pt x="8615195" y="947504"/>
                              <a:pt x="8425554" y="973685"/>
                            </a:cubicBezTo>
                            <a:cubicBezTo>
                              <a:pt x="8212006" y="1033074"/>
                              <a:pt x="8074728" y="922776"/>
                              <a:pt x="7829924" y="973685"/>
                            </a:cubicBezTo>
                            <a:cubicBezTo>
                              <a:pt x="7560418" y="1089623"/>
                              <a:pt x="7393836" y="916229"/>
                              <a:pt x="7025020" y="973685"/>
                            </a:cubicBezTo>
                            <a:cubicBezTo>
                              <a:pt x="6705864" y="1014146"/>
                              <a:pt x="6569844" y="991045"/>
                              <a:pt x="6324752" y="973685"/>
                            </a:cubicBezTo>
                            <a:cubicBezTo>
                              <a:pt x="6131768" y="1036420"/>
                              <a:pt x="5828681" y="953288"/>
                              <a:pt x="5519848" y="973685"/>
                            </a:cubicBezTo>
                            <a:cubicBezTo>
                              <a:pt x="5239351" y="989950"/>
                              <a:pt x="5065411" y="902276"/>
                              <a:pt x="4924218" y="973685"/>
                            </a:cubicBezTo>
                            <a:cubicBezTo>
                              <a:pt x="4743694" y="1048855"/>
                              <a:pt x="4536052" y="932820"/>
                              <a:pt x="4223951" y="973685"/>
                            </a:cubicBezTo>
                            <a:cubicBezTo>
                              <a:pt x="3867935" y="977046"/>
                              <a:pt x="3633008" y="927682"/>
                              <a:pt x="3314409" y="973685"/>
                            </a:cubicBezTo>
                            <a:cubicBezTo>
                              <a:pt x="2959395" y="1034158"/>
                              <a:pt x="2654756" y="952387"/>
                              <a:pt x="2404866" y="973685"/>
                            </a:cubicBezTo>
                            <a:cubicBezTo>
                              <a:pt x="2202541" y="952327"/>
                              <a:pt x="1800320" y="930584"/>
                              <a:pt x="1599962" y="973685"/>
                            </a:cubicBezTo>
                            <a:cubicBezTo>
                              <a:pt x="1343293" y="1024249"/>
                              <a:pt x="1210742" y="942008"/>
                              <a:pt x="1004332" y="973685"/>
                            </a:cubicBezTo>
                            <a:cubicBezTo>
                              <a:pt x="837279" y="1037237"/>
                              <a:pt x="422353" y="926275"/>
                              <a:pt x="167231" y="973685"/>
                            </a:cubicBezTo>
                            <a:cubicBezTo>
                              <a:pt x="53190" y="983196"/>
                              <a:pt x="1002" y="901010"/>
                              <a:pt x="0" y="811401"/>
                            </a:cubicBezTo>
                            <a:cubicBezTo>
                              <a:pt x="-26812" y="639648"/>
                              <a:pt x="61706" y="403254"/>
                              <a:pt x="0" y="162283"/>
                            </a:cubicBezTo>
                            <a:close/>
                          </a:path>
                          <a:path w="10798225" h="973685" fill="none" stroke="0" extrusionOk="0">
                            <a:moveTo>
                              <a:pt x="0" y="162283"/>
                            </a:moveTo>
                            <a:cubicBezTo>
                              <a:pt x="4955" y="95968"/>
                              <a:pt x="60723" y="-17494"/>
                              <a:pt x="167231" y="0"/>
                            </a:cubicBezTo>
                            <a:cubicBezTo>
                              <a:pt x="465817" y="-482"/>
                              <a:pt x="684703" y="24407"/>
                              <a:pt x="867498" y="0"/>
                            </a:cubicBezTo>
                            <a:cubicBezTo>
                              <a:pt x="1056979" y="-27388"/>
                              <a:pt x="1166170" y="34576"/>
                              <a:pt x="1358490" y="0"/>
                            </a:cubicBezTo>
                            <a:cubicBezTo>
                              <a:pt x="1456207" y="-24025"/>
                              <a:pt x="1940773" y="87400"/>
                              <a:pt x="2268033" y="0"/>
                            </a:cubicBezTo>
                            <a:cubicBezTo>
                              <a:pt x="2621208" y="-88679"/>
                              <a:pt x="2851391" y="105616"/>
                              <a:pt x="3072937" y="0"/>
                            </a:cubicBezTo>
                            <a:cubicBezTo>
                              <a:pt x="3231596" y="-129701"/>
                              <a:pt x="3579104" y="28344"/>
                              <a:pt x="3982480" y="0"/>
                            </a:cubicBezTo>
                            <a:cubicBezTo>
                              <a:pt x="4404397" y="-26587"/>
                              <a:pt x="4344438" y="23233"/>
                              <a:pt x="4578109" y="0"/>
                            </a:cubicBezTo>
                            <a:cubicBezTo>
                              <a:pt x="4795495" y="-30546"/>
                              <a:pt x="5231670" y="126404"/>
                              <a:pt x="5487652" y="0"/>
                            </a:cubicBezTo>
                            <a:cubicBezTo>
                              <a:pt x="5734055" y="-91472"/>
                              <a:pt x="5851206" y="82235"/>
                              <a:pt x="6083282" y="0"/>
                            </a:cubicBezTo>
                            <a:cubicBezTo>
                              <a:pt x="6358615" y="-23687"/>
                              <a:pt x="6583343" y="90521"/>
                              <a:pt x="6888186" y="0"/>
                            </a:cubicBezTo>
                            <a:cubicBezTo>
                              <a:pt x="7169019" y="-18902"/>
                              <a:pt x="7365576" y="69447"/>
                              <a:pt x="7588453" y="0"/>
                            </a:cubicBezTo>
                            <a:cubicBezTo>
                              <a:pt x="7857553" y="6026"/>
                              <a:pt x="7995088" y="69705"/>
                              <a:pt x="8184082" y="0"/>
                            </a:cubicBezTo>
                            <a:cubicBezTo>
                              <a:pt x="8401084" y="8740"/>
                              <a:pt x="8827332" y="57441"/>
                              <a:pt x="8988988" y="0"/>
                            </a:cubicBezTo>
                            <a:cubicBezTo>
                              <a:pt x="9172348" y="-53825"/>
                              <a:pt x="9526769" y="126569"/>
                              <a:pt x="9898529" y="0"/>
                            </a:cubicBezTo>
                            <a:cubicBezTo>
                              <a:pt x="10330157" y="-117402"/>
                              <a:pt x="10479043" y="1477"/>
                              <a:pt x="10630993" y="0"/>
                            </a:cubicBezTo>
                            <a:cubicBezTo>
                              <a:pt x="10707615" y="-30921"/>
                              <a:pt x="10799504" y="93764"/>
                              <a:pt x="10798225" y="162283"/>
                            </a:cubicBezTo>
                            <a:cubicBezTo>
                              <a:pt x="10782094" y="475225"/>
                              <a:pt x="10739477" y="616270"/>
                              <a:pt x="10798225" y="811401"/>
                            </a:cubicBezTo>
                            <a:cubicBezTo>
                              <a:pt x="10781063" y="892794"/>
                              <a:pt x="10713484" y="955806"/>
                              <a:pt x="10630993" y="973685"/>
                            </a:cubicBezTo>
                            <a:cubicBezTo>
                              <a:pt x="10353357" y="1015632"/>
                              <a:pt x="10047109" y="977113"/>
                              <a:pt x="9826089" y="973685"/>
                            </a:cubicBezTo>
                            <a:cubicBezTo>
                              <a:pt x="9641671" y="1015559"/>
                              <a:pt x="9535695" y="926265"/>
                              <a:pt x="9335097" y="973685"/>
                            </a:cubicBezTo>
                            <a:cubicBezTo>
                              <a:pt x="9186420" y="944786"/>
                              <a:pt x="8741588" y="950311"/>
                              <a:pt x="8425554" y="973685"/>
                            </a:cubicBezTo>
                            <a:cubicBezTo>
                              <a:pt x="8139249" y="1031164"/>
                              <a:pt x="8137398" y="905087"/>
                              <a:pt x="7829924" y="973685"/>
                            </a:cubicBezTo>
                            <a:cubicBezTo>
                              <a:pt x="7524333" y="1018640"/>
                              <a:pt x="7108734" y="949164"/>
                              <a:pt x="6815744" y="973685"/>
                            </a:cubicBezTo>
                            <a:cubicBezTo>
                              <a:pt x="6565847" y="1074439"/>
                              <a:pt x="6464908" y="973371"/>
                              <a:pt x="6220115" y="973685"/>
                            </a:cubicBezTo>
                            <a:cubicBezTo>
                              <a:pt x="6010125" y="1041885"/>
                              <a:pt x="5648144" y="887005"/>
                              <a:pt x="5415210" y="973685"/>
                            </a:cubicBezTo>
                            <a:cubicBezTo>
                              <a:pt x="5141535" y="1013204"/>
                              <a:pt x="5052609" y="950242"/>
                              <a:pt x="4924218" y="973685"/>
                            </a:cubicBezTo>
                            <a:cubicBezTo>
                              <a:pt x="4786264" y="959386"/>
                              <a:pt x="4274396" y="912413"/>
                              <a:pt x="4014677" y="973685"/>
                            </a:cubicBezTo>
                            <a:cubicBezTo>
                              <a:pt x="3730100" y="1016036"/>
                              <a:pt x="3381994" y="957488"/>
                              <a:pt x="3209771" y="973685"/>
                            </a:cubicBezTo>
                            <a:cubicBezTo>
                              <a:pt x="3039432" y="992465"/>
                              <a:pt x="2931636" y="965873"/>
                              <a:pt x="2718779" y="973685"/>
                            </a:cubicBezTo>
                            <a:cubicBezTo>
                              <a:pt x="2527078" y="992243"/>
                              <a:pt x="2357711" y="986309"/>
                              <a:pt x="2123149" y="973685"/>
                            </a:cubicBezTo>
                            <a:cubicBezTo>
                              <a:pt x="1892112" y="985246"/>
                              <a:pt x="1435748" y="948261"/>
                              <a:pt x="1318245" y="973685"/>
                            </a:cubicBezTo>
                            <a:cubicBezTo>
                              <a:pt x="1153867" y="934010"/>
                              <a:pt x="518208" y="818906"/>
                              <a:pt x="167231" y="973685"/>
                            </a:cubicBezTo>
                            <a:cubicBezTo>
                              <a:pt x="56119" y="981101"/>
                              <a:pt x="-24857" y="933303"/>
                              <a:pt x="0" y="811401"/>
                            </a:cubicBezTo>
                            <a:cubicBezTo>
                              <a:pt x="-54014" y="653472"/>
                              <a:pt x="51153" y="329350"/>
                              <a:pt x="0" y="162283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75ADC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8" name="Rectangle 13">
                <a:extLst>
                  <a:ext uri="{FF2B5EF4-FFF2-40B4-BE49-F238E27FC236}">
                    <a16:creationId xmlns:a16="http://schemas.microsoft.com/office/drawing/2014/main" id="{C833F9ED-F36C-CD49-AC8B-D1C5247C01EE}"/>
                  </a:ext>
                </a:extLst>
              </p:cNvPr>
              <p:cNvSpPr/>
              <p:nvPr/>
            </p:nvSpPr>
            <p:spPr>
              <a:xfrm>
                <a:off x="1383835" y="1199876"/>
                <a:ext cx="8357197" cy="5309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2. </a:t>
                </a:r>
                <a:r>
                  <a: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Đặt 2 câu với từ ngữ tìm được ở bài tập 1.</a:t>
                </a:r>
              </a:p>
            </p:txBody>
          </p:sp>
        </p:grpSp>
        <p:pic>
          <p:nvPicPr>
            <p:cNvPr id="44" name="Hình ảnh 43" descr="Ảnh có chứa phim hoạt hình, hình mẫu, Đồ họa, minh họa&#10;&#10;Mô tả được tạo tự động">
              <a:extLst>
                <a:ext uri="{FF2B5EF4-FFF2-40B4-BE49-F238E27FC236}">
                  <a16:creationId xmlns:a16="http://schemas.microsoft.com/office/drawing/2014/main" id="{05B0CCA1-801F-5E97-E256-E4B1885005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8924" t="4441" r="39167" b="50000"/>
            <a:stretch/>
          </p:blipFill>
          <p:spPr>
            <a:xfrm rot="270006">
              <a:off x="337006" y="148087"/>
              <a:ext cx="1005672" cy="1176311"/>
            </a:xfrm>
            <a:prstGeom prst="rect">
              <a:avLst/>
            </a:prstGeom>
          </p:spPr>
        </p:pic>
      </p:grpSp>
      <p:grpSp>
        <p:nvGrpSpPr>
          <p:cNvPr id="46" name="Google Shape;2650;p41">
            <a:extLst>
              <a:ext uri="{FF2B5EF4-FFF2-40B4-BE49-F238E27FC236}">
                <a16:creationId xmlns:a16="http://schemas.microsoft.com/office/drawing/2014/main" id="{BAAE6293-4AF2-8ED2-CC87-AB39A96B16CB}"/>
              </a:ext>
            </a:extLst>
          </p:cNvPr>
          <p:cNvGrpSpPr/>
          <p:nvPr/>
        </p:nvGrpSpPr>
        <p:grpSpPr>
          <a:xfrm>
            <a:off x="11301523" y="6205777"/>
            <a:ext cx="328619" cy="308425"/>
            <a:chOff x="5946283" y="1650903"/>
            <a:chExt cx="246464" cy="231319"/>
          </a:xfrm>
        </p:grpSpPr>
        <p:sp>
          <p:nvSpPr>
            <p:cNvPr id="47" name="Google Shape;2651;p41">
              <a:extLst>
                <a:ext uri="{FF2B5EF4-FFF2-40B4-BE49-F238E27FC236}">
                  <a16:creationId xmlns:a16="http://schemas.microsoft.com/office/drawing/2014/main" id="{CA3D7538-B45D-6C10-B5D1-E74FE0E514DC}"/>
                </a:ext>
              </a:extLst>
            </p:cNvPr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652;p41">
              <a:extLst>
                <a:ext uri="{FF2B5EF4-FFF2-40B4-BE49-F238E27FC236}">
                  <a16:creationId xmlns:a16="http://schemas.microsoft.com/office/drawing/2014/main" id="{2CB8BD83-6A4A-ED34-8C2A-9B9A0E1B7FFD}"/>
                </a:ext>
              </a:extLst>
            </p:cNvPr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813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Nhóm 11">
            <a:extLst>
              <a:ext uri="{FF2B5EF4-FFF2-40B4-BE49-F238E27FC236}">
                <a16:creationId xmlns:a16="http://schemas.microsoft.com/office/drawing/2014/main" id="{A25015C2-F3B2-BA92-85D5-AA3B10950403}"/>
              </a:ext>
            </a:extLst>
          </p:cNvPr>
          <p:cNvGrpSpPr/>
          <p:nvPr/>
        </p:nvGrpSpPr>
        <p:grpSpPr>
          <a:xfrm>
            <a:off x="2080283" y="989700"/>
            <a:ext cx="8031435" cy="4304285"/>
            <a:chOff x="1560212" y="742275"/>
            <a:chExt cx="6023576" cy="3228214"/>
          </a:xfrm>
        </p:grpSpPr>
        <p:pic>
          <p:nvPicPr>
            <p:cNvPr id="3" name="Hình ảnh 2" descr="Ảnh có chứa Phông chữ, Đồ họa, thiết kế đồ họa, thuật in máy&#10;&#10;Mô tả được tạo tự động">
              <a:extLst>
                <a:ext uri="{FF2B5EF4-FFF2-40B4-BE49-F238E27FC236}">
                  <a16:creationId xmlns:a16="http://schemas.microsoft.com/office/drawing/2014/main" id="{57DC3D08-C0A3-B210-7ED6-A8A4C96693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8085"/>
            <a:stretch/>
          </p:blipFill>
          <p:spPr>
            <a:xfrm>
              <a:off x="1560212" y="742275"/>
              <a:ext cx="4688189" cy="1829475"/>
            </a:xfrm>
            <a:prstGeom prst="rect">
              <a:avLst/>
            </a:prstGeom>
          </p:spPr>
        </p:pic>
        <p:pic>
          <p:nvPicPr>
            <p:cNvPr id="11" name="Hình ảnh 10" descr="Ảnh có chứa Phông chữ, Đồ họa, thiết kế đồ họa, thuật in máy&#10;&#10;Mô tả được tạo tự động">
              <a:extLst>
                <a:ext uri="{FF2B5EF4-FFF2-40B4-BE49-F238E27FC236}">
                  <a16:creationId xmlns:a16="http://schemas.microsoft.com/office/drawing/2014/main" id="{FC3A8C62-28B0-A859-7E9D-A2E4188CA6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2338" r="13104"/>
            <a:stretch/>
          </p:blipFill>
          <p:spPr>
            <a:xfrm>
              <a:off x="2095500" y="1955800"/>
              <a:ext cx="5488288" cy="20146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650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: Góc Tròn 27">
            <a:extLst>
              <a:ext uri="{FF2B5EF4-FFF2-40B4-BE49-F238E27FC236}">
                <a16:creationId xmlns:a16="http://schemas.microsoft.com/office/drawing/2014/main" id="{9B23955B-D1B7-49D4-66B4-825394AB0676}"/>
              </a:ext>
            </a:extLst>
          </p:cNvPr>
          <p:cNvSpPr/>
          <p:nvPr/>
        </p:nvSpPr>
        <p:spPr>
          <a:xfrm>
            <a:off x="0" y="1875069"/>
            <a:ext cx="12192000" cy="49829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" name="Hình chữ nhật: Góc Tròn 5">
            <a:extLst>
              <a:ext uri="{FF2B5EF4-FFF2-40B4-BE49-F238E27FC236}">
                <a16:creationId xmlns:a16="http://schemas.microsoft.com/office/drawing/2014/main" id="{A1F1EEF1-26BA-2A73-C73A-472F5396BB02}"/>
              </a:ext>
            </a:extLst>
          </p:cNvPr>
          <p:cNvSpPr/>
          <p:nvPr/>
        </p:nvSpPr>
        <p:spPr>
          <a:xfrm>
            <a:off x="2094413" y="268064"/>
            <a:ext cx="8839468" cy="1338941"/>
          </a:xfrm>
          <a:prstGeom prst="roundRect">
            <a:avLst/>
          </a:prstGeom>
          <a:solidFill>
            <a:srgbClr val="FFD9E8"/>
          </a:solidFill>
          <a:ln>
            <a:solidFill>
              <a:srgbClr val="FF0368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sz="5400" b="1" kern="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 </a:t>
            </a:r>
            <a:r>
              <a:rPr lang="en-US" sz="5400" b="1" kern="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5400" b="1" kern="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“</a:t>
            </a:r>
            <a:r>
              <a:rPr lang="en-US" sz="5400" b="1" kern="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loáng</a:t>
            </a:r>
            <a:r>
              <a:rPr lang="en-US" sz="5400" b="1" kern="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” </a:t>
            </a:r>
            <a:r>
              <a:rPr lang="en-US" sz="5400" b="1" kern="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lang="en-US" sz="5400" b="1" kern="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nghĩa</a:t>
            </a:r>
            <a:r>
              <a:rPr lang="en-US" sz="5400" b="1" kern="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</a:t>
            </a:r>
            <a:r>
              <a:rPr lang="en-US" sz="5400" b="1" kern="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lang="en-US" sz="5400" b="1" kern="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  <p:grpSp>
        <p:nvGrpSpPr>
          <p:cNvPr id="5" name="Nhóm 29">
            <a:extLst>
              <a:ext uri="{FF2B5EF4-FFF2-40B4-BE49-F238E27FC236}">
                <a16:creationId xmlns:a16="http://schemas.microsoft.com/office/drawing/2014/main" id="{2C425AF9-0250-90E9-C49C-3B3D74D36F14}"/>
              </a:ext>
            </a:extLst>
          </p:cNvPr>
          <p:cNvGrpSpPr/>
          <p:nvPr/>
        </p:nvGrpSpPr>
        <p:grpSpPr>
          <a:xfrm>
            <a:off x="78518" y="1798103"/>
            <a:ext cx="5141785" cy="2062455"/>
            <a:chOff x="985696" y="1226500"/>
            <a:chExt cx="3856339" cy="1546841"/>
          </a:xfrm>
        </p:grpSpPr>
        <p:grpSp>
          <p:nvGrpSpPr>
            <p:cNvPr id="7" name="Nhóm 2">
              <a:extLst>
                <a:ext uri="{FF2B5EF4-FFF2-40B4-BE49-F238E27FC236}">
                  <a16:creationId xmlns:a16="http://schemas.microsoft.com/office/drawing/2014/main" id="{848DFB98-503F-A1C0-7F01-32E9CA63F168}"/>
                </a:ext>
              </a:extLst>
            </p:cNvPr>
            <p:cNvGrpSpPr/>
            <p:nvPr/>
          </p:nvGrpSpPr>
          <p:grpSpPr>
            <a:xfrm>
              <a:off x="1743997" y="1919901"/>
              <a:ext cx="3098038" cy="587483"/>
              <a:chOff x="449826" y="1838627"/>
              <a:chExt cx="3098038" cy="587483"/>
            </a:xfrm>
          </p:grpSpPr>
          <p:sp>
            <p:nvSpPr>
              <p:cNvPr id="10" name="Hình chữ nhật: Góc Tròn 3">
                <a:extLst>
                  <a:ext uri="{FF2B5EF4-FFF2-40B4-BE49-F238E27FC236}">
                    <a16:creationId xmlns:a16="http://schemas.microsoft.com/office/drawing/2014/main" id="{3F1F43F2-0D78-786D-743F-650CA94A720E}"/>
                  </a:ext>
                </a:extLst>
              </p:cNvPr>
              <p:cNvSpPr/>
              <p:nvPr/>
            </p:nvSpPr>
            <p:spPr>
              <a:xfrm>
                <a:off x="449826" y="1838627"/>
                <a:ext cx="3098038" cy="587483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E97222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3" name="Hộp Văn bản 6">
                <a:extLst>
                  <a:ext uri="{FF2B5EF4-FFF2-40B4-BE49-F238E27FC236}">
                    <a16:creationId xmlns:a16="http://schemas.microsoft.com/office/drawing/2014/main" id="{91C9B031-49A6-493D-63C8-9E7E850AFB05}"/>
                  </a:ext>
                </a:extLst>
              </p:cNvPr>
              <p:cNvSpPr txBox="1"/>
              <p:nvPr/>
            </p:nvSpPr>
            <p:spPr>
              <a:xfrm>
                <a:off x="849917" y="1866705"/>
                <a:ext cx="2629517" cy="5000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Rất</a:t>
                </a:r>
                <a:r>
                  <a:rPr kumimoji="0" lang="en-US" sz="3733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 </a:t>
                </a:r>
                <a:r>
                  <a:rPr kumimoji="0" lang="en-US" sz="3733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nhanh</a:t>
                </a:r>
                <a:endParaRPr kumimoji="0" lang="en-US" sz="3733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  <p:pic>
          <p:nvPicPr>
            <p:cNvPr id="8" name="Hình ảnh 23" descr="Ảnh có chứa hình mẫu, Phim hoạt hình, phim hoạt hình, mặt cười&#10;&#10;Mô tả được tạo tự động">
              <a:extLst>
                <a:ext uri="{FF2B5EF4-FFF2-40B4-BE49-F238E27FC236}">
                  <a16:creationId xmlns:a16="http://schemas.microsoft.com/office/drawing/2014/main" id="{46C5AE46-88DE-3107-6F84-6D1B59FCEE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62038" b="54933"/>
            <a:stretch/>
          </p:blipFill>
          <p:spPr>
            <a:xfrm>
              <a:off x="985696" y="1226500"/>
              <a:ext cx="1302982" cy="1546841"/>
            </a:xfrm>
            <a:prstGeom prst="rect">
              <a:avLst/>
            </a:prstGeom>
          </p:spPr>
        </p:pic>
      </p:grpSp>
      <p:grpSp>
        <p:nvGrpSpPr>
          <p:cNvPr id="14" name="Nhóm 32">
            <a:extLst>
              <a:ext uri="{FF2B5EF4-FFF2-40B4-BE49-F238E27FC236}">
                <a16:creationId xmlns:a16="http://schemas.microsoft.com/office/drawing/2014/main" id="{19519036-5EB6-D4E6-8822-11C4ED037692}"/>
              </a:ext>
            </a:extLst>
          </p:cNvPr>
          <p:cNvGrpSpPr/>
          <p:nvPr/>
        </p:nvGrpSpPr>
        <p:grpSpPr>
          <a:xfrm>
            <a:off x="6246941" y="1658939"/>
            <a:ext cx="4165928" cy="2201619"/>
            <a:chOff x="4495028" y="1129698"/>
            <a:chExt cx="3124446" cy="1651214"/>
          </a:xfrm>
        </p:grpSpPr>
        <p:grpSp>
          <p:nvGrpSpPr>
            <p:cNvPr id="15" name="Nhóm 7">
              <a:extLst>
                <a:ext uri="{FF2B5EF4-FFF2-40B4-BE49-F238E27FC236}">
                  <a16:creationId xmlns:a16="http://schemas.microsoft.com/office/drawing/2014/main" id="{1A59B627-2D69-9ED9-59D1-49CC9053CDE5}"/>
                </a:ext>
              </a:extLst>
            </p:cNvPr>
            <p:cNvGrpSpPr/>
            <p:nvPr/>
          </p:nvGrpSpPr>
          <p:grpSpPr>
            <a:xfrm>
              <a:off x="5290221" y="1925634"/>
              <a:ext cx="2329253" cy="582562"/>
              <a:chOff x="5209869" y="1898186"/>
              <a:chExt cx="2329253" cy="582562"/>
            </a:xfrm>
          </p:grpSpPr>
          <p:sp>
            <p:nvSpPr>
              <p:cNvPr id="17" name="Hình chữ nhật: Góc Tròn 9">
                <a:extLst>
                  <a:ext uri="{FF2B5EF4-FFF2-40B4-BE49-F238E27FC236}">
                    <a16:creationId xmlns:a16="http://schemas.microsoft.com/office/drawing/2014/main" id="{FBC85F65-ACCF-1E46-B9F1-7754857B96B5}"/>
                  </a:ext>
                </a:extLst>
              </p:cNvPr>
              <p:cNvSpPr/>
              <p:nvPr/>
            </p:nvSpPr>
            <p:spPr>
              <a:xfrm>
                <a:off x="5209869" y="1898186"/>
                <a:ext cx="2322871" cy="582562"/>
              </a:xfrm>
              <a:prstGeom prst="roundRect">
                <a:avLst/>
              </a:prstGeom>
              <a:solidFill>
                <a:srgbClr val="FFFFBD"/>
              </a:solidFill>
              <a:ln>
                <a:solidFill>
                  <a:srgbClr val="E8B63B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8" name="Hộp Văn bản 13">
                <a:extLst>
                  <a:ext uri="{FF2B5EF4-FFF2-40B4-BE49-F238E27FC236}">
                    <a16:creationId xmlns:a16="http://schemas.microsoft.com/office/drawing/2014/main" id="{9D280521-B876-52AB-E6AE-C047C6D58362}"/>
                  </a:ext>
                </a:extLst>
              </p:cNvPr>
              <p:cNvSpPr txBox="1"/>
              <p:nvPr/>
            </p:nvSpPr>
            <p:spPr>
              <a:xfrm>
                <a:off x="5560874" y="1927857"/>
                <a:ext cx="1978248" cy="5000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Sạch</a:t>
                </a:r>
                <a:r>
                  <a:rPr kumimoji="0" lang="en-US" sz="3733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 </a:t>
                </a:r>
                <a:r>
                  <a:rPr kumimoji="0" lang="en-US" sz="3733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sẽ</a:t>
                </a:r>
                <a:endParaRPr kumimoji="0" lang="en-US" sz="3733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  <p:pic>
          <p:nvPicPr>
            <p:cNvPr id="16" name="Hình ảnh 24" descr="Ảnh có chứa hình mẫu, Phim hoạt hình, phim hoạt hình, mặt cười&#10;&#10;Mô tả được tạo tự động">
              <a:extLst>
                <a:ext uri="{FF2B5EF4-FFF2-40B4-BE49-F238E27FC236}">
                  <a16:creationId xmlns:a16="http://schemas.microsoft.com/office/drawing/2014/main" id="{C4473457-1416-9DEC-785A-64204008E1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5361" r="3115" b="54933"/>
            <a:stretch/>
          </p:blipFill>
          <p:spPr>
            <a:xfrm>
              <a:off x="4495028" y="1129698"/>
              <a:ext cx="1154999" cy="1651214"/>
            </a:xfrm>
            <a:prstGeom prst="rect">
              <a:avLst/>
            </a:prstGeom>
          </p:spPr>
        </p:pic>
      </p:grpSp>
      <p:grpSp>
        <p:nvGrpSpPr>
          <p:cNvPr id="19" name="Nhóm 28">
            <a:extLst>
              <a:ext uri="{FF2B5EF4-FFF2-40B4-BE49-F238E27FC236}">
                <a16:creationId xmlns:a16="http://schemas.microsoft.com/office/drawing/2014/main" id="{F9497425-48EB-3E43-7099-AA4576A81F3E}"/>
              </a:ext>
            </a:extLst>
          </p:cNvPr>
          <p:cNvGrpSpPr/>
          <p:nvPr/>
        </p:nvGrpSpPr>
        <p:grpSpPr>
          <a:xfrm>
            <a:off x="684061" y="4523058"/>
            <a:ext cx="4070697" cy="1993079"/>
            <a:chOff x="1378921" y="2546158"/>
            <a:chExt cx="3053023" cy="1494809"/>
          </a:xfrm>
        </p:grpSpPr>
        <p:grpSp>
          <p:nvGrpSpPr>
            <p:cNvPr id="20" name="Nhóm 14">
              <a:extLst>
                <a:ext uri="{FF2B5EF4-FFF2-40B4-BE49-F238E27FC236}">
                  <a16:creationId xmlns:a16="http://schemas.microsoft.com/office/drawing/2014/main" id="{6E01E339-17EC-2E2E-98A7-D35837DDF1D5}"/>
                </a:ext>
              </a:extLst>
            </p:cNvPr>
            <p:cNvGrpSpPr/>
            <p:nvPr/>
          </p:nvGrpSpPr>
          <p:grpSpPr>
            <a:xfrm>
              <a:off x="1743997" y="3239051"/>
              <a:ext cx="2687947" cy="582562"/>
              <a:chOff x="449826" y="3222237"/>
              <a:chExt cx="2687947" cy="582562"/>
            </a:xfrm>
          </p:grpSpPr>
          <p:sp>
            <p:nvSpPr>
              <p:cNvPr id="22" name="Hình chữ nhật: Góc Tròn 15">
                <a:extLst>
                  <a:ext uri="{FF2B5EF4-FFF2-40B4-BE49-F238E27FC236}">
                    <a16:creationId xmlns:a16="http://schemas.microsoft.com/office/drawing/2014/main" id="{4F95DFD2-2637-A271-B9B7-EF8A47530486}"/>
                  </a:ext>
                </a:extLst>
              </p:cNvPr>
              <p:cNvSpPr/>
              <p:nvPr/>
            </p:nvSpPr>
            <p:spPr>
              <a:xfrm>
                <a:off x="449826" y="3222237"/>
                <a:ext cx="2322871" cy="582562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rgbClr val="34A2BD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23" name="Hộp Văn bản 17">
                <a:extLst>
                  <a:ext uri="{FF2B5EF4-FFF2-40B4-BE49-F238E27FC236}">
                    <a16:creationId xmlns:a16="http://schemas.microsoft.com/office/drawing/2014/main" id="{38B43E66-9F92-FD0B-640C-73673FA1E527}"/>
                  </a:ext>
                </a:extLst>
              </p:cNvPr>
              <p:cNvSpPr txBox="1"/>
              <p:nvPr/>
            </p:nvSpPr>
            <p:spPr>
              <a:xfrm>
                <a:off x="978661" y="3246988"/>
                <a:ext cx="2159112" cy="5000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Chậm</a:t>
                </a:r>
                <a:r>
                  <a:rPr kumimoji="0" lang="en-US" sz="3733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 </a:t>
                </a:r>
                <a:r>
                  <a:rPr kumimoji="0" lang="en-US" sz="3733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chạp</a:t>
                </a:r>
                <a:endParaRPr kumimoji="0" lang="en-US" sz="3733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  <p:pic>
          <p:nvPicPr>
            <p:cNvPr id="21" name="Hình ảnh 25" descr="Ảnh có chứa hình mẫu, Phim hoạt hình, phim hoạt hình, mặt cười&#10;&#10;Mô tả được tạo tự động">
              <a:extLst>
                <a:ext uri="{FF2B5EF4-FFF2-40B4-BE49-F238E27FC236}">
                  <a16:creationId xmlns:a16="http://schemas.microsoft.com/office/drawing/2014/main" id="{7A2818A2-8FFB-C333-4343-EF3F88B463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8711" r="36921" b="54933"/>
            <a:stretch/>
          </p:blipFill>
          <p:spPr>
            <a:xfrm>
              <a:off x="1378921" y="2546158"/>
              <a:ext cx="808244" cy="1494809"/>
            </a:xfrm>
            <a:prstGeom prst="rect">
              <a:avLst/>
            </a:prstGeom>
          </p:spPr>
        </p:pic>
      </p:grpSp>
      <p:grpSp>
        <p:nvGrpSpPr>
          <p:cNvPr id="24" name="Nhóm 30">
            <a:extLst>
              <a:ext uri="{FF2B5EF4-FFF2-40B4-BE49-F238E27FC236}">
                <a16:creationId xmlns:a16="http://schemas.microsoft.com/office/drawing/2014/main" id="{B3249898-5CC0-6CBB-DCD1-BFA470F1B214}"/>
              </a:ext>
            </a:extLst>
          </p:cNvPr>
          <p:cNvGrpSpPr/>
          <p:nvPr/>
        </p:nvGrpSpPr>
        <p:grpSpPr>
          <a:xfrm>
            <a:off x="6245987" y="4696429"/>
            <a:ext cx="5073976" cy="2081812"/>
            <a:chOff x="4454033" y="2644872"/>
            <a:chExt cx="3805482" cy="1561359"/>
          </a:xfrm>
        </p:grpSpPr>
        <p:grpSp>
          <p:nvGrpSpPr>
            <p:cNvPr id="25" name="Nhóm 18">
              <a:extLst>
                <a:ext uri="{FF2B5EF4-FFF2-40B4-BE49-F238E27FC236}">
                  <a16:creationId xmlns:a16="http://schemas.microsoft.com/office/drawing/2014/main" id="{D220FDC5-4620-CD30-4321-3924CDB8F8C7}"/>
                </a:ext>
              </a:extLst>
            </p:cNvPr>
            <p:cNvGrpSpPr/>
            <p:nvPr/>
          </p:nvGrpSpPr>
          <p:grpSpPr>
            <a:xfrm>
              <a:off x="5290221" y="3268361"/>
              <a:ext cx="2969294" cy="601120"/>
              <a:chOff x="5276236" y="3198760"/>
              <a:chExt cx="2969294" cy="601120"/>
            </a:xfrm>
          </p:grpSpPr>
          <p:sp>
            <p:nvSpPr>
              <p:cNvPr id="27" name="Hình chữ nhật: Góc Tròn 19">
                <a:extLst>
                  <a:ext uri="{FF2B5EF4-FFF2-40B4-BE49-F238E27FC236}">
                    <a16:creationId xmlns:a16="http://schemas.microsoft.com/office/drawing/2014/main" id="{FB8E7ADB-1EA5-A9B8-6A89-EB7BEC69816B}"/>
                  </a:ext>
                </a:extLst>
              </p:cNvPr>
              <p:cNvSpPr/>
              <p:nvPr/>
            </p:nvSpPr>
            <p:spPr>
              <a:xfrm>
                <a:off x="5276236" y="3198760"/>
                <a:ext cx="2316017" cy="601120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076E7F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28" name="Hộp Văn bản 21">
                <a:extLst>
                  <a:ext uri="{FF2B5EF4-FFF2-40B4-BE49-F238E27FC236}">
                    <a16:creationId xmlns:a16="http://schemas.microsoft.com/office/drawing/2014/main" id="{6C573496-D6E9-5178-512A-C1B73756E093}"/>
                  </a:ext>
                </a:extLst>
              </p:cNvPr>
              <p:cNvSpPr txBox="1"/>
              <p:nvPr/>
            </p:nvSpPr>
            <p:spPr>
              <a:xfrm>
                <a:off x="5397977" y="3237710"/>
                <a:ext cx="2847553" cy="5000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Gọn</a:t>
                </a:r>
                <a:r>
                  <a:rPr kumimoji="0" lang="en-US" sz="3733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 </a:t>
                </a:r>
                <a:r>
                  <a:rPr kumimoji="0" lang="en-US" sz="3733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gàng</a:t>
                </a:r>
                <a:endParaRPr kumimoji="0" lang="en-US" sz="3733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  <p:pic>
          <p:nvPicPr>
            <p:cNvPr id="26" name="Hình ảnh 26" descr="Ảnh có chứa hình mẫu, Phim hoạt hình, phim hoạt hình, mặt cười&#10;&#10;Mô tả được tạo tự động">
              <a:extLst>
                <a:ext uri="{FF2B5EF4-FFF2-40B4-BE49-F238E27FC236}">
                  <a16:creationId xmlns:a16="http://schemas.microsoft.com/office/drawing/2014/main" id="{80C10D37-8650-2CE6-0CE9-63336987F7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686" t="46449" r="62626" b="14958"/>
            <a:stretch/>
          </p:blipFill>
          <p:spPr>
            <a:xfrm>
              <a:off x="4454033" y="2644872"/>
              <a:ext cx="1079671" cy="1561359"/>
            </a:xfrm>
            <a:prstGeom prst="rect">
              <a:avLst/>
            </a:prstGeom>
          </p:spPr>
        </p:pic>
      </p:grpSp>
      <p:pic>
        <p:nvPicPr>
          <p:cNvPr id="29" name="Picture 2" descr="Cách thêm, chèn biểu tượng dấu tích trong Excel - RDI Việt Nam">
            <a:extLst>
              <a:ext uri="{FF2B5EF4-FFF2-40B4-BE49-F238E27FC236}">
                <a16:creationId xmlns:a16="http://schemas.microsoft.com/office/drawing/2014/main" id="{C8385A63-A70E-E168-B6EF-E3BC865048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000" b="73000" l="59333" r="88556">
                        <a14:foregroundMark x1="87000" y1="33167" x2="88556" y2="32000"/>
                        <a14:foregroundMark x1="65000" y1="70833" x2="65000" y2="7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908" t="28783" r="8100" b="24233"/>
          <a:stretch/>
        </p:blipFill>
        <p:spPr bwMode="auto">
          <a:xfrm>
            <a:off x="10129659" y="5315246"/>
            <a:ext cx="1346863" cy="101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Dấu X Vector Chữ Thập Đỏ Minh Họa Vector Chứng Khoán Được Phân Lập Trên Nền  Trắng Hình minh họa Sẵn có - Tải xuống Hình ảnh Ngay bây giờ - iStock">
            <a:extLst>
              <a:ext uri="{FF2B5EF4-FFF2-40B4-BE49-F238E27FC236}">
                <a16:creationId xmlns:a16="http://schemas.microsoft.com/office/drawing/2014/main" id="{9424B1D0-F322-1BDB-3276-93A51D0CB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843" y="1893625"/>
            <a:ext cx="2340303" cy="234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Dấu X Vector Chữ Thập Đỏ Minh Họa Vector Chứng Khoán Được Phân Lập Trên Nền  Trắng Hình minh họa Sẵn có - Tải xuống Hình ảnh Ngay bây giờ - iStock">
            <a:extLst>
              <a:ext uri="{FF2B5EF4-FFF2-40B4-BE49-F238E27FC236}">
                <a16:creationId xmlns:a16="http://schemas.microsoft.com/office/drawing/2014/main" id="{78DABB39-9F4C-7805-CC4A-619BEA531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962" y="4590850"/>
            <a:ext cx="2340303" cy="234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Dấu X Vector Chữ Thập Đỏ Minh Họa Vector Chứng Khoán Được Phân Lập Trên Nền  Trắng Hình minh họa Sẵn có - Tải xuống Hình ảnh Ngay bây giờ - iStock">
            <a:extLst>
              <a:ext uri="{FF2B5EF4-FFF2-40B4-BE49-F238E27FC236}">
                <a16:creationId xmlns:a16="http://schemas.microsoft.com/office/drawing/2014/main" id="{6BBA59B7-A46A-637F-6EC2-62F97BF75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9063" y="1915510"/>
            <a:ext cx="2340303" cy="234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6625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 thanh đú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âm thanh sai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âm thanh sai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âm thanh sai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3,132 Gray Wash Stock Vector Illustration and Royalty Free Gray Wash  Clipart">
            <a:extLst>
              <a:ext uri="{FF2B5EF4-FFF2-40B4-BE49-F238E27FC236}">
                <a16:creationId xmlns:a16="http://schemas.microsoft.com/office/drawing/2014/main" id="{59B201F7-B754-9A26-0D85-949B5DF83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56" b="92000" l="10000" r="90000">
                        <a14:foregroundMark x1="27111" y1="45778" x2="36000" y2="59556"/>
                        <a14:foregroundMark x1="28444" y1="32889" x2="50889" y2="63778"/>
                        <a14:foregroundMark x1="22889" y1="16222" x2="34444" y2="10222"/>
                        <a14:foregroundMark x1="34444" y1="10222" x2="58222" y2="8444"/>
                        <a14:foregroundMark x1="58222" y1="8444" x2="73556" y2="25111"/>
                        <a14:foregroundMark x1="73556" y1="25111" x2="59778" y2="74667"/>
                        <a14:foregroundMark x1="59778" y1="74667" x2="45556" y2="88667"/>
                        <a14:foregroundMark x1="45556" y1="88667" x2="57556" y2="92222"/>
                        <a14:foregroundMark x1="57556" y1="92222" x2="59778" y2="91778"/>
                        <a14:foregroundMark x1="33111" y1="8222" x2="55778" y2="7556"/>
                        <a14:foregroundMark x1="55778" y1="7556" x2="55778" y2="7556"/>
                        <a14:foregroundMark x1="22222" y1="27778" x2="41556" y2="53333"/>
                        <a14:foregroundMark x1="21111" y1="28667" x2="29333" y2="46000"/>
                        <a14:foregroundMark x1="22000" y1="41111" x2="30889" y2="57556"/>
                        <a14:foregroundMark x1="30889" y1="57556" x2="47556" y2="55111"/>
                        <a14:foregroundMark x1="47556" y1="55111" x2="57556" y2="48889"/>
                        <a14:foregroundMark x1="57556" y1="48889" x2="69111" y2="57556"/>
                        <a14:foregroundMark x1="69111" y1="57556" x2="53111" y2="64000"/>
                        <a14:foregroundMark x1="53111" y1="64000" x2="44889" y2="47556"/>
                        <a14:foregroundMark x1="44889" y1="47556" x2="49111" y2="36222"/>
                        <a14:foregroundMark x1="49111" y1="36222" x2="78222" y2="34444"/>
                        <a14:foregroundMark x1="33556" y1="33778" x2="46667" y2="47556"/>
                        <a14:foregroundMark x1="24444" y1="57111" x2="38000" y2="62889"/>
                        <a14:foregroundMark x1="38000" y1="62889" x2="38000" y2="62889"/>
                        <a14:foregroundMark x1="26000" y1="61556" x2="38889" y2="65111"/>
                        <a14:foregroundMark x1="38889" y1="65111" x2="38889" y2="65111"/>
                        <a14:foregroundMark x1="32667" y1="68889" x2="46889" y2="64667"/>
                        <a14:foregroundMark x1="46889" y1="64667" x2="47333" y2="64222"/>
                        <a14:foregroundMark x1="38000" y1="64000" x2="59333" y2="55333"/>
                        <a14:foregroundMark x1="24667" y1="49111" x2="50444" y2="49556"/>
                        <a14:foregroundMark x1="29778" y1="46000" x2="40000" y2="46222"/>
                        <a14:foregroundMark x1="29778" y1="35111" x2="41556" y2="38222"/>
                        <a14:foregroundMark x1="39778" y1="33333" x2="47111" y2="42889"/>
                        <a14:foregroundMark x1="48222" y1="30444" x2="61778" y2="42889"/>
                        <a14:foregroundMark x1="65333" y1="24667" x2="70889" y2="40667"/>
                        <a14:foregroundMark x1="65111" y1="40667" x2="65556" y2="64667"/>
                        <a14:foregroundMark x1="70889" y1="43778" x2="73111" y2="66222"/>
                        <a14:foregroundMark x1="70889" y1="27556" x2="70222" y2="36667"/>
                        <a14:foregroundMark x1="77778" y1="26222" x2="78222" y2="34889"/>
                        <a14:foregroundMark x1="80667" y1="27556" x2="81556" y2="36889"/>
                        <a14:foregroundMark x1="75111" y1="26000" x2="75111" y2="29778"/>
                        <a14:foregroundMark x1="72222" y1="62222" x2="71556" y2="66222"/>
                        <a14:foregroundMark x1="54444" y1="41111" x2="55333" y2="42889"/>
                        <a14:foregroundMark x1="32667" y1="51778" x2="34444" y2="5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563" y="3909055"/>
            <a:ext cx="3080896" cy="308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>
            <a:extLst>
              <a:ext uri="{FF2B5EF4-FFF2-40B4-BE49-F238E27FC236}">
                <a16:creationId xmlns:a16="http://schemas.microsoft.com/office/drawing/2014/main" id="{08A433B1-EBBB-C46E-9712-C49205FC11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6575099" y="2123723"/>
            <a:ext cx="2449008" cy="2853213"/>
          </a:xfrm>
          <a:prstGeom prst="rect">
            <a:avLst/>
          </a:prstGeom>
        </p:spPr>
      </p:pic>
      <p:pic>
        <p:nvPicPr>
          <p:cNvPr id="20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FDBB2A9-1AA2-6D18-3475-1B2E8A7A3E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11" name="Picture 2" descr="13,132 Gray Wash Stock Vector Illustration and Royalty Free Gray Wash  Clipart">
            <a:extLst>
              <a:ext uri="{FF2B5EF4-FFF2-40B4-BE49-F238E27FC236}">
                <a16:creationId xmlns:a16="http://schemas.microsoft.com/office/drawing/2014/main" id="{C94341A7-C34F-6CAD-B639-E27B783BE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56" b="92000" l="10000" r="90000">
                        <a14:foregroundMark x1="22889" y1="16222" x2="34444" y2="10222"/>
                        <a14:foregroundMark x1="34444" y1="10222" x2="58222" y2="8444"/>
                        <a14:foregroundMark x1="58222" y1="8444" x2="73556" y2="25111"/>
                        <a14:foregroundMark x1="73556" y1="25111" x2="73166" y2="26512"/>
                        <a14:foregroundMark x1="47965" y1="86295" x2="45556" y2="88667"/>
                        <a14:foregroundMark x1="45556" y1="88667" x2="57556" y2="92222"/>
                        <a14:foregroundMark x1="57556" y1="92222" x2="59778" y2="91778"/>
                        <a14:foregroundMark x1="33111" y1="8222" x2="55778" y2="7556"/>
                        <a14:foregroundMark x1="55778" y1="7556" x2="55778" y2="7556"/>
                        <a14:foregroundMark x1="65333" y1="24667" x2="66367" y2="27645"/>
                        <a14:foregroundMark x1="70536" y1="38077" x2="70423" y2="38203"/>
                        <a14:foregroundMark x1="21270" y1="67307" x2="21578" y2="69343"/>
                        <a14:foregroundMark x1="18739" y1="50573" x2="19936" y2="58489"/>
                        <a14:foregroundMark x1="14889" y1="25111" x2="15353" y2="28179"/>
                        <a14:foregroundMark x1="84000" y1="29556" x2="83333" y2="59111"/>
                        <a14:foregroundMark x1="81778" y1="56889" x2="82222" y2="61333"/>
                        <a14:foregroundMark x1="60258" y1="71380" x2="62667" y2="71333"/>
                        <a14:backgroundMark x1="34889" y1="40444" x2="53778" y2="63333"/>
                        <a14:backgroundMark x1="28889" y1="41111" x2="50912" y2="67611"/>
                        <a14:backgroundMark x1="24667" y1="38889" x2="40000" y2="67556"/>
                        <a14:backgroundMark x1="26222" y1="47778" x2="56255" y2="67507"/>
                        <a14:backgroundMark x1="56737" y1="67498" x2="56889" y2="66889"/>
                        <a14:backgroundMark x1="52222" y1="44000" x2="68222" y2="58889"/>
                        <a14:backgroundMark x1="40222" y1="55778" x2="68000" y2="49778"/>
                        <a14:backgroundMark x1="21387" y1="36483" x2="36444" y2="66222"/>
                        <a14:backgroundMark x1="36444" y1="66222" x2="41448" y2="69123"/>
                        <a14:backgroundMark x1="48889" y1="45778" x2="64667" y2="54667"/>
                        <a14:backgroundMark x1="65778" y1="39556" x2="74222" y2="54889"/>
                        <a14:backgroundMark x1="65111" y1="39556" x2="56000" y2="58000"/>
                        <a14:backgroundMark x1="32000" y1="38889" x2="64667" y2="43111"/>
                        <a14:backgroundMark x1="36222" y1="34889" x2="51778" y2="37111"/>
                        <a14:backgroundMark x1="23778" y1="36222" x2="49111" y2="40000"/>
                        <a14:backgroundMark x1="24667" y1="32667" x2="39778" y2="32889"/>
                        <a14:backgroundMark x1="72444" y1="42000" x2="70444" y2="53111"/>
                        <a14:backgroundMark x1="79102" y1="37187" x2="73333" y2="54000"/>
                        <a14:backgroundMark x1="23641" y1="51388" x2="29778" y2="71333"/>
                        <a14:backgroundMark x1="24695" y1="58358" x2="43120" y2="66978"/>
                        <a14:backgroundMark x1="64524" y1="68381" x2="72000" y2="68444"/>
                        <a14:backgroundMark x1="51244" y1="75506" x2="50444" y2="75778"/>
                        <a14:backgroundMark x1="72000" y1="68444" x2="62438" y2="71697"/>
                        <a14:backgroundMark x1="64685" y1="67344" x2="73333" y2="62222"/>
                        <a14:backgroundMark x1="50444" y1="75778" x2="50892" y2="75513"/>
                        <a14:backgroundMark x1="73333" y1="62222" x2="53556" y2="34000"/>
                        <a14:backgroundMark x1="53556" y1="34000" x2="44667" y2="34000"/>
                        <a14:backgroundMark x1="23333" y1="30222" x2="36000" y2="31333"/>
                        <a14:backgroundMark x1="65556" y1="33556" x2="76889" y2="34444"/>
                        <a14:backgroundMark x1="52000" y1="41556" x2="64889" y2="41556"/>
                        <a14:backgroundMark x1="41333" y1="48000" x2="54444" y2="48444"/>
                        <a14:backgroundMark x1="65778" y1="50000" x2="72444" y2="66667"/>
                        <a14:backgroundMark x1="78444" y1="41111" x2="76889" y2="53778"/>
                        <a14:backgroundMark x1="75556" y1="52667" x2="73556" y2="70889"/>
                        <a14:backgroundMark x1="75556" y1="61778" x2="76444" y2="72889"/>
                        <a14:backgroundMark x1="58222" y1="34889" x2="60444" y2="43556"/>
                        <a14:backgroundMark x1="59556" y1="38222" x2="66667" y2="31333"/>
                        <a14:backgroundMark x1="62444" y1="32000" x2="77111" y2="29556"/>
                        <a14:backgroundMark x1="71556" y1="29556" x2="83333" y2="28667"/>
                        <a14:backgroundMark x1="20277" y1="29147" x2="27778" y2="31111"/>
                        <a14:backgroundMark x1="26222" y1="70667" x2="35333" y2="66889"/>
                        <a14:backgroundMark x1="25641" y1="70086" x2="26000" y2="72000"/>
                        <a14:backgroundMark x1="62444" y1="60667" x2="61111" y2="65556"/>
                        <a14:backgroundMark x1="56000" y1="60889" x2="63556" y2="65333"/>
                        <a14:backgroundMark x1="19801" y1="26000" x2="24889" y2="26000"/>
                        <a14:backgroundMark x1="26255" y1="68674" x2="37096" y2="71030"/>
                        <a14:backgroundMark x1="75333" y1="62444" x2="75556" y2="70444"/>
                        <a14:backgroundMark x1="26889" y1="74667" x2="51556" y2="76444"/>
                        <a14:backgroundMark x1="51556" y1="76444" x2="55778" y2="76222"/>
                        <a14:backgroundMark x1="37111" y1="71778" x2="57556" y2="70889"/>
                        <a14:backgroundMark x1="39333" y1="68444" x2="60444" y2="71111"/>
                        <a14:backgroundMark x1="17111" y1="27778" x2="22222" y2="49778"/>
                        <a14:backgroundMark x1="21111" y1="58222" x2="23111" y2="66889"/>
                        <a14:backgroundMark x1="44667" y1="77556" x2="41333" y2="78444"/>
                        <a14:backgroundMark x1="40000" y1="78667" x2="46000" y2="81333"/>
                        <a14:backgroundMark x1="22222" y1="68667" x2="43111" y2="80667"/>
                        <a14:backgroundMark x1="43111" y1="80667" x2="68222" y2="79111"/>
                        <a14:backgroundMark x1="68222" y1="79111" x2="56444" y2="73333"/>
                        <a14:backgroundMark x1="22667" y1="69333" x2="35333" y2="78000"/>
                        <a14:backgroundMark x1="23778" y1="75333" x2="39778" y2="77556"/>
                        <a14:backgroundMark x1="23778" y1="76222" x2="36667" y2="79111"/>
                        <a14:backgroundMark x1="33778" y1="80889" x2="46000" y2="80667"/>
                        <a14:backgroundMark x1="42889" y1="83111" x2="54222" y2="81778"/>
                        <a14:backgroundMark x1="51111" y1="81778" x2="66667" y2="80222"/>
                        <a14:backgroundMark x1="61778" y1="79556" x2="71111" y2="76889"/>
                        <a14:backgroundMark x1="67778" y1="74000" x2="75556" y2="74222"/>
                        <a14:backgroundMark x1="71556" y1="78000" x2="74667" y2="7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287" y="3909055"/>
            <a:ext cx="3080896" cy="308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cartoon of a child&#10;&#10;Description automatically generated">
            <a:extLst>
              <a:ext uri="{FF2B5EF4-FFF2-40B4-BE49-F238E27FC236}">
                <a16:creationId xmlns:a16="http://schemas.microsoft.com/office/drawing/2014/main" id="{96EB24D9-2CF1-0E1F-F01E-A8BB63D3B9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931" b="92079" l="9430" r="91009">
                        <a14:foregroundMark x1="41447" y1="8119" x2="63596" y2="8515"/>
                        <a14:foregroundMark x1="63596" y1="8515" x2="64035" y2="8713"/>
                        <a14:foregroundMark x1="47149" y1="84158" x2="48026" y2="92475"/>
                        <a14:foregroundMark x1="54605" y1="81386" x2="54605" y2="92079"/>
                        <a14:foregroundMark x1="56798" y1="81782" x2="59868" y2="91287"/>
                        <a14:foregroundMark x1="69737" y1="53465" x2="86842" y2="51485"/>
                        <a14:foregroundMark x1="46491" y1="58218" x2="63158" y2="55050"/>
                        <a14:foregroundMark x1="63158" y1="55050" x2="66667" y2="55248"/>
                        <a14:foregroundMark x1="87500" y1="47723" x2="91009" y2="52277"/>
                        <a14:foregroundMark x1="87061" y1="47921" x2="89693" y2="51683"/>
                        <a14:foregroundMark x1="46053" y1="6931" x2="64035" y2="69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10598" y="2943225"/>
            <a:ext cx="4088393" cy="4289508"/>
          </a:xfrm>
          <a:prstGeom prst="rect">
            <a:avLst/>
          </a:prstGeom>
        </p:spPr>
      </p:pic>
      <p:pic>
        <p:nvPicPr>
          <p:cNvPr id="4" name="Picture 14">
            <a:hlinkClick r:id="rId12" action="ppaction://hlinksldjump"/>
            <a:extLst>
              <a:ext uri="{FF2B5EF4-FFF2-40B4-BE49-F238E27FC236}">
                <a16:creationId xmlns:a16="http://schemas.microsoft.com/office/drawing/2014/main" id="{832B468B-0E6D-F68D-1E63-E7B53FBEC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45" y="4953000"/>
            <a:ext cx="2136892" cy="1706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6">
            <a:hlinkClick r:id="rId14" action="ppaction://hlinksldjump"/>
            <a:extLst>
              <a:ext uri="{FF2B5EF4-FFF2-40B4-BE49-F238E27FC236}">
                <a16:creationId xmlns:a16="http://schemas.microsoft.com/office/drawing/2014/main" id="{BD0F5052-1F35-02F6-A66A-FA7196523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68522">
            <a:off x="6984247" y="5070639"/>
            <a:ext cx="1926350" cy="1705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1288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22943 -0.1243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71" y="-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41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ảng câu hỏi">
            <a:extLst>
              <a:ext uri="{FF2B5EF4-FFF2-40B4-BE49-F238E27FC236}">
                <a16:creationId xmlns:a16="http://schemas.microsoft.com/office/drawing/2014/main" id="{16278BDA-7C64-4DAF-798C-2E1895B37F94}"/>
              </a:ext>
            </a:extLst>
          </p:cNvPr>
          <p:cNvSpPr/>
          <p:nvPr/>
        </p:nvSpPr>
        <p:spPr>
          <a:xfrm>
            <a:off x="466725" y="200026"/>
            <a:ext cx="11468100" cy="1445786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Chứa câu hỏi">
            <a:extLst>
              <a:ext uri="{FF2B5EF4-FFF2-40B4-BE49-F238E27FC236}">
                <a16:creationId xmlns:a16="http://schemas.microsoft.com/office/drawing/2014/main" id="{41BE06D3-5712-95C1-92C1-ACC9CFB2346A}"/>
              </a:ext>
            </a:extLst>
          </p:cNvPr>
          <p:cNvSpPr txBox="1"/>
          <p:nvPr/>
        </p:nvSpPr>
        <p:spPr>
          <a:xfrm>
            <a:off x="676275" y="250841"/>
            <a:ext cx="1097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háo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hức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67F43A3-1FA3-00E3-7B90-4D57809F8F11}"/>
              </a:ext>
            </a:extLst>
          </p:cNvPr>
          <p:cNvGrpSpPr/>
          <p:nvPr/>
        </p:nvGrpSpPr>
        <p:grpSpPr>
          <a:xfrm>
            <a:off x="1810031" y="1804804"/>
            <a:ext cx="8429344" cy="1443221"/>
            <a:chOff x="-321995" y="4353970"/>
            <a:chExt cx="11098564" cy="2024202"/>
          </a:xfrm>
        </p:grpSpPr>
        <p:sp>
          <p:nvSpPr>
            <p:cNvPr id="12" name="a">
              <a:extLst>
                <a:ext uri="{FF2B5EF4-FFF2-40B4-BE49-F238E27FC236}">
                  <a16:creationId xmlns:a16="http://schemas.microsoft.com/office/drawing/2014/main" id="{2B4AB403-65FF-EBB4-1F74-7159185566A9}"/>
                </a:ext>
              </a:extLst>
            </p:cNvPr>
            <p:cNvSpPr/>
            <p:nvPr/>
          </p:nvSpPr>
          <p:spPr>
            <a:xfrm>
              <a:off x="1260956" y="4539610"/>
              <a:ext cx="9515613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40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tranh</a:t>
              </a:r>
              <a:r>
                <a:rPr lang="en-US" sz="40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nhau</a:t>
              </a:r>
              <a:r>
                <a:rPr lang="en-US" sz="40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r>
                <a:rPr lang="en-US" sz="40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lang="en-US" sz="40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2E4E43E6-4CF7-1352-21A8-0E8420D67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A91A8E8-3723-6A22-0998-B46BE15FB177}"/>
              </a:ext>
            </a:extLst>
          </p:cNvPr>
          <p:cNvGrpSpPr/>
          <p:nvPr/>
        </p:nvGrpSpPr>
        <p:grpSpPr>
          <a:xfrm>
            <a:off x="1806103" y="3488436"/>
            <a:ext cx="8442796" cy="1607440"/>
            <a:chOff x="8804714" y="4447253"/>
            <a:chExt cx="11116278" cy="2184644"/>
          </a:xfrm>
        </p:grpSpPr>
        <p:sp>
          <p:nvSpPr>
            <p:cNvPr id="21" name="b">
              <a:extLst>
                <a:ext uri="{FF2B5EF4-FFF2-40B4-BE49-F238E27FC236}">
                  <a16:creationId xmlns:a16="http://schemas.microsoft.com/office/drawing/2014/main" id="{E25FE53C-96BA-CEF1-8B0B-70B27997205D}"/>
                </a:ext>
              </a:extLst>
            </p:cNvPr>
            <p:cNvSpPr/>
            <p:nvPr/>
          </p:nvSpPr>
          <p:spPr>
            <a:xfrm>
              <a:off x="10332300" y="4622054"/>
              <a:ext cx="958869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40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vùng</a:t>
              </a:r>
              <a:r>
                <a:rPr lang="en-US" sz="40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dậy</a:t>
              </a:r>
              <a:r>
                <a:rPr lang="en-US" sz="40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40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chuẩn</a:t>
              </a:r>
              <a:r>
                <a:rPr lang="en-US" sz="40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bị</a:t>
              </a:r>
              <a:r>
                <a:rPr lang="en-US" sz="40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rất</a:t>
              </a:r>
              <a:r>
                <a:rPr lang="en-US" sz="40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nhanh</a:t>
              </a:r>
              <a:r>
                <a:rPr lang="en-US" sz="40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pic>
          <p:nvPicPr>
            <p:cNvPr id="23" name="Picture 11">
              <a:extLst>
                <a:ext uri="{FF2B5EF4-FFF2-40B4-BE49-F238E27FC236}">
                  <a16:creationId xmlns:a16="http://schemas.microsoft.com/office/drawing/2014/main" id="{B9FE3ABE-784D-1735-C9BF-F0D9DBD5F8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FEDAA35-7824-D002-B517-C851DAF94FDB}"/>
              </a:ext>
            </a:extLst>
          </p:cNvPr>
          <p:cNvGrpSpPr/>
          <p:nvPr/>
        </p:nvGrpSpPr>
        <p:grpSpPr>
          <a:xfrm>
            <a:off x="1848131" y="5211228"/>
            <a:ext cx="8591270" cy="1646772"/>
            <a:chOff x="2147103" y="4634992"/>
            <a:chExt cx="11311767" cy="2134345"/>
          </a:xfrm>
        </p:grpSpPr>
        <p:sp>
          <p:nvSpPr>
            <p:cNvPr id="34" name="c">
              <a:extLst>
                <a:ext uri="{FF2B5EF4-FFF2-40B4-BE49-F238E27FC236}">
                  <a16:creationId xmlns:a16="http://schemas.microsoft.com/office/drawing/2014/main" id="{B8612894-42B6-1E90-1796-EBB1995676FF}"/>
                </a:ext>
              </a:extLst>
            </p:cNvPr>
            <p:cNvSpPr/>
            <p:nvPr/>
          </p:nvSpPr>
          <p:spPr>
            <a:xfrm>
              <a:off x="3528590" y="4709163"/>
              <a:ext cx="9930280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44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1" dirty="0" err="1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lang="en-US" sz="44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1" dirty="0" err="1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mình</a:t>
              </a:r>
              <a:r>
                <a:rPr lang="en-US" sz="44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1" dirty="0" err="1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lớn</a:t>
              </a:r>
              <a:r>
                <a:rPr lang="en-US" sz="44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1" dirty="0" err="1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bổng</a:t>
              </a:r>
              <a:r>
                <a:rPr lang="en-US" sz="44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1" dirty="0" err="1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lên</a:t>
              </a:r>
              <a:r>
                <a:rPr lang="en-US" sz="44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pic>
          <p:nvPicPr>
            <p:cNvPr id="37" name="Picture 12">
              <a:extLst>
                <a:ext uri="{FF2B5EF4-FFF2-40B4-BE49-F238E27FC236}">
                  <a16:creationId xmlns:a16="http://schemas.microsoft.com/office/drawing/2014/main" id="{B52B2E92-28C5-1111-6EA3-90D6BD1C9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pic>
        <p:nvPicPr>
          <p:cNvPr id="38" name="Đúng">
            <a:extLst>
              <a:ext uri="{FF2B5EF4-FFF2-40B4-BE49-F238E27FC236}">
                <a16:creationId xmlns:a16="http://schemas.microsoft.com/office/drawing/2014/main" id="{5EDC18B2-9918-0320-0A19-21AFADC9889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604" y="3317821"/>
            <a:ext cx="1631474" cy="130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8062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6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" fill="hold">
                          <p:stCondLst>
                            <p:cond delay="0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4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7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0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8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4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4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0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6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" fill="hold">
                          <p:stCondLst>
                            <p:cond delay="0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4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7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0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8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4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4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0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3,132 Gray Wash Stock Vector Illustration and Royalty Free Gray Wash  Clipart">
            <a:extLst>
              <a:ext uri="{FF2B5EF4-FFF2-40B4-BE49-F238E27FC236}">
                <a16:creationId xmlns:a16="http://schemas.microsoft.com/office/drawing/2014/main" id="{59B201F7-B754-9A26-0D85-949B5DF83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56" b="92000" l="10000" r="90000">
                        <a14:foregroundMark x1="27111" y1="45778" x2="36000" y2="59556"/>
                        <a14:foregroundMark x1="28444" y1="32889" x2="50889" y2="63778"/>
                        <a14:foregroundMark x1="22889" y1="16222" x2="34444" y2="10222"/>
                        <a14:foregroundMark x1="34444" y1="10222" x2="58222" y2="8444"/>
                        <a14:foregroundMark x1="58222" y1="8444" x2="73556" y2="25111"/>
                        <a14:foregroundMark x1="73556" y1="25111" x2="59778" y2="74667"/>
                        <a14:foregroundMark x1="59778" y1="74667" x2="45556" y2="88667"/>
                        <a14:foregroundMark x1="45556" y1="88667" x2="57556" y2="92222"/>
                        <a14:foregroundMark x1="57556" y1="92222" x2="59778" y2="91778"/>
                        <a14:foregroundMark x1="33111" y1="8222" x2="55778" y2="7556"/>
                        <a14:foregroundMark x1="55778" y1="7556" x2="55778" y2="7556"/>
                        <a14:foregroundMark x1="22222" y1="27778" x2="41556" y2="53333"/>
                        <a14:foregroundMark x1="21111" y1="28667" x2="29333" y2="46000"/>
                        <a14:foregroundMark x1="22000" y1="41111" x2="30889" y2="57556"/>
                        <a14:foregroundMark x1="30889" y1="57556" x2="47556" y2="55111"/>
                        <a14:foregroundMark x1="47556" y1="55111" x2="57556" y2="48889"/>
                        <a14:foregroundMark x1="57556" y1="48889" x2="69111" y2="57556"/>
                        <a14:foregroundMark x1="69111" y1="57556" x2="53111" y2="64000"/>
                        <a14:foregroundMark x1="53111" y1="64000" x2="44889" y2="47556"/>
                        <a14:foregroundMark x1="44889" y1="47556" x2="49111" y2="36222"/>
                        <a14:foregroundMark x1="49111" y1="36222" x2="78222" y2="34444"/>
                        <a14:foregroundMark x1="33556" y1="33778" x2="46667" y2="47556"/>
                        <a14:foregroundMark x1="24444" y1="57111" x2="38000" y2="62889"/>
                        <a14:foregroundMark x1="38000" y1="62889" x2="38000" y2="62889"/>
                        <a14:foregroundMark x1="26000" y1="61556" x2="38889" y2="65111"/>
                        <a14:foregroundMark x1="38889" y1="65111" x2="38889" y2="65111"/>
                        <a14:foregroundMark x1="32667" y1="68889" x2="46889" y2="64667"/>
                        <a14:foregroundMark x1="46889" y1="64667" x2="47333" y2="64222"/>
                        <a14:foregroundMark x1="38000" y1="64000" x2="59333" y2="55333"/>
                        <a14:foregroundMark x1="24667" y1="49111" x2="50444" y2="49556"/>
                        <a14:foregroundMark x1="29778" y1="46000" x2="40000" y2="46222"/>
                        <a14:foregroundMark x1="29778" y1="35111" x2="41556" y2="38222"/>
                        <a14:foregroundMark x1="39778" y1="33333" x2="47111" y2="42889"/>
                        <a14:foregroundMark x1="48222" y1="30444" x2="61778" y2="42889"/>
                        <a14:foregroundMark x1="65333" y1="24667" x2="70889" y2="40667"/>
                        <a14:foregroundMark x1="65111" y1="40667" x2="65556" y2="64667"/>
                        <a14:foregroundMark x1="70889" y1="43778" x2="73111" y2="66222"/>
                        <a14:foregroundMark x1="70889" y1="27556" x2="70222" y2="36667"/>
                        <a14:foregroundMark x1="77778" y1="26222" x2="78222" y2="34889"/>
                        <a14:foregroundMark x1="80667" y1="27556" x2="81556" y2="36889"/>
                        <a14:foregroundMark x1="75111" y1="26000" x2="75111" y2="29778"/>
                        <a14:foregroundMark x1="72222" y1="62222" x2="71556" y2="66222"/>
                        <a14:foregroundMark x1="54444" y1="41111" x2="55333" y2="42889"/>
                        <a14:foregroundMark x1="32667" y1="51778" x2="34444" y2="5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563" y="3909055"/>
            <a:ext cx="3080896" cy="308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6">
            <a:extLst>
              <a:ext uri="{FF2B5EF4-FFF2-40B4-BE49-F238E27FC236}">
                <a16:creationId xmlns:a16="http://schemas.microsoft.com/office/drawing/2014/main" id="{42A6AEE9-F2CD-EB84-13FD-2FE061E47D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6575099" y="2123723"/>
            <a:ext cx="2449008" cy="2853213"/>
          </a:xfrm>
          <a:prstGeom prst="rect">
            <a:avLst/>
          </a:prstGeom>
        </p:spPr>
      </p:pic>
      <p:pic>
        <p:nvPicPr>
          <p:cNvPr id="3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417719B-2EA6-351C-A336-2183B6C08E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4" name="Picture 14">
            <a:hlinkClick r:id="rId9" action="ppaction://hlinksldjump"/>
            <a:extLst>
              <a:ext uri="{FF2B5EF4-FFF2-40B4-BE49-F238E27FC236}">
                <a16:creationId xmlns:a16="http://schemas.microsoft.com/office/drawing/2014/main" id="{D680FC2E-0021-BB96-03D4-FDF7C9BCA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970" y="4943475"/>
            <a:ext cx="2136892" cy="1706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A cartoon of a child&#10;&#10;Description automatically generated">
            <a:extLst>
              <a:ext uri="{FF2B5EF4-FFF2-40B4-BE49-F238E27FC236}">
                <a16:creationId xmlns:a16="http://schemas.microsoft.com/office/drawing/2014/main" id="{AAB5FF70-900C-6807-8883-74CD8B0080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931" b="92079" l="9430" r="91009">
                        <a14:foregroundMark x1="41447" y1="8119" x2="63596" y2="8515"/>
                        <a14:foregroundMark x1="63596" y1="8515" x2="64035" y2="8713"/>
                        <a14:foregroundMark x1="47149" y1="84158" x2="48026" y2="92475"/>
                        <a14:foregroundMark x1="54605" y1="81386" x2="54605" y2="92079"/>
                        <a14:foregroundMark x1="56798" y1="81782" x2="59868" y2="91287"/>
                        <a14:foregroundMark x1="69737" y1="53465" x2="86842" y2="51485"/>
                        <a14:foregroundMark x1="46491" y1="58218" x2="63158" y2="55050"/>
                        <a14:foregroundMark x1="63158" y1="55050" x2="66667" y2="55248"/>
                        <a14:foregroundMark x1="87500" y1="47723" x2="91009" y2="52277"/>
                        <a14:foregroundMark x1="87061" y1="47921" x2="89693" y2="51683"/>
                        <a14:foregroundMark x1="46053" y1="6931" x2="64035" y2="69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10598" y="2943225"/>
            <a:ext cx="4088393" cy="4289508"/>
          </a:xfrm>
          <a:prstGeom prst="rect">
            <a:avLst/>
          </a:prstGeom>
        </p:spPr>
      </p:pic>
      <p:pic>
        <p:nvPicPr>
          <p:cNvPr id="7" name="Picture 26">
            <a:hlinkClick r:id="rId13" action="ppaction://hlinksldjump"/>
            <a:extLst>
              <a:ext uri="{FF2B5EF4-FFF2-40B4-BE49-F238E27FC236}">
                <a16:creationId xmlns:a16="http://schemas.microsoft.com/office/drawing/2014/main" id="{CA70CD58-56BE-204B-E06A-154E45E6B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68522">
            <a:off x="6984247" y="5070639"/>
            <a:ext cx="1926350" cy="1705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34161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59259E-6 L -0.35494 -0.1594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47" y="-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ảng câu hỏi">
            <a:extLst>
              <a:ext uri="{FF2B5EF4-FFF2-40B4-BE49-F238E27FC236}">
                <a16:creationId xmlns:a16="http://schemas.microsoft.com/office/drawing/2014/main" id="{000701DB-7DBE-1A6F-AABA-B365FC8772ED}"/>
              </a:ext>
            </a:extLst>
          </p:cNvPr>
          <p:cNvSpPr/>
          <p:nvPr/>
        </p:nvSpPr>
        <p:spPr>
          <a:xfrm>
            <a:off x="1037027" y="219076"/>
            <a:ext cx="10104348" cy="1426736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</p:txBody>
      </p:sp>
      <p:sp>
        <p:nvSpPr>
          <p:cNvPr id="5" name="Chứa câu hỏi">
            <a:extLst>
              <a:ext uri="{FF2B5EF4-FFF2-40B4-BE49-F238E27FC236}">
                <a16:creationId xmlns:a16="http://schemas.microsoft.com/office/drawing/2014/main" id="{DF5225B6-EE35-3FFE-CC39-57F2FCDAB055}"/>
              </a:ext>
            </a:extLst>
          </p:cNvPr>
          <p:cNvSpPr txBox="1"/>
          <p:nvPr/>
        </p:nvSpPr>
        <p:spPr>
          <a:xfrm>
            <a:off x="1477530" y="346091"/>
            <a:ext cx="93809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F71FE41-3949-7691-14A5-D02A56883EDB}"/>
              </a:ext>
            </a:extLst>
          </p:cNvPr>
          <p:cNvGrpSpPr/>
          <p:nvPr/>
        </p:nvGrpSpPr>
        <p:grpSpPr>
          <a:xfrm>
            <a:off x="743231" y="1909579"/>
            <a:ext cx="9753319" cy="1319396"/>
            <a:chOff x="-321995" y="4353970"/>
            <a:chExt cx="12841787" cy="2024202"/>
          </a:xfrm>
        </p:grpSpPr>
        <p:sp>
          <p:nvSpPr>
            <p:cNvPr id="8" name="a">
              <a:extLst>
                <a:ext uri="{FF2B5EF4-FFF2-40B4-BE49-F238E27FC236}">
                  <a16:creationId xmlns:a16="http://schemas.microsoft.com/office/drawing/2014/main" id="{0BAD8403-3920-83DD-9073-B65109BFF4D6}"/>
                </a:ext>
              </a:extLst>
            </p:cNvPr>
            <p:cNvSpPr/>
            <p:nvPr/>
          </p:nvSpPr>
          <p:spPr>
            <a:xfrm>
              <a:off x="1260956" y="4539610"/>
              <a:ext cx="11258836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vùng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dậy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khác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hẳn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mọi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4BA29C44-EE09-9EC9-2E1B-6DE7C2890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7929D93-12AF-DF7E-FB43-7136876C8C95}"/>
              </a:ext>
            </a:extLst>
          </p:cNvPr>
          <p:cNvGrpSpPr/>
          <p:nvPr/>
        </p:nvGrpSpPr>
        <p:grpSpPr>
          <a:xfrm>
            <a:off x="672628" y="3431286"/>
            <a:ext cx="9814397" cy="1569340"/>
            <a:chOff x="8804714" y="4447253"/>
            <a:chExt cx="12922207" cy="2184644"/>
          </a:xfrm>
        </p:grpSpPr>
        <p:sp>
          <p:nvSpPr>
            <p:cNvPr id="14" name="b">
              <a:extLst>
                <a:ext uri="{FF2B5EF4-FFF2-40B4-BE49-F238E27FC236}">
                  <a16:creationId xmlns:a16="http://schemas.microsoft.com/office/drawing/2014/main" id="{BA37FB27-6F48-BEAF-D31A-9995C8C9197C}"/>
                </a:ext>
              </a:extLst>
            </p:cNvPr>
            <p:cNvSpPr/>
            <p:nvPr/>
          </p:nvSpPr>
          <p:spPr>
            <a:xfrm>
              <a:off x="10332300" y="4622053"/>
              <a:ext cx="11394621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48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lang="en-US" sz="48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mình</a:t>
              </a:r>
              <a:r>
                <a:rPr lang="en-US" sz="48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lang="en-US" sz="48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vẻ</a:t>
              </a:r>
              <a:r>
                <a:rPr lang="en-US" sz="48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hẳn</a:t>
              </a:r>
              <a:r>
                <a:rPr lang="en-US" sz="48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lên</a:t>
              </a:r>
              <a:r>
                <a:rPr lang="en-US" sz="48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5" name="Picture 11">
              <a:extLst>
                <a:ext uri="{FF2B5EF4-FFF2-40B4-BE49-F238E27FC236}">
                  <a16:creationId xmlns:a16="http://schemas.microsoft.com/office/drawing/2014/main" id="{0E5E9C67-A6A7-1BD1-2741-E91716EF3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4510C35-B3A8-A5E5-A58E-FC6F53ECBD41}"/>
              </a:ext>
            </a:extLst>
          </p:cNvPr>
          <p:cNvGrpSpPr/>
          <p:nvPr/>
        </p:nvGrpSpPr>
        <p:grpSpPr>
          <a:xfrm>
            <a:off x="562256" y="5239022"/>
            <a:ext cx="10000969" cy="1418954"/>
            <a:chOff x="1695621" y="4620664"/>
            <a:chExt cx="13167859" cy="2134346"/>
          </a:xfrm>
        </p:grpSpPr>
        <p:sp>
          <p:nvSpPr>
            <p:cNvPr id="17" name="c">
              <a:extLst>
                <a:ext uri="{FF2B5EF4-FFF2-40B4-BE49-F238E27FC236}">
                  <a16:creationId xmlns:a16="http://schemas.microsoft.com/office/drawing/2014/main" id="{4C91B58C-6B59-AAE1-6B50-3252CC7A4F73}"/>
                </a:ext>
              </a:extLst>
            </p:cNvPr>
            <p:cNvSpPr/>
            <p:nvPr/>
          </p:nvSpPr>
          <p:spPr>
            <a:xfrm>
              <a:off x="3528590" y="4709165"/>
              <a:ext cx="11334890" cy="183093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400" b="1" dirty="0" err="1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54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400" b="1" dirty="0" err="1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lang="en-US" sz="54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400" b="1" dirty="0" err="1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mình</a:t>
              </a:r>
              <a:r>
                <a:rPr lang="en-US" sz="54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400" b="1" dirty="0" err="1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lớn</a:t>
              </a:r>
              <a:r>
                <a:rPr lang="en-US" sz="54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400" b="1" dirty="0" err="1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bổng</a:t>
              </a:r>
              <a:r>
                <a:rPr lang="en-US" sz="54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400" b="1" dirty="0" err="1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lên</a:t>
              </a:r>
              <a:r>
                <a:rPr lang="en-US" sz="54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8" name="Picture 12">
              <a:extLst>
                <a:ext uri="{FF2B5EF4-FFF2-40B4-BE49-F238E27FC236}">
                  <a16:creationId xmlns:a16="http://schemas.microsoft.com/office/drawing/2014/main" id="{780CC8D2-79EA-CED7-FD19-471E06FA4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695621" y="4620664"/>
              <a:ext cx="1955593" cy="2134346"/>
            </a:xfrm>
            <a:prstGeom prst="rect">
              <a:avLst/>
            </a:prstGeom>
          </p:spPr>
        </p:pic>
      </p:grpSp>
      <p:pic>
        <p:nvPicPr>
          <p:cNvPr id="19" name="Đúng">
            <a:extLst>
              <a:ext uri="{FF2B5EF4-FFF2-40B4-BE49-F238E27FC236}">
                <a16:creationId xmlns:a16="http://schemas.microsoft.com/office/drawing/2014/main" id="{4ADB9BC7-E602-C277-70C2-EA9F7DE895F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951" y="5108521"/>
            <a:ext cx="1631474" cy="130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5647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6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" fill="hold">
                          <p:stCondLst>
                            <p:cond delay="0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" dur="500" tmFilter="0, 0; .2, .5; .8, .5; 1, 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" dur="250" autoRev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4" dur="10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0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6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" fill="hold">
                          <p:stCondLst>
                            <p:cond delay="0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" dur="500" tmFilter="0, 0; .2, .5; .8, .5; 1, 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" dur="250" autoRev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4" dur="10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0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3,132 Gray Wash Stock Vector Illustration and Royalty Free Gray Wash  Clipart">
            <a:extLst>
              <a:ext uri="{FF2B5EF4-FFF2-40B4-BE49-F238E27FC236}">
                <a16:creationId xmlns:a16="http://schemas.microsoft.com/office/drawing/2014/main" id="{59B201F7-B754-9A26-0D85-949B5DF83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56" b="92000" l="10000" r="90000">
                        <a14:foregroundMark x1="27111" y1="45778" x2="36000" y2="59556"/>
                        <a14:foregroundMark x1="28444" y1="32889" x2="50889" y2="63778"/>
                        <a14:foregroundMark x1="22889" y1="16222" x2="34444" y2="10222"/>
                        <a14:foregroundMark x1="34444" y1="10222" x2="58222" y2="8444"/>
                        <a14:foregroundMark x1="58222" y1="8444" x2="73556" y2="25111"/>
                        <a14:foregroundMark x1="73556" y1="25111" x2="59778" y2="74667"/>
                        <a14:foregroundMark x1="59778" y1="74667" x2="45556" y2="88667"/>
                        <a14:foregroundMark x1="45556" y1="88667" x2="57556" y2="92222"/>
                        <a14:foregroundMark x1="57556" y1="92222" x2="59778" y2="91778"/>
                        <a14:foregroundMark x1="33111" y1="8222" x2="55778" y2="7556"/>
                        <a14:foregroundMark x1="55778" y1="7556" x2="55778" y2="7556"/>
                        <a14:foregroundMark x1="22222" y1="27778" x2="41556" y2="53333"/>
                        <a14:foregroundMark x1="21111" y1="28667" x2="29333" y2="46000"/>
                        <a14:foregroundMark x1="22000" y1="41111" x2="30889" y2="57556"/>
                        <a14:foregroundMark x1="30889" y1="57556" x2="47556" y2="55111"/>
                        <a14:foregroundMark x1="47556" y1="55111" x2="57556" y2="48889"/>
                        <a14:foregroundMark x1="57556" y1="48889" x2="69111" y2="57556"/>
                        <a14:foregroundMark x1="69111" y1="57556" x2="53111" y2="64000"/>
                        <a14:foregroundMark x1="53111" y1="64000" x2="44889" y2="47556"/>
                        <a14:foregroundMark x1="44889" y1="47556" x2="49111" y2="36222"/>
                        <a14:foregroundMark x1="49111" y1="36222" x2="78222" y2="34444"/>
                        <a14:foregroundMark x1="33556" y1="33778" x2="46667" y2="47556"/>
                        <a14:foregroundMark x1="24444" y1="57111" x2="38000" y2="62889"/>
                        <a14:foregroundMark x1="38000" y1="62889" x2="38000" y2="62889"/>
                        <a14:foregroundMark x1="26000" y1="61556" x2="38889" y2="65111"/>
                        <a14:foregroundMark x1="38889" y1="65111" x2="38889" y2="65111"/>
                        <a14:foregroundMark x1="32667" y1="68889" x2="46889" y2="64667"/>
                        <a14:foregroundMark x1="46889" y1="64667" x2="47333" y2="64222"/>
                        <a14:foregroundMark x1="38000" y1="64000" x2="59333" y2="55333"/>
                        <a14:foregroundMark x1="24667" y1="49111" x2="50444" y2="49556"/>
                        <a14:foregroundMark x1="29778" y1="46000" x2="40000" y2="46222"/>
                        <a14:foregroundMark x1="29778" y1="35111" x2="41556" y2="38222"/>
                        <a14:foregroundMark x1="39778" y1="33333" x2="47111" y2="42889"/>
                        <a14:foregroundMark x1="48222" y1="30444" x2="61778" y2="42889"/>
                        <a14:foregroundMark x1="65333" y1="24667" x2="70889" y2="40667"/>
                        <a14:foregroundMark x1="65111" y1="40667" x2="65556" y2="64667"/>
                        <a14:foregroundMark x1="70889" y1="43778" x2="73111" y2="66222"/>
                        <a14:foregroundMark x1="70889" y1="27556" x2="70222" y2="36667"/>
                        <a14:foregroundMark x1="77778" y1="26222" x2="78222" y2="34889"/>
                        <a14:foregroundMark x1="80667" y1="27556" x2="81556" y2="36889"/>
                        <a14:foregroundMark x1="75111" y1="26000" x2="75111" y2="29778"/>
                        <a14:foregroundMark x1="72222" y1="62222" x2="71556" y2="66222"/>
                        <a14:foregroundMark x1="54444" y1="41111" x2="55333" y2="42889"/>
                        <a14:foregroundMark x1="32667" y1="51778" x2="34444" y2="5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563" y="3909055"/>
            <a:ext cx="3080896" cy="308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6">
            <a:extLst>
              <a:ext uri="{FF2B5EF4-FFF2-40B4-BE49-F238E27FC236}">
                <a16:creationId xmlns:a16="http://schemas.microsoft.com/office/drawing/2014/main" id="{42A6AEE9-F2CD-EB84-13FD-2FE061E47D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6575099" y="2123723"/>
            <a:ext cx="2449008" cy="2853213"/>
          </a:xfrm>
          <a:prstGeom prst="rect">
            <a:avLst/>
          </a:prstGeom>
        </p:spPr>
      </p:pic>
      <p:pic>
        <p:nvPicPr>
          <p:cNvPr id="3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417719B-2EA6-351C-A336-2183B6C08E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4" name="Picture 3" descr="A cartoon of a child&#10;&#10;Description automatically generated">
            <a:extLst>
              <a:ext uri="{FF2B5EF4-FFF2-40B4-BE49-F238E27FC236}">
                <a16:creationId xmlns:a16="http://schemas.microsoft.com/office/drawing/2014/main" id="{E6380A13-F8C4-3869-1096-80FD754AEE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931" b="92079" l="9430" r="91009">
                        <a14:foregroundMark x1="41447" y1="8119" x2="63596" y2="8515"/>
                        <a14:foregroundMark x1="63596" y1="8515" x2="64035" y2="8713"/>
                        <a14:foregroundMark x1="47149" y1="84158" x2="48026" y2="92475"/>
                        <a14:foregroundMark x1="54605" y1="81386" x2="54605" y2="92079"/>
                        <a14:foregroundMark x1="56798" y1="81782" x2="59868" y2="91287"/>
                        <a14:foregroundMark x1="69737" y1="53465" x2="86842" y2="51485"/>
                        <a14:foregroundMark x1="46491" y1="58218" x2="63158" y2="55050"/>
                        <a14:foregroundMark x1="63158" y1="55050" x2="66667" y2="55248"/>
                        <a14:foregroundMark x1="87500" y1="47723" x2="91009" y2="52277"/>
                        <a14:foregroundMark x1="87061" y1="47921" x2="89693" y2="51683"/>
                        <a14:foregroundMark x1="46053" y1="6931" x2="64035" y2="69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10598" y="2943225"/>
            <a:ext cx="4088393" cy="4289508"/>
          </a:xfrm>
          <a:prstGeom prst="rect">
            <a:avLst/>
          </a:prstGeom>
        </p:spPr>
      </p:pic>
      <p:pic>
        <p:nvPicPr>
          <p:cNvPr id="5" name="Picture 14">
            <a:hlinkClick r:id="rId11" action="ppaction://hlinksldjump"/>
            <a:extLst>
              <a:ext uri="{FF2B5EF4-FFF2-40B4-BE49-F238E27FC236}">
                <a16:creationId xmlns:a16="http://schemas.microsoft.com/office/drawing/2014/main" id="{0C6B58B6-5B2E-F3AF-C425-6BBC2EAB4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720" y="5076825"/>
            <a:ext cx="2136892" cy="1706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6">
            <a:hlinkClick r:id="rId13" action="ppaction://hlinksldjump"/>
            <a:extLst>
              <a:ext uri="{FF2B5EF4-FFF2-40B4-BE49-F238E27FC236}">
                <a16:creationId xmlns:a16="http://schemas.microsoft.com/office/drawing/2014/main" id="{0AC95E9F-B211-ACF5-AD3A-9B0C25973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68522">
            <a:off x="2688471" y="4775363"/>
            <a:ext cx="1926350" cy="1705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hlinkClick r:id="rId15" action="ppaction://hlinksldjump"/>
            <a:extLst>
              <a:ext uri="{FF2B5EF4-FFF2-40B4-BE49-F238E27FC236}">
                <a16:creationId xmlns:a16="http://schemas.microsoft.com/office/drawing/2014/main" id="{6C163D76-FE61-9367-8C22-B72733B9E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03718">
            <a:off x="1364095" y="2609799"/>
            <a:ext cx="1511558" cy="1511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86494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7.40741E-7 L 0.19336 0.203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61" y="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ooperative Learning Activities for Pre-K by Slidesgo">
  <a:themeElements>
    <a:clrScheme name="Simple Light">
      <a:dk1>
        <a:srgbClr val="493429"/>
      </a:dk1>
      <a:lt1>
        <a:srgbClr val="75ADCC"/>
      </a:lt1>
      <a:dk2>
        <a:srgbClr val="CEE6F8"/>
      </a:dk2>
      <a:lt2>
        <a:srgbClr val="FFFFFF"/>
      </a:lt2>
      <a:accent1>
        <a:srgbClr val="F1CB3A"/>
      </a:accent1>
      <a:accent2>
        <a:srgbClr val="D7764A"/>
      </a:accent2>
      <a:accent3>
        <a:srgbClr val="ECB6BD"/>
      </a:accent3>
      <a:accent4>
        <a:srgbClr val="CC4E25"/>
      </a:accent4>
      <a:accent5>
        <a:srgbClr val="97E493"/>
      </a:accent5>
      <a:accent6>
        <a:srgbClr val="80C77C"/>
      </a:accent6>
      <a:hlink>
        <a:srgbClr val="000000"/>
      </a:hlink>
      <a:folHlink>
        <a:srgbClr val="0097A7"/>
      </a:folHlink>
    </a:clrScheme>
    <a:fontScheme name="92 Tùy chỉnh">
      <a:majorFont>
        <a:latin typeface="LNTH-Hoa Nho LNTH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92 Tùy chỉnh">
      <a:majorFont>
        <a:latin typeface="LNTH-Hoa Nho LNTH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Funny Air Travel MK Plan by Slidesgo">
  <a:themeElements>
    <a:clrScheme name="Simple Light">
      <a:dk1>
        <a:srgbClr val="FFCCA9"/>
      </a:dk1>
      <a:lt1>
        <a:srgbClr val="EC9684"/>
      </a:lt1>
      <a:dk2>
        <a:srgbClr val="FFE5A4"/>
      </a:dk2>
      <a:lt2>
        <a:srgbClr val="41C9EB"/>
      </a:lt2>
      <a:accent1>
        <a:srgbClr val="2768D5"/>
      </a:accent1>
      <a:accent2>
        <a:srgbClr val="6351CA"/>
      </a:accent2>
      <a:accent3>
        <a:srgbClr val="597000"/>
      </a:accent3>
      <a:accent4>
        <a:srgbClr val="CC427C"/>
      </a:accent4>
      <a:accent5>
        <a:srgbClr val="FFFFFF"/>
      </a:accent5>
      <a:accent6>
        <a:srgbClr val="000000"/>
      </a:accent6>
      <a:hlink>
        <a:srgbClr val="FFFFFF"/>
      </a:hlink>
      <a:folHlink>
        <a:srgbClr val="0097A7"/>
      </a:folHlink>
    </a:clrScheme>
    <a:fontScheme name="2 Tùy chỉnh">
      <a:majorFont>
        <a:latin typeface="LNTH-Hoa Nho LNTH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Irish Inspired Lucky Clover Stickers Personal Organizers for Students by Slidesgo">
  <a:themeElements>
    <a:clrScheme name="Simple Light">
      <a:dk1>
        <a:srgbClr val="042613"/>
      </a:dk1>
      <a:lt1>
        <a:srgbClr val="FFFFFF"/>
      </a:lt1>
      <a:dk2>
        <a:srgbClr val="2D9537"/>
      </a:dk2>
      <a:lt2>
        <a:srgbClr val="5A8401"/>
      </a:lt2>
      <a:accent1>
        <a:srgbClr val="82A901"/>
      </a:accent1>
      <a:accent2>
        <a:srgbClr val="8FD7EF"/>
      </a:accent2>
      <a:accent3>
        <a:srgbClr val="D4F884"/>
      </a:accent3>
      <a:accent4>
        <a:srgbClr val="FAD63B"/>
      </a:accent4>
      <a:accent5>
        <a:srgbClr val="F08316"/>
      </a:accent5>
      <a:accent6>
        <a:srgbClr val="EB6553"/>
      </a:accent6>
      <a:hlink>
        <a:srgbClr val="2D9537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1129</Words>
  <Application>Microsoft Office PowerPoint</Application>
  <PresentationFormat>Widescreen</PresentationFormat>
  <Paragraphs>168</Paragraphs>
  <Slides>38</Slides>
  <Notes>23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38</vt:i4>
      </vt:variant>
    </vt:vector>
  </HeadingPairs>
  <TitlesOfParts>
    <vt:vector size="55" baseType="lpstr">
      <vt:lpstr>#9Slide03 BoosterNextFYBlack</vt:lpstr>
      <vt:lpstr>#9Slide05 Fourth Medium</vt:lpstr>
      <vt:lpstr>#9Slide05 Phobia</vt:lpstr>
      <vt:lpstr>Arial</vt:lpstr>
      <vt:lpstr>Arial-Rounded</vt:lpstr>
      <vt:lpstr>Calibri</vt:lpstr>
      <vt:lpstr>Calibri Light</vt:lpstr>
      <vt:lpstr>Chango</vt:lpstr>
      <vt:lpstr>LNTH-Hoa Nho LNTH</vt:lpstr>
      <vt:lpstr>Montserrat</vt:lpstr>
      <vt:lpstr>Montserrat Medium</vt:lpstr>
      <vt:lpstr>Times New Roman</vt:lpstr>
      <vt:lpstr>Cooperative Learning Activities for Pre-K by Slidesgo</vt:lpstr>
      <vt:lpstr>1_Office Theme</vt:lpstr>
      <vt:lpstr>Funny Air Travel MK Plan by Slidesgo</vt:lpstr>
      <vt:lpstr>Irish Inspired Lucky Clover Stickers Personal Organizers for Students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Hang Nguyen</cp:lastModifiedBy>
  <cp:revision>59</cp:revision>
  <dcterms:created xsi:type="dcterms:W3CDTF">2024-03-14T07:44:50Z</dcterms:created>
  <dcterms:modified xsi:type="dcterms:W3CDTF">2025-10-12T04:01:59Z</dcterms:modified>
</cp:coreProperties>
</file>