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698" r:id="rId4"/>
  </p:sldMasterIdLst>
  <p:notesMasterIdLst>
    <p:notesMasterId r:id="rId36"/>
  </p:notesMasterIdLst>
  <p:sldIdLst>
    <p:sldId id="508" r:id="rId5"/>
    <p:sldId id="258" r:id="rId6"/>
    <p:sldId id="308" r:id="rId7"/>
    <p:sldId id="309" r:id="rId8"/>
    <p:sldId id="310" r:id="rId9"/>
    <p:sldId id="311" r:id="rId10"/>
    <p:sldId id="312" r:id="rId11"/>
    <p:sldId id="257" r:id="rId12"/>
    <p:sldId id="276" r:id="rId13"/>
    <p:sldId id="259" r:id="rId14"/>
    <p:sldId id="277" r:id="rId15"/>
    <p:sldId id="260" r:id="rId16"/>
    <p:sldId id="313" r:id="rId17"/>
    <p:sldId id="261" r:id="rId18"/>
    <p:sldId id="262" r:id="rId19"/>
    <p:sldId id="314" r:id="rId20"/>
    <p:sldId id="263" r:id="rId21"/>
    <p:sldId id="2913" r:id="rId22"/>
    <p:sldId id="264" r:id="rId23"/>
    <p:sldId id="2914" r:id="rId24"/>
    <p:sldId id="2915" r:id="rId25"/>
    <p:sldId id="2916" r:id="rId26"/>
    <p:sldId id="2917" r:id="rId27"/>
    <p:sldId id="2918" r:id="rId28"/>
    <p:sldId id="2919" r:id="rId29"/>
    <p:sldId id="2920" r:id="rId30"/>
    <p:sldId id="2921" r:id="rId31"/>
    <p:sldId id="2922" r:id="rId32"/>
    <p:sldId id="2923" r:id="rId33"/>
    <p:sldId id="2924" r:id="rId34"/>
    <p:sldId id="27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C581C-9B73-4E6E-B985-97BCAB3DB526}"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2E4D6-AFA2-4F23-9FC7-286262468194}" type="slidenum">
              <a:rPr lang="en-US" smtClean="0"/>
              <a:t>‹#›</a:t>
            </a:fld>
            <a:endParaRPr lang="en-US"/>
          </a:p>
        </p:txBody>
      </p:sp>
    </p:spTree>
    <p:extLst>
      <p:ext uri="{BB962C8B-B14F-4D97-AF65-F5344CB8AC3E}">
        <p14:creationId xmlns:p14="http://schemas.microsoft.com/office/powerpoint/2010/main" val="427226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fld id="{B3D2E4D6-AFA2-4F23-9FC7-286262468194}" type="slidenum">
              <a:rPr lang="en-US" smtClean="0"/>
              <a:t>2</a:t>
            </a:fld>
            <a:endParaRPr lang="en-US"/>
          </a:p>
        </p:txBody>
      </p:sp>
    </p:spTree>
    <p:extLst>
      <p:ext uri="{BB962C8B-B14F-4D97-AF65-F5344CB8AC3E}">
        <p14:creationId xmlns:p14="http://schemas.microsoft.com/office/powerpoint/2010/main" val="323766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a:t>
            </a:r>
            <a:r>
              <a:rPr lang="en-US" baseline="0"/>
              <a:t> HS nhận xét căn phòng: đồ chơi vứt bề bộn giữa nha.</a:t>
            </a:r>
          </a:p>
          <a:p>
            <a:r>
              <a:rPr lang="en-US" baseline="0"/>
              <a:t>Dẫn dắt: chúng ta cùng dọn dẹp phòng khách bằng cách trả lời tốt các thử thách để đồ chơi vào giỏ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quả cà chua để quay về</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a:p>
            <a:endParaRPr lang="en-US" dirty="0"/>
          </a:p>
        </p:txBody>
      </p:sp>
      <p:sp>
        <p:nvSpPr>
          <p:cNvPr id="4" name="Slide Number Placeholder 3"/>
          <p:cNvSpPr>
            <a:spLocks noGrp="1"/>
          </p:cNvSpPr>
          <p:nvPr>
            <p:ph type="sldNum" sz="quarter" idx="5"/>
          </p:nvPr>
        </p:nvSpPr>
        <p:spPr/>
        <p:txBody>
          <a:bodyPr/>
          <a:lstStyle/>
          <a:p>
            <a:fld id="{B3D2E4D6-AFA2-4F23-9FC7-286262468194}" type="slidenum">
              <a:rPr lang="en-US" smtClean="0"/>
              <a:t>8</a:t>
            </a:fld>
            <a:endParaRPr lang="en-US"/>
          </a:p>
        </p:txBody>
      </p:sp>
    </p:spTree>
    <p:extLst>
      <p:ext uri="{BB962C8B-B14F-4D97-AF65-F5344CB8AC3E}">
        <p14:creationId xmlns:p14="http://schemas.microsoft.com/office/powerpoint/2010/main" val="2699234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0720120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55569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352235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053326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452877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90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6290362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71234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19317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069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68969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939801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705795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277590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3556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4849322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071872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192730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7224828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2129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5941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991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0911803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584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480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3331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2025/10/12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7968271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5EABC84-CD79-4F8A-8B2C-0631AD15B4AB}"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4269644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BDFCF6C-AB48-4145-9CD2-DA00EAC05549}"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39455575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1AA50D9-D237-4433-99FB-A444C1A586A4}"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33222513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D3BDABC-F711-4597-8ABF-D3394326ECCE}"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560428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26C7A6F7-9955-464D-82FD-B7D9443146B5}"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481181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DBDA4E9E-1171-4EE8-90F0-24EE25EB2D42}"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056356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673296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F4FD877-DAE7-4EF7-8996-E93FC9594007}"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934953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FD54639-9C0D-4FAF-95F6-C4F4176C7433}"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3078124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ADE6DB5-6B02-4C92-A039-03756B2BBDC8}"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447765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C92F941-B879-467C-A3C5-8166A920575D}"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16298176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FB9262C-F0CB-4946-A9E2-D9A99654B6DC}"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215892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267089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2032682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20250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7072669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10/12/2025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84878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040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10/12/2025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54037908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6673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pPr fontAlgn="base">
              <a:spcBef>
                <a:spcPct val="0"/>
              </a:spcBef>
              <a:spcAft>
                <a:spcPct val="0"/>
              </a:spcAft>
              <a:defRPr/>
            </a:pPr>
            <a:fld id="{F8E7CA22-7B4E-411B-8058-F1CACA9C7BA5}" type="slidenum">
              <a:rPr lang="en-US" altLang="en-US">
                <a:solidFill>
                  <a:srgbClr val="000000"/>
                </a:solidFill>
              </a:rPr>
              <a:t>‹#›</a:t>
            </a:fld>
            <a:endParaRPr lang="en-US" altLang="en-US">
              <a:solidFill>
                <a:srgbClr val="000000"/>
              </a:solidFill>
            </a:endParaRPr>
          </a:p>
        </p:txBody>
      </p:sp>
    </p:spTree>
    <p:extLst>
      <p:ext uri="{BB962C8B-B14F-4D97-AF65-F5344CB8AC3E}">
        <p14:creationId xmlns:p14="http://schemas.microsoft.com/office/powerpoint/2010/main" val="29123557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audio" Target="../media/audio4.wav"/><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12.xml"/><Relationship Id="rId5" Type="http://schemas.microsoft.com/office/2007/relationships/hdphoto" Target="../media/hdphoto11.wdp"/><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7.xml"/><Relationship Id="rId18" Type="http://schemas.openxmlformats.org/officeDocument/2006/relationships/image" Target="../media/image19.png"/><Relationship Id="rId3" Type="http://schemas.openxmlformats.org/officeDocument/2006/relationships/slideLayout" Target="../slideLayouts/slideLayout21.xml"/><Relationship Id="rId21" Type="http://schemas.microsoft.com/office/2007/relationships/hdphoto" Target="../media/hdphoto5.wdp"/><Relationship Id="rId7" Type="http://schemas.openxmlformats.org/officeDocument/2006/relationships/image" Target="../media/image14.png"/><Relationship Id="rId12" Type="http://schemas.openxmlformats.org/officeDocument/2006/relationships/image" Target="../media/image16.png"/><Relationship Id="rId17"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slide" Target="slide6.xml"/><Relationship Id="rId5" Type="http://schemas.openxmlformats.org/officeDocument/2006/relationships/image" Target="../media/image12.jpeg"/><Relationship Id="rId15" Type="http://schemas.openxmlformats.org/officeDocument/2006/relationships/slide" Target="slide5.xml"/><Relationship Id="rId10" Type="http://schemas.microsoft.com/office/2007/relationships/hdphoto" Target="../media/hdphoto3.wdp"/><Relationship Id="rId19" Type="http://schemas.microsoft.com/office/2007/relationships/hdphoto" Target="../media/hdphoto4.wdp"/><Relationship Id="rId4" Type="http://schemas.openxmlformats.org/officeDocument/2006/relationships/notesSlide" Target="../notesSlides/notesSlide2.xml"/><Relationship Id="rId9" Type="http://schemas.openxmlformats.org/officeDocument/2006/relationships/image" Target="../media/image15.pn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8.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 Id="rId9" Type="http://schemas.microsoft.com/office/2007/relationships/hdphoto" Target="../media/hdphoto14.wdp"/></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3.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6AE127-371E-8F3F-6F7B-4A25D5619D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BC6BD7C-3AC1-20A6-BA01-3693D21118C5}"/>
              </a:ext>
            </a:extLst>
          </p:cNvPr>
          <p:cNvSpPr/>
          <p:nvPr/>
        </p:nvSpPr>
        <p:spPr>
          <a:xfrm>
            <a:off x="3297177" y="263261"/>
            <a:ext cx="5597645" cy="930978"/>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UBND PHƯỜNG HƯNG ĐẠO</a:t>
            </a:r>
            <a:endParaRPr kumimoji="0" lang="vi-VN" sz="28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a:p>
            <a:pPr marL="0" marR="0" lvl="0" indent="0" algn="ctr" defTabSz="9131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TRƯỜNG TIỂU HỌC ANH DŨNG</a:t>
            </a:r>
            <a:endParaRPr kumimoji="0" lang="en-US" sz="28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cxnSp>
        <p:nvCxnSpPr>
          <p:cNvPr id="6" name="Straight Connector 5">
            <a:extLst>
              <a:ext uri="{FF2B5EF4-FFF2-40B4-BE49-F238E27FC236}">
                <a16:creationId xmlns:a16="http://schemas.microsoft.com/office/drawing/2014/main" id="{07E649BA-2080-EE37-58DB-D0AC2D7C3F41}"/>
              </a:ext>
            </a:extLst>
          </p:cNvPr>
          <p:cNvCxnSpPr/>
          <p:nvPr/>
        </p:nvCxnSpPr>
        <p:spPr>
          <a:xfrm>
            <a:off x="4532671" y="1209368"/>
            <a:ext cx="3205316" cy="0"/>
          </a:xfrm>
          <a:prstGeom prst="line">
            <a:avLst/>
          </a:prstGeom>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33893D75-BADB-7216-2845-E9C9E94D8184}"/>
              </a:ext>
            </a:extLst>
          </p:cNvPr>
          <p:cNvSpPr/>
          <p:nvPr/>
        </p:nvSpPr>
        <p:spPr>
          <a:xfrm>
            <a:off x="4926428" y="2116641"/>
            <a:ext cx="2417801" cy="56164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333399">
                    <a:lumMod val="60000"/>
                    <a:lumOff val="40000"/>
                  </a:srgbClr>
                </a:solidFill>
                <a:effectLst/>
                <a:uLnTx/>
                <a:uFillTx/>
                <a:latin typeface="Arial-Rounded" panose="020B0604020202020204" pitchFamily="34" charset="0"/>
                <a:ea typeface="Arial-Rounded" panose="020B0604020202020204" pitchFamily="34" charset="0"/>
                <a:cs typeface="Arial-Rounded" panose="020B0604020202020204" pitchFamily="34" charset="0"/>
              </a:rPr>
              <a:t>TIẾNG VIỆT</a:t>
            </a:r>
            <a:endParaRPr kumimoji="0" lang="en-US" sz="3200" b="1" i="0" u="none" strike="noStrike" kern="1200" cap="none" spc="0" normalizeH="0" baseline="0" noProof="0" dirty="0">
              <a:ln>
                <a:noFill/>
              </a:ln>
              <a:solidFill>
                <a:srgbClr val="333399">
                  <a:lumMod val="60000"/>
                  <a:lumOff val="40000"/>
                </a:srgbClr>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8" name="Rectangle 7">
            <a:extLst>
              <a:ext uri="{FF2B5EF4-FFF2-40B4-BE49-F238E27FC236}">
                <a16:creationId xmlns:a16="http://schemas.microsoft.com/office/drawing/2014/main" id="{0A1682B3-E34F-6EE2-B20E-0D83FE9B4F8E}"/>
              </a:ext>
            </a:extLst>
          </p:cNvPr>
          <p:cNvSpPr/>
          <p:nvPr/>
        </p:nvSpPr>
        <p:spPr>
          <a:xfrm>
            <a:off x="980828" y="2879404"/>
            <a:ext cx="10308999" cy="1300310"/>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92D050"/>
                </a:solidFill>
                <a:effectLst/>
                <a:uLnTx/>
                <a:uFillTx/>
                <a:latin typeface="Arial-Rounded" panose="020B0604020202020204" pitchFamily="34" charset="0"/>
                <a:ea typeface="Arial-Rounded" panose="020B0604020202020204" pitchFamily="34" charset="0"/>
                <a:cs typeface="Arial-Rounded" panose="020B0604020202020204" pitchFamily="34" charset="0"/>
              </a:rPr>
              <a:t>BÀI 3: NIỀM VUI CỦA BI VÀ BỐNG </a:t>
            </a:r>
          </a:p>
          <a:p>
            <a:pPr marL="0" marR="0" lvl="0" indent="0" algn="ctr" defTabSz="9131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333399">
                    <a:lumMod val="75000"/>
                  </a:srgbClr>
                </a:solidFill>
                <a:effectLst/>
                <a:uLnTx/>
                <a:uFillTx/>
                <a:latin typeface="Arial-Rounded" panose="020B0604020202020204" pitchFamily="34" charset="0"/>
                <a:ea typeface="Arial-Rounded" panose="020B0604020202020204" pitchFamily="34" charset="0"/>
                <a:cs typeface="Arial-Rounded" panose="020B0604020202020204" pitchFamily="34" charset="0"/>
              </a:rPr>
              <a:t>(Tiết 1 + 2)</a:t>
            </a:r>
            <a:endParaRPr kumimoji="0" lang="en-US" sz="3200" b="1" i="0" u="none" strike="noStrike" kern="1200" cap="none" spc="0" normalizeH="0" baseline="0" noProof="0" dirty="0">
              <a:ln>
                <a:noFill/>
              </a:ln>
              <a:solidFill>
                <a:srgbClr val="333399">
                  <a:lumMod val="75000"/>
                </a:srgbClr>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585748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C39521E0-02C8-208D-E0B3-2A355F99A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4591" y="4709290"/>
            <a:ext cx="1905699" cy="1822325"/>
          </a:xfrm>
          <a:prstGeom prst="rect">
            <a:avLst/>
          </a:prstGeom>
        </p:spPr>
      </p:pic>
      <p:grpSp>
        <p:nvGrpSpPr>
          <p:cNvPr id="20" name="Group 19">
            <a:extLst>
              <a:ext uri="{FF2B5EF4-FFF2-40B4-BE49-F238E27FC236}">
                <a16:creationId xmlns:a16="http://schemas.microsoft.com/office/drawing/2014/main" id="{61DAD0F9-9394-1199-2F83-4C0BF8AE2B04}"/>
              </a:ext>
            </a:extLst>
          </p:cNvPr>
          <p:cNvGrpSpPr/>
          <p:nvPr/>
        </p:nvGrpSpPr>
        <p:grpSpPr>
          <a:xfrm>
            <a:off x="703755" y="1746954"/>
            <a:ext cx="2763348" cy="1339938"/>
            <a:chOff x="204147" y="1554318"/>
            <a:chExt cx="2703548" cy="1256111"/>
          </a:xfrm>
        </p:grpSpPr>
        <p:sp>
          <p:nvSpPr>
            <p:cNvPr id="21" name="Rectangle: Rounded Corners 4">
              <a:extLst>
                <a:ext uri="{FF2B5EF4-FFF2-40B4-BE49-F238E27FC236}">
                  <a16:creationId xmlns:a16="http://schemas.microsoft.com/office/drawing/2014/main" id="{873CCEE2-5780-4C85-A489-839CCF50C5A2}"/>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Mắt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dõi</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2A8D7C43-9616-51F2-358B-1F4864F9F9F0}"/>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23" name="Group 22">
            <a:extLst>
              <a:ext uri="{FF2B5EF4-FFF2-40B4-BE49-F238E27FC236}">
                <a16:creationId xmlns:a16="http://schemas.microsoft.com/office/drawing/2014/main" id="{ECACD30D-5DA7-6483-CF7B-1B3193A30165}"/>
              </a:ext>
            </a:extLst>
          </p:cNvPr>
          <p:cNvGrpSpPr/>
          <p:nvPr/>
        </p:nvGrpSpPr>
        <p:grpSpPr>
          <a:xfrm>
            <a:off x="4703978" y="1893203"/>
            <a:ext cx="2784044" cy="1179679"/>
            <a:chOff x="4516174" y="3983743"/>
            <a:chExt cx="2784044" cy="1179679"/>
          </a:xfrm>
        </p:grpSpPr>
        <p:sp>
          <p:nvSpPr>
            <p:cNvPr id="24" name="Rectangle: Rounded Corners 7">
              <a:extLst>
                <a:ext uri="{FF2B5EF4-FFF2-40B4-BE49-F238E27FC236}">
                  <a16:creationId xmlns:a16="http://schemas.microsoft.com/office/drawing/2014/main" id="{33B041C4-3725-FA1E-3EDD-F9AF21C3B1E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a:extLst>
                <a:ext uri="{FF2B5EF4-FFF2-40B4-BE49-F238E27FC236}">
                  <a16:creationId xmlns:a16="http://schemas.microsoft.com/office/drawing/2014/main" id="{D2AD8B92-85B9-BA62-70B6-3FF2D9D93A50}"/>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26" name="Group 25">
            <a:extLst>
              <a:ext uri="{FF2B5EF4-FFF2-40B4-BE49-F238E27FC236}">
                <a16:creationId xmlns:a16="http://schemas.microsoft.com/office/drawing/2014/main" id="{82540874-B93C-05BD-5781-82F253FE2F8D}"/>
              </a:ext>
            </a:extLst>
          </p:cNvPr>
          <p:cNvGrpSpPr/>
          <p:nvPr/>
        </p:nvGrpSpPr>
        <p:grpSpPr>
          <a:xfrm>
            <a:off x="8724899" y="1858952"/>
            <a:ext cx="2652419" cy="1227940"/>
            <a:chOff x="8191764" y="1812958"/>
            <a:chExt cx="2652419" cy="1227940"/>
          </a:xfrm>
        </p:grpSpPr>
        <p:sp>
          <p:nvSpPr>
            <p:cNvPr id="27" name="Rectangle: Rounded Corners 10">
              <a:extLst>
                <a:ext uri="{FF2B5EF4-FFF2-40B4-BE49-F238E27FC236}">
                  <a16:creationId xmlns:a16="http://schemas.microsoft.com/office/drawing/2014/main" id="{9C7DB33E-CD29-254E-3E71-520CB6253D79}"/>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Tay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dò</a:t>
              </a:r>
              <a:endPar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extLst>
                <a:ext uri="{FF2B5EF4-FFF2-40B4-BE49-F238E27FC236}">
                  <a16:creationId xmlns:a16="http://schemas.microsoft.com/office/drawing/2014/main" id="{BC97385D-FD39-55E5-FC65-0ABF03A42EB0}"/>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29" name="Google Shape;1931;p40">
            <a:extLst>
              <a:ext uri="{FF2B5EF4-FFF2-40B4-BE49-F238E27FC236}">
                <a16:creationId xmlns:a16="http://schemas.microsoft.com/office/drawing/2014/main" id="{1B311AAF-8151-5478-E1E6-3FD57CB67057}"/>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Rectangle 29">
            <a:extLst>
              <a:ext uri="{FF2B5EF4-FFF2-40B4-BE49-F238E27FC236}">
                <a16:creationId xmlns:a16="http://schemas.microsoft.com/office/drawing/2014/main" id="{FCC2EB16-E45B-936D-CC7C-0BDDE00902F2}"/>
              </a:ext>
            </a:extLst>
          </p:cNvPr>
          <p:cNvSpPr/>
          <p:nvPr/>
        </p:nvSpPr>
        <p:spPr>
          <a:xfrm>
            <a:off x="4471196" y="282871"/>
            <a:ext cx="3249608" cy="923330"/>
          </a:xfrm>
          <a:prstGeom prst="rect">
            <a:avLst/>
          </a:prstGeom>
          <a:noFill/>
        </p:spPr>
        <p:txBody>
          <a:bodyPr wrap="none" lIns="91440" tIns="45720" rIns="91440" bIns="45720">
            <a:spAutoFit/>
          </a:bodyPr>
          <a:lstStyle/>
          <a:p>
            <a:pPr algn="ctr"/>
            <a:r>
              <a:rPr lang="en-US" sz="5400" b="1"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rPr>
              <a:t>ĐỌC MẪU</a:t>
            </a:r>
            <a:endParaRPr lang="en-US" sz="5400" b="1" cap="none" spc="0" dirty="0">
              <a:ln w="13462">
                <a:solidFill>
                  <a:schemeClr val="accent1">
                    <a:lumMod val="75000"/>
                  </a:schemeClr>
                </a:solidFill>
                <a:prstDash val="solid"/>
              </a:ln>
              <a:solidFill>
                <a:schemeClr val="accent2">
                  <a:lumMod val="20000"/>
                  <a:lumOff val="80000"/>
                </a:schemeClr>
              </a:solidFill>
              <a:effectLst>
                <a:outerShdw dist="38100" dir="2700000" algn="bl" rotWithShape="0">
                  <a:schemeClr val="accent5"/>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ectangle: Rounded Corners 17">
            <a:extLst>
              <a:ext uri="{FF2B5EF4-FFF2-40B4-BE49-F238E27FC236}">
                <a16:creationId xmlns:a16="http://schemas.microsoft.com/office/drawing/2014/main" id="{A5ADAE31-7079-C196-4195-6E0C4B589B28}"/>
              </a:ext>
            </a:extLst>
          </p:cNvPr>
          <p:cNvSpPr/>
          <p:nvPr/>
        </p:nvSpPr>
        <p:spPr>
          <a:xfrm>
            <a:off x="1092910" y="3571876"/>
            <a:ext cx="10156115" cy="2447924"/>
          </a:xfrm>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5170" y="290349"/>
                  <a:pt x="60735" y="-42563"/>
                  <a:pt x="251693" y="0"/>
                </a:cubicBezTo>
                <a:cubicBezTo>
                  <a:pt x="1549845" y="490"/>
                  <a:pt x="8831837" y="-423684"/>
                  <a:pt x="9904421" y="0"/>
                </a:cubicBezTo>
                <a:cubicBezTo>
                  <a:pt x="10077260" y="11815"/>
                  <a:pt x="10084601" y="190776"/>
                  <a:pt x="10156115" y="597806"/>
                </a:cubicBezTo>
                <a:cubicBezTo>
                  <a:pt x="10226579" y="1184272"/>
                  <a:pt x="10184124" y="1514024"/>
                  <a:pt x="10156115" y="1850117"/>
                </a:cubicBezTo>
                <a:cubicBezTo>
                  <a:pt x="10184725" y="2143227"/>
                  <a:pt x="10071100" y="2407564"/>
                  <a:pt x="9904421" y="2447924"/>
                </a:cubicBezTo>
                <a:cubicBezTo>
                  <a:pt x="6641051" y="2612702"/>
                  <a:pt x="2171822" y="2210616"/>
                  <a:pt x="251693" y="2447924"/>
                </a:cubicBezTo>
                <a:cubicBezTo>
                  <a:pt x="58858" y="2427071"/>
                  <a:pt x="-52958" y="2179310"/>
                  <a:pt x="0" y="1850117"/>
                </a:cubicBezTo>
                <a:cubicBezTo>
                  <a:pt x="4398" y="1224721"/>
                  <a:pt x="-10613" y="795450"/>
                  <a:pt x="0" y="597806"/>
                </a:cubicBezTo>
                <a:close/>
              </a:path>
              <a:path w="10156115" h="2447924" stroke="0" extrusionOk="0">
                <a:moveTo>
                  <a:pt x="0" y="597806"/>
                </a:moveTo>
                <a:cubicBezTo>
                  <a:pt x="-40890" y="198217"/>
                  <a:pt x="68042" y="3729"/>
                  <a:pt x="251693" y="0"/>
                </a:cubicBezTo>
                <a:cubicBezTo>
                  <a:pt x="2485820" y="-581041"/>
                  <a:pt x="8221739" y="329128"/>
                  <a:pt x="9904421" y="0"/>
                </a:cubicBezTo>
                <a:cubicBezTo>
                  <a:pt x="10049752" y="-82259"/>
                  <a:pt x="10077895" y="258035"/>
                  <a:pt x="10156115" y="597806"/>
                </a:cubicBezTo>
                <a:cubicBezTo>
                  <a:pt x="10062595" y="908805"/>
                  <a:pt x="10248546" y="1465041"/>
                  <a:pt x="10156115" y="1850117"/>
                </a:cubicBezTo>
                <a:cubicBezTo>
                  <a:pt x="10173299" y="2119949"/>
                  <a:pt x="10057049" y="2391548"/>
                  <a:pt x="9904421" y="2447924"/>
                </a:cubicBezTo>
                <a:cubicBezTo>
                  <a:pt x="6268694" y="2348267"/>
                  <a:pt x="4193482" y="2542311"/>
                  <a:pt x="251693" y="2447924"/>
                </a:cubicBezTo>
                <a:cubicBezTo>
                  <a:pt x="182385" y="2505525"/>
                  <a:pt x="-46385" y="2284502"/>
                  <a:pt x="0" y="1850117"/>
                </a:cubicBezTo>
                <a:cubicBezTo>
                  <a:pt x="-115697" y="1720595"/>
                  <a:pt x="70540" y="1065068"/>
                  <a:pt x="0" y="597806"/>
                </a:cubicBezTo>
                <a:close/>
              </a:path>
              <a:path w="10156115" h="2447924" fill="none" stroke="0" extrusionOk="0">
                <a:moveTo>
                  <a:pt x="0" y="597806"/>
                </a:moveTo>
                <a:cubicBezTo>
                  <a:pt x="-12461" y="239116"/>
                  <a:pt x="100121" y="-12527"/>
                  <a:pt x="251693" y="0"/>
                </a:cubicBezTo>
                <a:cubicBezTo>
                  <a:pt x="1997156" y="-169522"/>
                  <a:pt x="8948764" y="-242740"/>
                  <a:pt x="9904421" y="0"/>
                </a:cubicBezTo>
                <a:cubicBezTo>
                  <a:pt x="10076444" y="1281"/>
                  <a:pt x="10105649" y="238096"/>
                  <a:pt x="10156115" y="597806"/>
                </a:cubicBezTo>
                <a:cubicBezTo>
                  <a:pt x="10167518" y="1201096"/>
                  <a:pt x="10178881" y="1455039"/>
                  <a:pt x="10156115" y="1850117"/>
                </a:cubicBezTo>
                <a:cubicBezTo>
                  <a:pt x="10169163" y="2143144"/>
                  <a:pt x="10049598" y="2416870"/>
                  <a:pt x="9904421" y="2447924"/>
                </a:cubicBezTo>
                <a:cubicBezTo>
                  <a:pt x="7283968" y="3088832"/>
                  <a:pt x="2068572" y="2359060"/>
                  <a:pt x="251693" y="2447924"/>
                </a:cubicBezTo>
                <a:cubicBezTo>
                  <a:pt x="52701" y="2490572"/>
                  <a:pt x="-37763" y="2218799"/>
                  <a:pt x="0" y="1850117"/>
                </a:cubicBezTo>
                <a:cubicBezTo>
                  <a:pt x="9658" y="1354904"/>
                  <a:pt x="-27375" y="822342"/>
                  <a:pt x="0" y="597806"/>
                </a:cubicBezTo>
                <a:close/>
              </a:path>
              <a:path w="10156115" h="2447924" fill="none" stroke="0" extrusionOk="0">
                <a:moveTo>
                  <a:pt x="0" y="597806"/>
                </a:moveTo>
                <a:cubicBezTo>
                  <a:pt x="-6395" y="265504"/>
                  <a:pt x="77407" y="-24578"/>
                  <a:pt x="251693" y="0"/>
                </a:cubicBezTo>
                <a:cubicBezTo>
                  <a:pt x="1816220" y="24319"/>
                  <a:pt x="8939043" y="-388108"/>
                  <a:pt x="9904421" y="0"/>
                </a:cubicBezTo>
                <a:cubicBezTo>
                  <a:pt x="10026829" y="-12963"/>
                  <a:pt x="10094581" y="200854"/>
                  <a:pt x="10156115" y="597806"/>
                </a:cubicBezTo>
                <a:cubicBezTo>
                  <a:pt x="10230529" y="1209140"/>
                  <a:pt x="10176040" y="1471865"/>
                  <a:pt x="10156115" y="1850117"/>
                </a:cubicBezTo>
                <a:cubicBezTo>
                  <a:pt x="10180657" y="2145636"/>
                  <a:pt x="10065356" y="2407044"/>
                  <a:pt x="9904421" y="2447924"/>
                </a:cubicBezTo>
                <a:cubicBezTo>
                  <a:pt x="6936729" y="2683778"/>
                  <a:pt x="2150441" y="2268255"/>
                  <a:pt x="251693" y="2447924"/>
                </a:cubicBezTo>
                <a:cubicBezTo>
                  <a:pt x="51461" y="2446278"/>
                  <a:pt x="-35391" y="2189306"/>
                  <a:pt x="0" y="1850117"/>
                </a:cubicBezTo>
                <a:cubicBezTo>
                  <a:pt x="-6647" y="1288667"/>
                  <a:pt x="-51122" y="813102"/>
                  <a:pt x="0" y="59780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 name="connsiteX0" fmla="*/ 0 w 10156115"/>
                      <a:gd name="connsiteY0" fmla="*/ 597806 h 2447924"/>
                      <a:gd name="connsiteX1" fmla="*/ 251693 w 10156115"/>
                      <a:gd name="connsiteY1" fmla="*/ 0 h 2447924"/>
                      <a:gd name="connsiteX2" fmla="*/ 9904421 w 10156115"/>
                      <a:gd name="connsiteY2" fmla="*/ 0 h 2447924"/>
                      <a:gd name="connsiteX3" fmla="*/ 10156115 w 10156115"/>
                      <a:gd name="connsiteY3" fmla="*/ 597806 h 2447924"/>
                      <a:gd name="connsiteX4" fmla="*/ 10156115 w 10156115"/>
                      <a:gd name="connsiteY4" fmla="*/ 1850117 h 2447924"/>
                      <a:gd name="connsiteX5" fmla="*/ 9904421 w 10156115"/>
                      <a:gd name="connsiteY5" fmla="*/ 2447924 h 2447924"/>
                      <a:gd name="connsiteX6" fmla="*/ 251693 w 10156115"/>
                      <a:gd name="connsiteY6" fmla="*/ 2447924 h 2447924"/>
                      <a:gd name="connsiteX7" fmla="*/ 0 w 10156115"/>
                      <a:gd name="connsiteY7" fmla="*/ 1850117 h 2447924"/>
                      <a:gd name="connsiteX8" fmla="*/ 0 w 10156115"/>
                      <a:gd name="connsiteY8" fmla="*/ 597806 h 244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56115" h="2447924" fill="none" extrusionOk="0">
                        <a:moveTo>
                          <a:pt x="0" y="597806"/>
                        </a:moveTo>
                        <a:cubicBezTo>
                          <a:pt x="-2208" y="279970"/>
                          <a:pt x="81983" y="-28284"/>
                          <a:pt x="251693" y="0"/>
                        </a:cubicBezTo>
                        <a:cubicBezTo>
                          <a:pt x="1702960" y="-44672"/>
                          <a:pt x="8832273" y="-409849"/>
                          <a:pt x="9904421" y="0"/>
                        </a:cubicBezTo>
                        <a:cubicBezTo>
                          <a:pt x="10050427" y="3648"/>
                          <a:pt x="10107951" y="210463"/>
                          <a:pt x="10156115" y="597806"/>
                        </a:cubicBezTo>
                        <a:cubicBezTo>
                          <a:pt x="10203589" y="1186736"/>
                          <a:pt x="10173367" y="1474115"/>
                          <a:pt x="10156115" y="1850117"/>
                        </a:cubicBezTo>
                        <a:cubicBezTo>
                          <a:pt x="10179117" y="2147467"/>
                          <a:pt x="10068599" y="2410275"/>
                          <a:pt x="9904421" y="2447924"/>
                        </a:cubicBezTo>
                        <a:cubicBezTo>
                          <a:pt x="6924500" y="2626870"/>
                          <a:pt x="2384181" y="2302855"/>
                          <a:pt x="251693" y="2447924"/>
                        </a:cubicBezTo>
                        <a:cubicBezTo>
                          <a:pt x="92006" y="2436255"/>
                          <a:pt x="-25907" y="2179680"/>
                          <a:pt x="0" y="1850117"/>
                        </a:cubicBezTo>
                        <a:cubicBezTo>
                          <a:pt x="2840" y="1248538"/>
                          <a:pt x="-14127" y="823587"/>
                          <a:pt x="0" y="597806"/>
                        </a:cubicBezTo>
                        <a:close/>
                      </a:path>
                      <a:path w="10156115" h="2447924" stroke="0" extrusionOk="0">
                        <a:moveTo>
                          <a:pt x="0" y="597806"/>
                        </a:moveTo>
                        <a:cubicBezTo>
                          <a:pt x="-18935" y="204901"/>
                          <a:pt x="83671" y="4696"/>
                          <a:pt x="251693" y="0"/>
                        </a:cubicBezTo>
                        <a:cubicBezTo>
                          <a:pt x="2317770" y="-434339"/>
                          <a:pt x="8262722" y="229110"/>
                          <a:pt x="9904421" y="0"/>
                        </a:cubicBezTo>
                        <a:cubicBezTo>
                          <a:pt x="10042765" y="-28410"/>
                          <a:pt x="10107193" y="246251"/>
                          <a:pt x="10156115" y="597806"/>
                        </a:cubicBezTo>
                        <a:cubicBezTo>
                          <a:pt x="10120394" y="928460"/>
                          <a:pt x="10200415" y="1505613"/>
                          <a:pt x="10156115" y="1850117"/>
                        </a:cubicBezTo>
                        <a:cubicBezTo>
                          <a:pt x="10170853" y="2132333"/>
                          <a:pt x="10048149" y="2394166"/>
                          <a:pt x="9904421" y="2447924"/>
                        </a:cubicBezTo>
                        <a:cubicBezTo>
                          <a:pt x="6560524" y="2329554"/>
                          <a:pt x="4370860" y="2579352"/>
                          <a:pt x="251693" y="2447924"/>
                        </a:cubicBezTo>
                        <a:cubicBezTo>
                          <a:pt x="136981" y="2479047"/>
                          <a:pt x="-26859" y="2241663"/>
                          <a:pt x="0" y="1850117"/>
                        </a:cubicBezTo>
                        <a:cubicBezTo>
                          <a:pt x="-68706" y="1687246"/>
                          <a:pt x="51873" y="1049774"/>
                          <a:pt x="0" y="597806"/>
                        </a:cubicBezTo>
                        <a:close/>
                      </a:path>
                      <a:path w="10156115" h="2447924" fill="none" stroke="0" extrusionOk="0">
                        <a:moveTo>
                          <a:pt x="0" y="597806"/>
                        </a:moveTo>
                        <a:cubicBezTo>
                          <a:pt x="-4898" y="261933"/>
                          <a:pt x="93045" y="-4011"/>
                          <a:pt x="251693" y="0"/>
                        </a:cubicBezTo>
                        <a:cubicBezTo>
                          <a:pt x="1954430" y="-9076"/>
                          <a:pt x="9009965" y="-303936"/>
                          <a:pt x="9904421" y="0"/>
                        </a:cubicBezTo>
                        <a:cubicBezTo>
                          <a:pt x="10037491" y="-4111"/>
                          <a:pt x="10128637" y="229545"/>
                          <a:pt x="10156115" y="597806"/>
                        </a:cubicBezTo>
                        <a:cubicBezTo>
                          <a:pt x="10181544" y="1202517"/>
                          <a:pt x="10184669" y="1449048"/>
                          <a:pt x="10156115" y="1850117"/>
                        </a:cubicBezTo>
                        <a:cubicBezTo>
                          <a:pt x="10181720" y="2140836"/>
                          <a:pt x="10046813" y="2426477"/>
                          <a:pt x="9904421" y="2447924"/>
                        </a:cubicBezTo>
                        <a:cubicBezTo>
                          <a:pt x="7043833" y="2855428"/>
                          <a:pt x="2162018" y="2297781"/>
                          <a:pt x="251693" y="2447924"/>
                        </a:cubicBezTo>
                        <a:cubicBezTo>
                          <a:pt x="42699" y="2451116"/>
                          <a:pt x="-38014" y="2205437"/>
                          <a:pt x="0" y="1850117"/>
                        </a:cubicBezTo>
                        <a:cubicBezTo>
                          <a:pt x="-5743" y="1307874"/>
                          <a:pt x="-49156" y="849569"/>
                          <a:pt x="0" y="5978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cách</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lời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thoại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Niềm</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vui</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Bi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2" name="Picture 31">
            <a:extLst>
              <a:ext uri="{FF2B5EF4-FFF2-40B4-BE49-F238E27FC236}">
                <a16:creationId xmlns:a16="http://schemas.microsoft.com/office/drawing/2014/main" id="{66B77A93-D872-07E0-F81C-E58FFFA829E5}"/>
              </a:ext>
            </a:extLst>
          </p:cNvPr>
          <p:cNvPicPr>
            <a:picLocks noChangeAspect="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ackgroundRemoval t="3161" b="97414" l="1437" r="99425">
                        <a14:foregroundMark x1="50862" y1="8908" x2="17529" y2="9195"/>
                        <a14:foregroundMark x1="37069" y1="6322" x2="23851" y2="9195"/>
                        <a14:foregroundMark x1="43103" y1="3161" x2="19540" y2="7184"/>
                        <a14:foregroundMark x1="10057" y1="20690" x2="1437" y2="47126"/>
                        <a14:foregroundMark x1="1437" y1="47126" x2="2011" y2="46839"/>
                        <a14:foregroundMark x1="2299" y1="32471" x2="6897" y2="50575"/>
                        <a14:foregroundMark x1="6897" y1="50575" x2="6897" y2="50575"/>
                        <a14:foregroundMark x1="17529" y1="87644" x2="28161" y2="91954"/>
                        <a14:foregroundMark x1="20115" y1="94540" x2="27299" y2="97414"/>
                        <a14:foregroundMark x1="81034" y1="57184" x2="99425" y2="54023"/>
                        <a14:foregroundMark x1="84195" y1="65230" x2="98276" y2="66092"/>
                        <a14:foregroundMark x1="79598" y1="75862" x2="89368" y2="79598"/>
                      </a14:backgroundRemoval>
                    </a14:imgEffect>
                  </a14:imgLayer>
                </a14:imgProps>
              </a:ext>
            </a:extLst>
          </a:blip>
          <a:stretch>
            <a:fillRect/>
          </a:stretch>
        </p:blipFill>
        <p:spPr>
          <a:xfrm>
            <a:off x="735968" y="3524562"/>
            <a:ext cx="821366" cy="821366"/>
          </a:xfrm>
          <a:prstGeom prst="rect">
            <a:avLst/>
          </a:prstGeom>
        </p:spPr>
      </p:pic>
    </p:spTree>
    <p:extLst>
      <p:ext uri="{BB962C8B-B14F-4D97-AF65-F5344CB8AC3E}">
        <p14:creationId xmlns:p14="http://schemas.microsoft.com/office/powerpoint/2010/main" val="8292537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2" presetClass="entr" presetSubtype="4" fill="hold" nodeType="afterEffect" p14:presetBounceEnd="66000">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000">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66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66000">
                                          <p:cBhvr additive="base">
                                            <p:cTn id="18"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14:presetBounceEnd="66000">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14:bounceEnd="66000">
                                          <p:cBhvr additive="base">
                                            <p:cTn id="23"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applaus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000" fill="hold"/>
                                            <p:tgtEl>
                                              <p:spTgt spid="23"/>
                                            </p:tgtEl>
                                            <p:attrNameLst>
                                              <p:attrName>ppt_x</p:attrName>
                                            </p:attrNameLst>
                                          </p:cBhvr>
                                          <p:tavLst>
                                            <p:tav tm="0">
                                              <p:val>
                                                <p:strVal val="#ppt_x"/>
                                              </p:val>
                                            </p:tav>
                                            <p:tav tm="100000">
                                              <p:val>
                                                <p:strVal val="#ppt_x"/>
                                              </p:val>
                                            </p:tav>
                                          </p:tavLst>
                                        </p:anim>
                                        <p:anim calcmode="lin" valueType="num">
                                          <p:cBhvr additive="base">
                                            <p:cTn id="19" dur="10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4"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ppt_w</p:attrName>
                                            </p:attrNameLst>
                                          </p:cBhvr>
                                          <p:tavLst>
                                            <p:tav tm="0">
                                              <p:val>
                                                <p:fltVal val="0"/>
                                              </p:val>
                                            </p:tav>
                                            <p:tav tm="100000">
                                              <p:val>
                                                <p:strVal val="#ppt_w"/>
                                              </p:val>
                                            </p:tav>
                                          </p:tavLst>
                                        </p:anim>
                                        <p:anim calcmode="lin" valueType="num">
                                          <p:cBhvr>
                                            <p:cTn id="35" dur="500" fill="hold"/>
                                            <p:tgtEl>
                                              <p:spTgt spid="31"/>
                                            </p:tgtEl>
                                            <p:attrNameLst>
                                              <p:attrName>ppt_h</p:attrName>
                                            </p:attrNameLst>
                                          </p:cBhvr>
                                          <p:tavLst>
                                            <p:tav tm="0">
                                              <p:val>
                                                <p:fltVal val="0"/>
                                              </p:val>
                                            </p:tav>
                                            <p:tav tm="100000">
                                              <p:val>
                                                <p:strVal val="#ppt_h"/>
                                              </p:val>
                                            </p:tav>
                                          </p:tavLst>
                                        </p:anim>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iềm vui của Bi và Bống, Sách Tiếng Việt lớp 2, Kết nối tri thức với cuộc sống.">
            <a:hlinkClick r:id="" action="ppaction://media"/>
            <a:extLst>
              <a:ext uri="{FF2B5EF4-FFF2-40B4-BE49-F238E27FC236}">
                <a16:creationId xmlns:a16="http://schemas.microsoft.com/office/drawing/2014/main" id="{24C131A2-351B-7F49-5D70-98600211CFC9}"/>
              </a:ext>
            </a:extLst>
          </p:cNvPr>
          <p:cNvPicPr>
            <a:picLocks noChangeAspect="1"/>
          </p:cNvPicPr>
          <p:nvPr>
            <a:videoFile r:link="rId1"/>
            <p:extLst>
              <p:ext uri="{DAA4B4D4-6D71-4841-9C94-3DE7FCFB9230}">
                <p14:media xmlns:p14="http://schemas.microsoft.com/office/powerpoint/2010/main" r:embed="rId2">
                  <p14:trim st="5275" end="590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7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algn="just"/>
            <a:r>
              <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3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943" y="280459"/>
            <a:ext cx="7183283" cy="795867"/>
          </a:xfrm>
          <a:prstGeom prst="rect">
            <a:avLst/>
          </a:prstGeom>
        </p:spPr>
      </p:pic>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pic>
        <p:nvPicPr>
          <p:cNvPr id="3" name="图片 11">
            <a:extLst>
              <a:ext uri="{FF2B5EF4-FFF2-40B4-BE49-F238E27FC236}">
                <a16:creationId xmlns:a16="http://schemas.microsoft.com/office/drawing/2014/main" id="{BCB5C118-F06E-16F4-DB3A-CA7BC588BA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85226" y="0"/>
            <a:ext cx="2949419" cy="1261924"/>
          </a:xfrm>
          <a:prstGeom prst="rect">
            <a:avLst/>
          </a:prstGeom>
        </p:spPr>
      </p:pic>
      <p:sp>
        <p:nvSpPr>
          <p:cNvPr id="12" name="TextBox 11">
            <a:extLst>
              <a:ext uri="{FF2B5EF4-FFF2-40B4-BE49-F238E27FC236}">
                <a16:creationId xmlns:a16="http://schemas.microsoft.com/office/drawing/2014/main" id="{1F99FEE5-6CA1-404C-6782-EC08336F9488}"/>
              </a:ext>
            </a:extLst>
          </p:cNvPr>
          <p:cNvSpPr txBox="1"/>
          <p:nvPr/>
        </p:nvSpPr>
        <p:spPr>
          <a:xfrm>
            <a:off x="137195" y="166816"/>
            <a:ext cx="2726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Chia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đoạn</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82808"/>
            <a:ext cx="43529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nối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21916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6575164" y="2607715"/>
            <a:ext cx="1939598" cy="3163650"/>
            <a:chOff x="6575164" y="2607715"/>
            <a:chExt cx="1104351" cy="3163650"/>
          </a:xfrm>
        </p:grpSpPr>
        <p:sp>
          <p:nvSpPr>
            <p:cNvPr id="8" name="圆角矩形 54">
              <a:extLst>
                <a:ext uri="{FF2B5EF4-FFF2-40B4-BE49-F238E27FC236}">
                  <a16:creationId xmlns:a16="http://schemas.microsoft.com/office/drawing/2014/main" id="{9188892B-B4DD-4F38-B0D7-E530DA8FC16E}"/>
                </a:ext>
              </a:extLst>
            </p:cNvPr>
            <p:cNvSpPr/>
            <p:nvPr/>
          </p:nvSpPr>
          <p:spPr>
            <a:xfrm rot="21444755">
              <a:off x="6575164" y="2607715"/>
              <a:ext cx="1104351" cy="3163650"/>
            </a:xfrm>
            <a:prstGeom prst="roundRect">
              <a:avLst/>
            </a:prstGeom>
            <a:solidFill>
              <a:srgbClr val="45A08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9" name="圆角矩形 55">
              <a:extLst>
                <a:ext uri="{FF2B5EF4-FFF2-40B4-BE49-F238E27FC236}">
                  <a16:creationId xmlns:a16="http://schemas.microsoft.com/office/drawing/2014/main" id="{FEB49B05-AD9E-4E30-BD20-69AFEBF16F6F}"/>
                </a:ext>
              </a:extLst>
            </p:cNvPr>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0" name="椭圆 9">
              <a:extLst>
                <a:ext uri="{FF2B5EF4-FFF2-40B4-BE49-F238E27FC236}">
                  <a16:creationId xmlns:a16="http://schemas.microsoft.com/office/drawing/2014/main" id="{59ADC90D-CF5C-47FB-AD08-375F4AFA3774}"/>
                </a:ext>
              </a:extLst>
            </p:cNvPr>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1" name="文本框 10">
              <a:extLst>
                <a:ext uri="{FF2B5EF4-FFF2-40B4-BE49-F238E27FC236}">
                  <a16:creationId xmlns:a16="http://schemas.microsoft.com/office/drawing/2014/main" id="{C8FF575E-F71E-4F9E-B95C-23A99A98FADE}"/>
                </a:ext>
              </a:extLst>
            </p:cNvPr>
            <p:cNvSpPr txBox="1"/>
            <p:nvPr/>
          </p:nvSpPr>
          <p:spPr>
            <a:xfrm rot="21420000">
              <a:off x="6680458" y="2935466"/>
              <a:ext cx="788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2" name="文本框 11">
              <a:extLst>
                <a:ext uri="{FF2B5EF4-FFF2-40B4-BE49-F238E27FC236}">
                  <a16:creationId xmlns:a16="http://schemas.microsoft.com/office/drawing/2014/main" id="{45CCE34B-F1B7-449C-A057-8579D57B42E5}"/>
                </a:ext>
              </a:extLst>
            </p:cNvPr>
            <p:cNvSpPr txBox="1"/>
            <p:nvPr/>
          </p:nvSpPr>
          <p:spPr>
            <a:xfrm rot="21420000">
              <a:off x="6618368" y="3977227"/>
              <a:ext cx="1033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lấy</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về</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3" name="组合 32"/>
          <p:cNvGrpSpPr/>
          <p:nvPr/>
        </p:nvGrpSpPr>
        <p:grpSpPr>
          <a:xfrm>
            <a:off x="1132395" y="2627361"/>
            <a:ext cx="2189926" cy="3163650"/>
            <a:chOff x="1933968" y="2627361"/>
            <a:chExt cx="1276252" cy="3163650"/>
          </a:xfrm>
        </p:grpSpPr>
        <p:sp>
          <p:nvSpPr>
            <p:cNvPr id="20" name="圆角矩形 40">
              <a:extLst>
                <a:ext uri="{FF2B5EF4-FFF2-40B4-BE49-F238E27FC236}">
                  <a16:creationId xmlns:a16="http://schemas.microsoft.com/office/drawing/2014/main" id="{E0AAC85C-937D-47AD-9365-07E31D747E85}"/>
                </a:ext>
              </a:extLst>
            </p:cNvPr>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1" name="圆角矩形 42">
              <a:extLst>
                <a:ext uri="{FF2B5EF4-FFF2-40B4-BE49-F238E27FC236}">
                  <a16:creationId xmlns:a16="http://schemas.microsoft.com/office/drawing/2014/main" id="{CFFFA6B1-0BD3-4AAF-8107-B47F4D97CFEB}"/>
                </a:ext>
              </a:extLst>
            </p:cNvPr>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2" name="圆角矩形 43">
              <a:extLst>
                <a:ext uri="{FF2B5EF4-FFF2-40B4-BE49-F238E27FC236}">
                  <a16:creationId xmlns:a16="http://schemas.microsoft.com/office/drawing/2014/main" id="{6A669D62-1FF9-4F44-B905-4A46C74F0AC9}"/>
                </a:ext>
              </a:extLst>
            </p:cNvPr>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3" name="椭圆 22">
              <a:extLst>
                <a:ext uri="{FF2B5EF4-FFF2-40B4-BE49-F238E27FC236}">
                  <a16:creationId xmlns:a16="http://schemas.microsoft.com/office/drawing/2014/main" id="{DDF1E2DF-23C2-4435-B89A-B391A90B3552}"/>
                </a:ext>
              </a:extLst>
            </p:cNvPr>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4" name="文本框 23">
              <a:extLst>
                <a:ext uri="{FF2B5EF4-FFF2-40B4-BE49-F238E27FC236}">
                  <a16:creationId xmlns:a16="http://schemas.microsoft.com/office/drawing/2014/main" id="{949C8630-AB06-4F7B-BAC3-278E3B371314}"/>
                </a:ext>
              </a:extLst>
            </p:cNvPr>
            <p:cNvSpPr txBox="1"/>
            <p:nvPr/>
          </p:nvSpPr>
          <p:spPr>
            <a:xfrm rot="21420000">
              <a:off x="2219620" y="3180841"/>
              <a:ext cx="990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25" name="文本框 24">
              <a:extLst>
                <a:ext uri="{FF2B5EF4-FFF2-40B4-BE49-F238E27FC236}">
                  <a16:creationId xmlns:a16="http://schemas.microsoft.com/office/drawing/2014/main" id="{D90F935F-3B84-4497-AB40-F1A5216FBC2E}"/>
                </a:ext>
              </a:extLst>
            </p:cNvPr>
            <p:cNvSpPr txBox="1"/>
            <p:nvPr/>
          </p:nvSpPr>
          <p:spPr>
            <a:xfrm rot="21420000">
              <a:off x="2043634" y="3752254"/>
              <a:ext cx="1113409" cy="7396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lát</a:t>
              </a:r>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lang="en-US" altLang="zh-CN"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nữa</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grpSp>
        <p:nvGrpSpPr>
          <p:cNvPr id="34" name="组合 33"/>
          <p:cNvGrpSpPr/>
          <p:nvPr/>
        </p:nvGrpSpPr>
        <p:grpSpPr>
          <a:xfrm>
            <a:off x="3991507" y="2215455"/>
            <a:ext cx="1944127" cy="3163650"/>
            <a:chOff x="4253197" y="2057054"/>
            <a:chExt cx="1122406" cy="3163650"/>
          </a:xfrm>
        </p:grpSpPr>
        <p:grpSp>
          <p:nvGrpSpPr>
            <p:cNvPr id="13" name="组合 12">
              <a:extLst>
                <a:ext uri="{FF2B5EF4-FFF2-40B4-BE49-F238E27FC236}">
                  <a16:creationId xmlns:a16="http://schemas.microsoft.com/office/drawing/2014/main" id="{A6490C8D-5AA2-420E-AD44-82830B9C77A5}"/>
                </a:ext>
              </a:extLst>
            </p:cNvPr>
            <p:cNvGrpSpPr/>
            <p:nvPr/>
          </p:nvGrpSpPr>
          <p:grpSpPr>
            <a:xfrm>
              <a:off x="4253197" y="2057054"/>
              <a:ext cx="1122406" cy="3163650"/>
              <a:chOff x="4681669" y="2166879"/>
              <a:chExt cx="1122406" cy="3163650"/>
            </a:xfrm>
            <a:solidFill>
              <a:srgbClr val="FDD74D"/>
            </a:solidFill>
          </p:grpSpPr>
          <p:sp>
            <p:nvSpPr>
              <p:cNvPr id="14" name="圆角矩形 46">
                <a:extLst>
                  <a:ext uri="{FF2B5EF4-FFF2-40B4-BE49-F238E27FC236}">
                    <a16:creationId xmlns:a16="http://schemas.microsoft.com/office/drawing/2014/main" id="{C3A63DFB-EF7B-4A48-9FB3-C4B1BB952820}"/>
                  </a:ext>
                </a:extLst>
              </p:cNvPr>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5" name="圆角矩形 48">
                <a:extLst>
                  <a:ext uri="{FF2B5EF4-FFF2-40B4-BE49-F238E27FC236}">
                    <a16:creationId xmlns:a16="http://schemas.microsoft.com/office/drawing/2014/main" id="{50C5D92D-E106-4DF4-9B91-024FBFF0BFA9}"/>
                  </a:ext>
                </a:extLst>
              </p:cNvPr>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6" name="圆角矩形 49">
                <a:extLst>
                  <a:ext uri="{FF2B5EF4-FFF2-40B4-BE49-F238E27FC236}">
                    <a16:creationId xmlns:a16="http://schemas.microsoft.com/office/drawing/2014/main" id="{63DA6569-9633-4461-8F23-C29786E2837D}"/>
                  </a:ext>
                </a:extLst>
              </p:cNvPr>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7" name="椭圆 16">
                <a:extLst>
                  <a:ext uri="{FF2B5EF4-FFF2-40B4-BE49-F238E27FC236}">
                    <a16:creationId xmlns:a16="http://schemas.microsoft.com/office/drawing/2014/main" id="{E74C8BA9-8D44-40BE-BBAA-306F88DBEA78}"/>
                  </a:ext>
                </a:extLst>
              </p:cNvPr>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8" name="文本框 17">
                <a:extLst>
                  <a:ext uri="{FF2B5EF4-FFF2-40B4-BE49-F238E27FC236}">
                    <a16:creationId xmlns:a16="http://schemas.microsoft.com/office/drawing/2014/main" id="{9E30C227-4F5E-45DA-AAB3-1C231385D48D}"/>
                  </a:ext>
                </a:extLst>
              </p:cNvPr>
              <p:cNvSpPr txBox="1"/>
              <p:nvPr/>
            </p:nvSpPr>
            <p:spPr>
              <a:xfrm>
                <a:off x="4765979" y="2607730"/>
                <a:ext cx="904944"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19" name="文本框 18">
                <a:extLst>
                  <a:ext uri="{FF2B5EF4-FFF2-40B4-BE49-F238E27FC236}">
                    <a16:creationId xmlns:a16="http://schemas.microsoft.com/office/drawing/2014/main" id="{C96B2416-D361-483F-9DD4-1D467D614195}"/>
                  </a:ext>
                </a:extLst>
              </p:cNvPr>
              <p:cNvSpPr txBox="1"/>
              <p:nvPr/>
            </p:nvSpPr>
            <p:spPr>
              <a:xfrm>
                <a:off x="4772010" y="3476965"/>
                <a:ext cx="937060" cy="58477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bầu</a:t>
                </a:r>
                <a:r>
                  <a:rPr kumimoji="0"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 </a:t>
                </a:r>
                <a:r>
                  <a:rPr kumimoji="0"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rPr>
                  <a:t>trời</a:t>
                </a:r>
                <a:endParaRPr kumimoji="0"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7" name="椭圆 26">
              <a:extLst>
                <a:ext uri="{FF2B5EF4-FFF2-40B4-BE49-F238E27FC236}">
                  <a16:creationId xmlns:a16="http://schemas.microsoft.com/office/drawing/2014/main" id="{F814FD24-BE0F-4C80-858F-9B87F8F34494}"/>
                </a:ext>
              </a:extLst>
            </p:cNvPr>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grpSp>
      <p:sp>
        <p:nvSpPr>
          <p:cNvPr id="29" name="任意多边形 66">
            <a:extLst>
              <a:ext uri="{FF2B5EF4-FFF2-40B4-BE49-F238E27FC236}">
                <a16:creationId xmlns:a16="http://schemas.microsoft.com/office/drawing/2014/main" id="{034DB4D5-09E6-47CA-82E9-35366BE4C27A}"/>
              </a:ext>
            </a:extLst>
          </p:cNvPr>
          <p:cNvSpPr/>
          <p:nvPr/>
        </p:nvSpPr>
        <p:spPr>
          <a:xfrm>
            <a:off x="7395440" y="2249953"/>
            <a:ext cx="2453851" cy="631187"/>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 name="connsiteX0" fmla="*/ 0 w 1723880"/>
              <a:gd name="connsiteY0" fmla="*/ 513114 h 513114"/>
              <a:gd name="connsiteX1" fmla="*/ 1034321 w 1723880"/>
              <a:gd name="connsiteY1" fmla="*/ 408183 h 513114"/>
              <a:gd name="connsiteX2" fmla="*/ 1723869 w 1723880"/>
              <a:gd name="connsiteY2" fmla="*/ 3448 h 513114"/>
              <a:gd name="connsiteX0" fmla="*/ 0 w 1723877"/>
              <a:gd name="connsiteY0" fmla="*/ 511809 h 654152"/>
              <a:gd name="connsiteX1" fmla="*/ 884419 w 1723877"/>
              <a:gd name="connsiteY1" fmla="*/ 646721 h 654152"/>
              <a:gd name="connsiteX2" fmla="*/ 1723869 w 1723877"/>
              <a:gd name="connsiteY2" fmla="*/ 2143 h 654152"/>
            </a:gdLst>
            <a:ahLst/>
            <a:cxnLst>
              <a:cxn ang="0">
                <a:pos x="connsiteX0" y="connsiteY0"/>
              </a:cxn>
              <a:cxn ang="0">
                <a:pos x="connsiteX1" y="connsiteY1"/>
              </a:cxn>
              <a:cxn ang="0">
                <a:pos x="connsiteX2" y="connsiteY2"/>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0" name="任意多边形 65">
            <a:extLst>
              <a:ext uri="{FF2B5EF4-FFF2-40B4-BE49-F238E27FC236}">
                <a16:creationId xmlns:a16="http://schemas.microsoft.com/office/drawing/2014/main" id="{77E4C0A4-03B4-477B-B970-DC36B944A8CF}"/>
              </a:ext>
            </a:extLst>
          </p:cNvPr>
          <p:cNvSpPr/>
          <p:nvPr/>
        </p:nvSpPr>
        <p:spPr>
          <a:xfrm>
            <a:off x="4873362" y="1958853"/>
            <a:ext cx="2510246" cy="876632"/>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414888"/>
              <a:gd name="connsiteY0" fmla="*/ 1022874 h 1862323"/>
              <a:gd name="connsiteX1" fmla="*/ 1289154 w 1414888"/>
              <a:gd name="connsiteY1" fmla="*/ 18533 h 1862323"/>
              <a:gd name="connsiteX2" fmla="*/ 1364105 w 1414888"/>
              <a:gd name="connsiteY2" fmla="*/ 1862323 h 1862323"/>
              <a:gd name="connsiteX0" fmla="*/ 0 w 1364148"/>
              <a:gd name="connsiteY0" fmla="*/ 279647 h 1119096"/>
              <a:gd name="connsiteX1" fmla="*/ 1034321 w 1364148"/>
              <a:gd name="connsiteY1" fmla="*/ 174716 h 1119096"/>
              <a:gd name="connsiteX2" fmla="*/ 1364105 w 1364148"/>
              <a:gd name="connsiteY2" fmla="*/ 1119096 h 1119096"/>
              <a:gd name="connsiteX0" fmla="*/ 0 w 1364123"/>
              <a:gd name="connsiteY0" fmla="*/ 289987 h 1129436"/>
              <a:gd name="connsiteX1" fmla="*/ 1034321 w 1364123"/>
              <a:gd name="connsiteY1" fmla="*/ 185056 h 1129436"/>
              <a:gd name="connsiteX2" fmla="*/ 1364105 w 1364123"/>
              <a:gd name="connsiteY2" fmla="*/ 1129436 h 1129436"/>
            </a:gdLst>
            <a:ahLst/>
            <a:cxnLst>
              <a:cxn ang="0">
                <a:pos x="connsiteX0" y="connsiteY0"/>
              </a:cxn>
              <a:cxn ang="0">
                <a:pos x="connsiteX1" y="connsiteY1"/>
              </a:cxn>
              <a:cxn ang="0">
                <a:pos x="connsiteX2" y="connsiteY2"/>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1" name="任意多边形 64">
            <a:extLst>
              <a:ext uri="{FF2B5EF4-FFF2-40B4-BE49-F238E27FC236}">
                <a16:creationId xmlns:a16="http://schemas.microsoft.com/office/drawing/2014/main" id="{52959F35-B88F-45B8-9A2C-0A32928855ED}"/>
              </a:ext>
            </a:extLst>
          </p:cNvPr>
          <p:cNvSpPr/>
          <p:nvPr/>
        </p:nvSpPr>
        <p:spPr>
          <a:xfrm>
            <a:off x="1932192" y="1876221"/>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 fmla="*/ 0 w 1708912"/>
              <a:gd name="connsiteY0" fmla="*/ 1013432 h 1013432"/>
              <a:gd name="connsiteX1" fmla="*/ 1289154 w 1708912"/>
              <a:gd name="connsiteY1" fmla="*/ 9091 h 1013432"/>
              <a:gd name="connsiteX2" fmla="*/ 1708879 w 1708912"/>
              <a:gd name="connsiteY2" fmla="*/ 503766 h 1013432"/>
            </a:gdLst>
            <a:ahLst/>
            <a:cxnLst>
              <a:cxn ang="0">
                <a:pos x="connsiteX0" y="connsiteY0"/>
              </a:cxn>
              <a:cxn ang="0">
                <a:pos x="connsiteX1" y="connsiteY1"/>
              </a:cxn>
              <a:cxn ang="0">
                <a:pos x="connsiteX2" y="connsiteY2"/>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2" name="任意多边形 63">
            <a:extLst>
              <a:ext uri="{FF2B5EF4-FFF2-40B4-BE49-F238E27FC236}">
                <a16:creationId xmlns:a16="http://schemas.microsoft.com/office/drawing/2014/main" id="{9B87B025-2332-4112-9E24-DF3485F80865}"/>
              </a:ext>
            </a:extLst>
          </p:cNvPr>
          <p:cNvSpPr/>
          <p:nvPr/>
        </p:nvSpPr>
        <p:spPr>
          <a:xfrm>
            <a:off x="474940" y="2369678"/>
            <a:ext cx="1457252" cy="460532"/>
          </a:xfrm>
          <a:custGeom>
            <a:avLst/>
            <a:gdLst>
              <a:gd name="connsiteX0" fmla="*/ 0 w 1993691"/>
              <a:gd name="connsiteY0" fmla="*/ 0 h 974361"/>
              <a:gd name="connsiteX1" fmla="*/ 1993691 w 1993691"/>
              <a:gd name="connsiteY1" fmla="*/ 974361 h 974361"/>
              <a:gd name="connsiteX0" fmla="*/ 0 w 1993691"/>
              <a:gd name="connsiteY0" fmla="*/ 0 h 974361"/>
              <a:gd name="connsiteX1" fmla="*/ 1993691 w 1993691"/>
              <a:gd name="connsiteY1" fmla="*/ 974361 h 974361"/>
              <a:gd name="connsiteX0" fmla="*/ 0 w 1993691"/>
              <a:gd name="connsiteY0" fmla="*/ 0 h 1100308"/>
              <a:gd name="connsiteX1" fmla="*/ 1993691 w 1993691"/>
              <a:gd name="connsiteY1" fmla="*/ 974361 h 1100308"/>
              <a:gd name="connsiteX0" fmla="*/ 0 w 2413100"/>
              <a:gd name="connsiteY0" fmla="*/ 0 h 1100308"/>
              <a:gd name="connsiteX1" fmla="*/ 2413100 w 2413100"/>
              <a:gd name="connsiteY1" fmla="*/ 974361 h 1100308"/>
            </a:gdLst>
            <a:ahLst/>
            <a:cxnLst>
              <a:cxn ang="0">
                <a:pos x="connsiteX0" y="connsiteY0"/>
              </a:cxn>
              <a:cxn ang="0">
                <a:pos x="connsiteX1" y="connsiteY1"/>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字魂36号-正文宋楷" panose="02000000000000000000" pitchFamily="2" charset="-122"/>
            </a:endParaRPr>
          </a:p>
        </p:txBody>
      </p:sp>
      <p:sp>
        <p:nvSpPr>
          <p:cNvPr id="37" name="Rectangle 36">
            <a:extLst>
              <a:ext uri="{FF2B5EF4-FFF2-40B4-BE49-F238E27FC236}">
                <a16:creationId xmlns:a16="http://schemas.microsoft.com/office/drawing/2014/main" id="{4BAEF032-9BA3-DCEC-71F1-E4F41205C065}"/>
              </a:ext>
            </a:extLst>
          </p:cNvPr>
          <p:cNvSpPr/>
          <p:nvPr/>
        </p:nvSpPr>
        <p:spPr>
          <a:xfrm>
            <a:off x="5090984" y="383059"/>
            <a:ext cx="2038865" cy="501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Rectangle 3">
            <a:extLst>
              <a:ext uri="{FF2B5EF4-FFF2-40B4-BE49-F238E27FC236}">
                <a16:creationId xmlns:a16="http://schemas.microsoft.com/office/drawing/2014/main" id="{2D056089-37D5-EB56-4B0D-433D337B13BA}"/>
              </a:ext>
            </a:extLst>
          </p:cNvPr>
          <p:cNvSpPr>
            <a:spLocks noChangeArrowheads="1"/>
          </p:cNvSpPr>
          <p:nvPr/>
        </p:nvSpPr>
        <p:spPr bwMode="auto">
          <a:xfrm>
            <a:off x="3266587" y="704234"/>
            <a:ext cx="5687657" cy="769441"/>
          </a:xfrm>
          <a:custGeom>
            <a:avLst/>
            <a:gdLst>
              <a:gd name="connsiteX0" fmla="*/ 0 w 5687657"/>
              <a:gd name="connsiteY0" fmla="*/ 0 h 769441"/>
              <a:gd name="connsiteX1" fmla="*/ 5687657 w 5687657"/>
              <a:gd name="connsiteY1" fmla="*/ 0 h 769441"/>
              <a:gd name="connsiteX2" fmla="*/ 5687657 w 5687657"/>
              <a:gd name="connsiteY2" fmla="*/ 769441 h 769441"/>
              <a:gd name="connsiteX3" fmla="*/ 0 w 5687657"/>
              <a:gd name="connsiteY3" fmla="*/ 769441 h 769441"/>
              <a:gd name="connsiteX4" fmla="*/ 0 w 5687657"/>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7657" h="769441" fill="none" extrusionOk="0">
                <a:moveTo>
                  <a:pt x="0" y="0"/>
                </a:moveTo>
                <a:cubicBezTo>
                  <a:pt x="1990371" y="34145"/>
                  <a:pt x="3679233" y="-125365"/>
                  <a:pt x="5687657" y="0"/>
                </a:cubicBezTo>
                <a:cubicBezTo>
                  <a:pt x="5724881" y="208819"/>
                  <a:pt x="5723832" y="534678"/>
                  <a:pt x="5687657" y="769441"/>
                </a:cubicBezTo>
                <a:cubicBezTo>
                  <a:pt x="4343788" y="704975"/>
                  <a:pt x="2554204" y="675215"/>
                  <a:pt x="0" y="769441"/>
                </a:cubicBezTo>
                <a:cubicBezTo>
                  <a:pt x="43983" y="407056"/>
                  <a:pt x="-44133" y="274431"/>
                  <a:pt x="0" y="0"/>
                </a:cubicBezTo>
                <a:close/>
              </a:path>
              <a:path w="5687657" h="769441" stroke="0" extrusionOk="0">
                <a:moveTo>
                  <a:pt x="0" y="0"/>
                </a:moveTo>
                <a:cubicBezTo>
                  <a:pt x="1977145" y="108135"/>
                  <a:pt x="3978534" y="-162209"/>
                  <a:pt x="5687657" y="0"/>
                </a:cubicBezTo>
                <a:cubicBezTo>
                  <a:pt x="5681568" y="281489"/>
                  <a:pt x="5698111" y="583097"/>
                  <a:pt x="5687657" y="769441"/>
                </a:cubicBezTo>
                <a:cubicBezTo>
                  <a:pt x="3558574" y="605181"/>
                  <a:pt x="1680277" y="704408"/>
                  <a:pt x="0" y="769441"/>
                </a:cubicBezTo>
                <a:cubicBezTo>
                  <a:pt x="36325" y="577120"/>
                  <a:pt x="-1786" y="330663"/>
                  <a:pt x="0" y="0"/>
                </a:cubicBezTo>
                <a:close/>
              </a:path>
            </a:pathLst>
          </a:custGeom>
          <a:solidFill>
            <a:schemeClr val="bg1"/>
          </a:solidFill>
          <a:ln w="38100">
            <a:solidFill>
              <a:srgbClr val="FC7E17"/>
            </a:solidFill>
            <a:miter lim="800000"/>
            <a:headEnd/>
            <a:tailEnd/>
            <a:extLst>
              <a:ext uri="{C807C97D-BFC1-408E-A445-0C87EB9F89A2}">
                <ask:lineSketchStyleProps xmlns:ask="http://schemas.microsoft.com/office/drawing/2018/sketchyshapes" sd="1831111025">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en-US" sz="4400" b="1" i="0" u="none" strike="noStrike" kern="1200" cap="none" spc="0" normalizeH="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rPr>
              <a:t> ĐỌC TỪ KHÓ</a:t>
            </a:r>
            <a:endParaRPr kumimoji="0" lang="en-US" altLang="en-US" sz="4400" b="1" i="0" u="none" strike="noStrike" kern="1200" cap="none" spc="0" normalizeH="0" baseline="0" noProof="0" dirty="0">
              <a:ln>
                <a:noFill/>
              </a:ln>
              <a:solidFill>
                <a:srgbClr val="FC7E1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6" name="Google Shape;594;p29">
            <a:extLst>
              <a:ext uri="{FF2B5EF4-FFF2-40B4-BE49-F238E27FC236}">
                <a16:creationId xmlns:a16="http://schemas.microsoft.com/office/drawing/2014/main" id="{8C62CD76-487F-90B3-4B2A-DB29653FC214}"/>
              </a:ext>
            </a:extLst>
          </p:cNvPr>
          <p:cNvGrpSpPr/>
          <p:nvPr/>
        </p:nvGrpSpPr>
        <p:grpSpPr>
          <a:xfrm>
            <a:off x="9604727" y="2550878"/>
            <a:ext cx="2937980" cy="3672943"/>
            <a:chOff x="5557534" y="1433350"/>
            <a:chExt cx="2994459" cy="3302266"/>
          </a:xfrm>
        </p:grpSpPr>
        <p:sp>
          <p:nvSpPr>
            <p:cNvPr id="47" name="Google Shape;595;p29">
              <a:extLst>
                <a:ext uri="{FF2B5EF4-FFF2-40B4-BE49-F238E27FC236}">
                  <a16:creationId xmlns:a16="http://schemas.microsoft.com/office/drawing/2014/main" id="{B08EB5CB-E3E9-3C94-FD59-03CBE2B0A5B1}"/>
                </a:ext>
              </a:extLst>
            </p:cNvPr>
            <p:cNvSpPr/>
            <p:nvPr/>
          </p:nvSpPr>
          <p:spPr>
            <a:xfrm>
              <a:off x="5557534" y="1433350"/>
              <a:ext cx="2222341" cy="2068153"/>
            </a:xfrm>
            <a:custGeom>
              <a:avLst/>
              <a:gdLst/>
              <a:ahLst/>
              <a:cxnLst/>
              <a:rect l="l" t="t" r="r" b="b"/>
              <a:pathLst>
                <a:path w="9359" h="8546" extrusionOk="0">
                  <a:moveTo>
                    <a:pt x="3496" y="0"/>
                  </a:moveTo>
                  <a:cubicBezTo>
                    <a:pt x="3487" y="0"/>
                    <a:pt x="3479" y="1"/>
                    <a:pt x="3470" y="2"/>
                  </a:cubicBezTo>
                  <a:cubicBezTo>
                    <a:pt x="3361" y="19"/>
                    <a:pt x="3255" y="43"/>
                    <a:pt x="3151" y="73"/>
                  </a:cubicBezTo>
                  <a:cubicBezTo>
                    <a:pt x="3144" y="74"/>
                    <a:pt x="3137" y="74"/>
                    <a:pt x="3130" y="76"/>
                  </a:cubicBezTo>
                  <a:cubicBezTo>
                    <a:pt x="3106" y="80"/>
                    <a:pt x="3089" y="86"/>
                    <a:pt x="3073" y="98"/>
                  </a:cubicBezTo>
                  <a:cubicBezTo>
                    <a:pt x="2313" y="341"/>
                    <a:pt x="1679" y="912"/>
                    <a:pt x="1203" y="1526"/>
                  </a:cubicBezTo>
                  <a:cubicBezTo>
                    <a:pt x="638" y="2254"/>
                    <a:pt x="270" y="3127"/>
                    <a:pt x="176" y="4038"/>
                  </a:cubicBezTo>
                  <a:cubicBezTo>
                    <a:pt x="0" y="5746"/>
                    <a:pt x="943" y="7549"/>
                    <a:pt x="2588" y="8228"/>
                  </a:cubicBezTo>
                  <a:cubicBezTo>
                    <a:pt x="3115" y="8446"/>
                    <a:pt x="3674" y="8546"/>
                    <a:pt x="4234" y="8546"/>
                  </a:cubicBezTo>
                  <a:cubicBezTo>
                    <a:pt x="5514" y="8546"/>
                    <a:pt x="6805" y="8026"/>
                    <a:pt x="7762" y="7210"/>
                  </a:cubicBezTo>
                  <a:cubicBezTo>
                    <a:pt x="8486" y="6595"/>
                    <a:pt x="9034" y="5765"/>
                    <a:pt x="9195" y="4830"/>
                  </a:cubicBezTo>
                  <a:cubicBezTo>
                    <a:pt x="9359" y="3863"/>
                    <a:pt x="9070" y="2946"/>
                    <a:pt x="8472" y="2175"/>
                  </a:cubicBezTo>
                  <a:cubicBezTo>
                    <a:pt x="7419" y="818"/>
                    <a:pt x="5684" y="14"/>
                    <a:pt x="3949" y="14"/>
                  </a:cubicBezTo>
                  <a:cubicBezTo>
                    <a:pt x="3890" y="14"/>
                    <a:pt x="3831" y="15"/>
                    <a:pt x="3772" y="17"/>
                  </a:cubicBezTo>
                  <a:cubicBezTo>
                    <a:pt x="3709" y="20"/>
                    <a:pt x="3646" y="26"/>
                    <a:pt x="3582" y="29"/>
                  </a:cubicBezTo>
                  <a:cubicBezTo>
                    <a:pt x="3559" y="12"/>
                    <a:pt x="3529" y="0"/>
                    <a:pt x="3496"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8" name="Google Shape;596;p29">
              <a:extLst>
                <a:ext uri="{FF2B5EF4-FFF2-40B4-BE49-F238E27FC236}">
                  <a16:creationId xmlns:a16="http://schemas.microsoft.com/office/drawing/2014/main" id="{C157BE10-2A8E-209C-B0C3-CC03AD856207}"/>
                </a:ext>
              </a:extLst>
            </p:cNvPr>
            <p:cNvGrpSpPr/>
            <p:nvPr/>
          </p:nvGrpSpPr>
          <p:grpSpPr>
            <a:xfrm>
              <a:off x="6844016" y="2784249"/>
              <a:ext cx="1707978" cy="1951367"/>
              <a:chOff x="3972400" y="4524725"/>
              <a:chExt cx="219800" cy="251125"/>
            </a:xfrm>
          </p:grpSpPr>
          <p:sp>
            <p:nvSpPr>
              <p:cNvPr id="49" name="Google Shape;597;p29">
                <a:extLst>
                  <a:ext uri="{FF2B5EF4-FFF2-40B4-BE49-F238E27FC236}">
                    <a16:creationId xmlns:a16="http://schemas.microsoft.com/office/drawing/2014/main" id="{E80DDF0A-7EB1-8F9E-75B4-4E30012FF318}"/>
                  </a:ext>
                </a:extLst>
              </p:cNvPr>
              <p:cNvSpPr/>
              <p:nvPr/>
            </p:nvSpPr>
            <p:spPr>
              <a:xfrm>
                <a:off x="3972400" y="4524725"/>
                <a:ext cx="87250" cy="101375"/>
              </a:xfrm>
              <a:custGeom>
                <a:avLst/>
                <a:gdLst/>
                <a:ahLst/>
                <a:cxnLst/>
                <a:rect l="l" t="t" r="r" b="b"/>
                <a:pathLst>
                  <a:path w="3490" h="4055" extrusionOk="0">
                    <a:moveTo>
                      <a:pt x="738" y="0"/>
                    </a:moveTo>
                    <a:cubicBezTo>
                      <a:pt x="513" y="0"/>
                      <a:pt x="1" y="679"/>
                      <a:pt x="40" y="1850"/>
                    </a:cubicBezTo>
                    <a:cubicBezTo>
                      <a:pt x="103" y="3719"/>
                      <a:pt x="2355" y="4055"/>
                      <a:pt x="2355" y="4055"/>
                    </a:cubicBezTo>
                    <a:lnTo>
                      <a:pt x="3288" y="3422"/>
                    </a:lnTo>
                    <a:cubicBezTo>
                      <a:pt x="3483" y="2835"/>
                      <a:pt x="3490" y="1441"/>
                      <a:pt x="2367" y="1104"/>
                    </a:cubicBezTo>
                    <a:cubicBezTo>
                      <a:pt x="1484" y="840"/>
                      <a:pt x="740" y="754"/>
                      <a:pt x="829" y="282"/>
                    </a:cubicBezTo>
                    <a:cubicBezTo>
                      <a:pt x="865" y="91"/>
                      <a:pt x="821" y="0"/>
                      <a:pt x="738" y="0"/>
                    </a:cubicBezTo>
                    <a:close/>
                  </a:path>
                </a:pathLst>
              </a:custGeom>
              <a:solidFill>
                <a:srgbClr val="FC7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598;p29">
                <a:extLst>
                  <a:ext uri="{FF2B5EF4-FFF2-40B4-BE49-F238E27FC236}">
                    <a16:creationId xmlns:a16="http://schemas.microsoft.com/office/drawing/2014/main" id="{54BDB09D-B400-1389-3779-97C257D94760}"/>
                  </a:ext>
                </a:extLst>
              </p:cNvPr>
              <p:cNvSpPr/>
              <p:nvPr/>
            </p:nvSpPr>
            <p:spPr>
              <a:xfrm>
                <a:off x="4027850" y="4605125"/>
                <a:ext cx="164350" cy="170725"/>
              </a:xfrm>
              <a:custGeom>
                <a:avLst/>
                <a:gdLst/>
                <a:ahLst/>
                <a:cxnLst/>
                <a:rect l="l" t="t" r="r" b="b"/>
                <a:pathLst>
                  <a:path w="6574" h="6829" extrusionOk="0">
                    <a:moveTo>
                      <a:pt x="1126" y="0"/>
                    </a:moveTo>
                    <a:cubicBezTo>
                      <a:pt x="1125" y="0"/>
                      <a:pt x="1124" y="1"/>
                      <a:pt x="1123" y="1"/>
                    </a:cubicBezTo>
                    <a:cubicBezTo>
                      <a:pt x="924" y="17"/>
                      <a:pt x="76" y="618"/>
                      <a:pt x="38" y="820"/>
                    </a:cubicBezTo>
                    <a:cubicBezTo>
                      <a:pt x="1" y="1021"/>
                      <a:pt x="977" y="3119"/>
                      <a:pt x="2268" y="4428"/>
                    </a:cubicBezTo>
                    <a:cubicBezTo>
                      <a:pt x="3534" y="5712"/>
                      <a:pt x="5414" y="6829"/>
                      <a:pt x="6057" y="6829"/>
                    </a:cubicBezTo>
                    <a:cubicBezTo>
                      <a:pt x="6139" y="6829"/>
                      <a:pt x="6200" y="6811"/>
                      <a:pt x="6238" y="6772"/>
                    </a:cubicBezTo>
                    <a:cubicBezTo>
                      <a:pt x="6574" y="6434"/>
                      <a:pt x="5277" y="4054"/>
                      <a:pt x="3976" y="2577"/>
                    </a:cubicBezTo>
                    <a:cubicBezTo>
                      <a:pt x="2573" y="982"/>
                      <a:pt x="1288" y="0"/>
                      <a:pt x="1126" y="0"/>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599;p29">
                <a:extLst>
                  <a:ext uri="{FF2B5EF4-FFF2-40B4-BE49-F238E27FC236}">
                    <a16:creationId xmlns:a16="http://schemas.microsoft.com/office/drawing/2014/main" id="{C76BBE69-5DA8-AE58-FD42-87D47032152C}"/>
                  </a:ext>
                </a:extLst>
              </p:cNvPr>
              <p:cNvSpPr/>
              <p:nvPr/>
            </p:nvSpPr>
            <p:spPr>
              <a:xfrm>
                <a:off x="4053425" y="4644400"/>
                <a:ext cx="58650" cy="45100"/>
              </a:xfrm>
              <a:custGeom>
                <a:avLst/>
                <a:gdLst/>
                <a:ahLst/>
                <a:cxnLst/>
                <a:rect l="l" t="t" r="r" b="b"/>
                <a:pathLst>
                  <a:path w="2346" h="1804" extrusionOk="0">
                    <a:moveTo>
                      <a:pt x="2010" y="1"/>
                    </a:moveTo>
                    <a:cubicBezTo>
                      <a:pt x="1343" y="425"/>
                      <a:pt x="675" y="844"/>
                      <a:pt x="0" y="1253"/>
                    </a:cubicBezTo>
                    <a:cubicBezTo>
                      <a:pt x="117" y="1436"/>
                      <a:pt x="241" y="1620"/>
                      <a:pt x="371" y="1803"/>
                    </a:cubicBezTo>
                    <a:cubicBezTo>
                      <a:pt x="1033" y="1321"/>
                      <a:pt x="1689" y="833"/>
                      <a:pt x="2345" y="344"/>
                    </a:cubicBezTo>
                    <a:cubicBezTo>
                      <a:pt x="2232" y="226"/>
                      <a:pt x="2119" y="110"/>
                      <a:pt x="2010" y="1"/>
                    </a:cubicBezTo>
                    <a:close/>
                  </a:path>
                </a:pathLst>
              </a:custGeom>
              <a:solidFill>
                <a:srgbClr val="FFEAA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52" name="Google Shape;614;p29">
            <a:extLst>
              <a:ext uri="{FF2B5EF4-FFF2-40B4-BE49-F238E27FC236}">
                <a16:creationId xmlns:a16="http://schemas.microsoft.com/office/drawing/2014/main" id="{BA341002-C992-6237-7DBC-242E2399EBF5}"/>
              </a:ext>
            </a:extLst>
          </p:cNvPr>
          <p:cNvPicPr preferRelativeResize="0"/>
          <p:nvPr/>
        </p:nvPicPr>
        <p:blipFill>
          <a:blip r:embed="rId2">
            <a:alphaModFix/>
          </a:blip>
          <a:stretch>
            <a:fillRect/>
          </a:stretch>
        </p:blipFill>
        <p:spPr>
          <a:xfrm>
            <a:off x="9861123" y="2592256"/>
            <a:ext cx="1772268" cy="2156034"/>
          </a:xfrm>
          <a:prstGeom prst="rect">
            <a:avLst/>
          </a:prstGeom>
          <a:noFill/>
          <a:ln>
            <a:noFill/>
          </a:ln>
        </p:spPr>
      </p:pic>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2500"/>
                            </p:stCondLst>
                            <p:childTnLst>
                              <p:par>
                                <p:cTn id="30" presetID="22" presetClass="entr" presetSubtype="8"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500"/>
                                        <p:tgtEl>
                                          <p:spTgt spid="3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268BCCCA-89DB-490C-A110-DEFA3896E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061" y="4206188"/>
            <a:ext cx="2651812" cy="2651812"/>
          </a:xfrm>
          <a:prstGeom prst="rect">
            <a:avLst/>
          </a:prstGeom>
        </p:spPr>
      </p:pic>
      <p:pic>
        <p:nvPicPr>
          <p:cNvPr id="21" name="图片 11">
            <a:extLst>
              <a:ext uri="{FF2B5EF4-FFF2-40B4-BE49-F238E27FC236}">
                <a16:creationId xmlns:a16="http://schemas.microsoft.com/office/drawing/2014/main" id="{F6E886B6-1733-2F01-9BB0-5768EFACE2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19861" r="20417" b="57490"/>
          <a:stretch/>
        </p:blipFill>
        <p:spPr>
          <a:xfrm>
            <a:off x="2610349" y="122172"/>
            <a:ext cx="6619376" cy="1261924"/>
          </a:xfrm>
          <a:prstGeom prst="rect">
            <a:avLst/>
          </a:prstGeom>
        </p:spPr>
      </p:pic>
      <p:sp>
        <p:nvSpPr>
          <p:cNvPr id="22" name="TextBox 21">
            <a:extLst>
              <a:ext uri="{FF2B5EF4-FFF2-40B4-BE49-F238E27FC236}">
                <a16:creationId xmlns:a16="http://schemas.microsoft.com/office/drawing/2014/main" id="{EE071518-A9C2-54A9-A4C2-B93B40F180F1}"/>
              </a:ext>
            </a:extLst>
          </p:cNvPr>
          <p:cNvSpPr txBox="1"/>
          <p:nvPr/>
        </p:nvSpPr>
        <p:spPr>
          <a:xfrm>
            <a:off x="3509044" y="298513"/>
            <a:ext cx="50253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Luyện</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dài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2" name="Rectangle 1">
            <a:extLst>
              <a:ext uri="{FF2B5EF4-FFF2-40B4-BE49-F238E27FC236}">
                <a16:creationId xmlns:a16="http://schemas.microsoft.com/office/drawing/2014/main" id="{6395F7BD-1066-C086-A632-361B04E6E89E}"/>
              </a:ext>
            </a:extLst>
          </p:cNvPr>
          <p:cNvSpPr/>
          <p:nvPr/>
        </p:nvSpPr>
        <p:spPr>
          <a:xfrm>
            <a:off x="770415" y="1416580"/>
            <a:ext cx="9973785"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Nếu vậy,</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em sẽ lấy bút màu</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để vẽ tặng anh ngựa hồng</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ô tô.</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Rectangle 2">
            <a:extLst>
              <a:ext uri="{FF2B5EF4-FFF2-40B4-BE49-F238E27FC236}">
                <a16:creationId xmlns:a16="http://schemas.microsoft.com/office/drawing/2014/main" id="{1124F1C0-291F-3293-1131-3B8E10125F2C}"/>
              </a:ext>
            </a:extLst>
          </p:cNvPr>
          <p:cNvSpPr/>
          <p:nvPr/>
        </p:nvSpPr>
        <p:spPr>
          <a:xfrm>
            <a:off x="628651" y="2982427"/>
            <a:ext cx="10440032" cy="1468864"/>
          </a:xfrm>
          <a:prstGeom prst="rect">
            <a:avLst/>
          </a:prstGeom>
        </p:spPr>
        <p:txBody>
          <a:bodyPr wrap="square">
            <a:spAutoFit/>
          </a:bodyPr>
          <a:lstStyle/>
          <a:p>
            <a:pPr algn="just" defTabSz="1219170">
              <a:lnSpc>
                <a:spcPct val="150000"/>
              </a:lnSpc>
              <a:buClr>
                <a:srgbClr val="000000"/>
              </a:buClr>
            </a:pP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Còn anh</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sẽ vẽ tặng em nhiều búp bê</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2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và quần áo đủ các màu sắc.</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vi-VN"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9749053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1069687" y="228710"/>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76D13C97-30CF-1D7F-30F5-E92CDD740DC9}"/>
              </a:ext>
            </a:extLst>
          </p:cNvPr>
          <p:cNvSpPr txBox="1"/>
          <p:nvPr/>
        </p:nvSpPr>
        <p:spPr>
          <a:xfrm>
            <a:off x="609600" y="1143000"/>
            <a:ext cx="11087100"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hưởng 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 vui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kumimoji="0" lang="en-US" sz="2300" b="0" i="0" u="none" strike="noStrike" kern="1200" cap="none" spc="0" normalizeH="0" baseline="0" noProof="0" dirty="0">
              <a:ln>
                <a:noFill/>
              </a:ln>
              <a:solidFill>
                <a:srgbClr val="4472C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E0DEFD18-9FCA-B32A-E085-C8F73A032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0418" y="270934"/>
            <a:ext cx="7183283" cy="795867"/>
          </a:xfrm>
          <a:prstGeom prst="rect">
            <a:avLst/>
          </a:prstGeom>
        </p:spPr>
      </p:pic>
      <p:sp>
        <p:nvSpPr>
          <p:cNvPr id="15" name="Rectangle: Rounded Corners 14">
            <a:extLst>
              <a:ext uri="{FF2B5EF4-FFF2-40B4-BE49-F238E27FC236}">
                <a16:creationId xmlns:a16="http://schemas.microsoft.com/office/drawing/2014/main" id="{4C62B389-3536-9A2D-9390-CE226BBCA52C}"/>
              </a:ext>
            </a:extLst>
          </p:cNvPr>
          <p:cNvSpPr/>
          <p:nvPr/>
        </p:nvSpPr>
        <p:spPr>
          <a:xfrm>
            <a:off x="485775" y="1171576"/>
            <a:ext cx="11125200" cy="241935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7590FC4B-F3F1-61C7-874F-E3BE9FD2D424}"/>
              </a:ext>
            </a:extLst>
          </p:cNvPr>
          <p:cNvSpPr/>
          <p:nvPr/>
        </p:nvSpPr>
        <p:spPr>
          <a:xfrm>
            <a:off x="261411" y="1177277"/>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Rectangle: Rounded Corners 16">
            <a:extLst>
              <a:ext uri="{FF2B5EF4-FFF2-40B4-BE49-F238E27FC236}">
                <a16:creationId xmlns:a16="http://schemas.microsoft.com/office/drawing/2014/main" id="{00D702B2-DADD-5829-DC13-C29064BA5C5B}"/>
              </a:ext>
            </a:extLst>
          </p:cNvPr>
          <p:cNvSpPr/>
          <p:nvPr/>
        </p:nvSpPr>
        <p:spPr>
          <a:xfrm>
            <a:off x="590550" y="3676651"/>
            <a:ext cx="11125200" cy="2047874"/>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728A6AB2-85BB-BC5F-DB1E-1C532D1D212D}"/>
              </a:ext>
            </a:extLst>
          </p:cNvPr>
          <p:cNvSpPr/>
          <p:nvPr/>
        </p:nvSpPr>
        <p:spPr>
          <a:xfrm>
            <a:off x="366186" y="368235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Rectangle: Rounded Corners 18">
            <a:extLst>
              <a:ext uri="{FF2B5EF4-FFF2-40B4-BE49-F238E27FC236}">
                <a16:creationId xmlns:a16="http://schemas.microsoft.com/office/drawing/2014/main" id="{E71AA20A-E864-5A3E-F5B9-C11FA6D4C768}"/>
              </a:ext>
            </a:extLst>
          </p:cNvPr>
          <p:cNvSpPr/>
          <p:nvPr/>
        </p:nvSpPr>
        <p:spPr>
          <a:xfrm>
            <a:off x="561975" y="5791201"/>
            <a:ext cx="11125200" cy="32384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3F38E-689E-CE9E-C346-69653B17A2FB}"/>
              </a:ext>
            </a:extLst>
          </p:cNvPr>
          <p:cNvSpPr/>
          <p:nvPr/>
        </p:nvSpPr>
        <p:spPr>
          <a:xfrm>
            <a:off x="242361" y="5720702"/>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1" name="Rectangle: Rounded Corners 20">
            <a:extLst>
              <a:ext uri="{FF2B5EF4-FFF2-40B4-BE49-F238E27FC236}">
                <a16:creationId xmlns:a16="http://schemas.microsoft.com/office/drawing/2014/main" id="{2B3BABA1-8B58-96C9-03E6-599B0082E097}"/>
              </a:ext>
            </a:extLst>
          </p:cNvPr>
          <p:cNvSpPr/>
          <p:nvPr/>
        </p:nvSpPr>
        <p:spPr>
          <a:xfrm>
            <a:off x="0" y="6206608"/>
            <a:ext cx="5343525"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62580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5B187C-C1D3-4E7C-A4DA-D76FBA8E78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48425" y="1302470"/>
            <a:ext cx="5096012" cy="3640009"/>
          </a:xfrm>
          <a:prstGeom prst="rect">
            <a:avLst/>
          </a:prstGeom>
        </p:spPr>
      </p:pic>
      <p:sp>
        <p:nvSpPr>
          <p:cNvPr id="3" name="Rectangle 2">
            <a:extLst>
              <a:ext uri="{FF2B5EF4-FFF2-40B4-BE49-F238E27FC236}">
                <a16:creationId xmlns:a16="http://schemas.microsoft.com/office/drawing/2014/main" id="{3DD7643F-CA62-99A2-AB02-B44076C5555E}"/>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椭圆形标注 3">
            <a:extLst>
              <a:ext uri="{FF2B5EF4-FFF2-40B4-BE49-F238E27FC236}">
                <a16:creationId xmlns:a16="http://schemas.microsoft.com/office/drawing/2014/main" id="{75D26EE0-B291-F1CE-9A2E-E0F0F9898E54}"/>
              </a:ext>
            </a:extLst>
          </p:cNvPr>
          <p:cNvSpPr/>
          <p:nvPr/>
        </p:nvSpPr>
        <p:spPr>
          <a:xfrm flipH="1">
            <a:off x="441045" y="852615"/>
            <a:ext cx="5874029" cy="5140411"/>
          </a:xfrm>
          <a:custGeom>
            <a:avLst/>
            <a:gdLst>
              <a:gd name="connsiteX0" fmla="*/ 3158326 w 10828422"/>
              <a:gd name="connsiteY0" fmla="*/ 6957261 h 6184232"/>
              <a:gd name="connsiteX1" fmla="*/ 2753500 w 10828422"/>
              <a:gd name="connsiteY1" fmla="*/ 5785091 h 6184232"/>
              <a:gd name="connsiteX2" fmla="*/ 2121939 w 10828422"/>
              <a:gd name="connsiteY2" fmla="*/ 637359 h 6184232"/>
              <a:gd name="connsiteX3" fmla="*/ 7033773 w 10828422"/>
              <a:gd name="connsiteY3" fmla="*/ 141582 h 6184232"/>
              <a:gd name="connsiteX4" fmla="*/ 9921091 w 10828422"/>
              <a:gd name="connsiteY4" fmla="*/ 4805610 h 6184232"/>
              <a:gd name="connsiteX5" fmla="*/ 4713634 w 10828422"/>
              <a:gd name="connsiteY5" fmla="*/ 6158236 h 6184232"/>
              <a:gd name="connsiteX6" fmla="*/ 3158326 w 10828422"/>
              <a:gd name="connsiteY6" fmla="*/ 6957261 h 6184232"/>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713847 w 10831468"/>
              <a:gd name="connsiteY5" fmla="*/ 6158265 h 7390427"/>
              <a:gd name="connsiteX6" fmla="*/ 4634412 w 10831468"/>
              <a:gd name="connsiteY6" fmla="*/ 7390427 h 7390427"/>
              <a:gd name="connsiteX0" fmla="*/ 4634412 w 10831468"/>
              <a:gd name="connsiteY0" fmla="*/ 7390427 h 7390427"/>
              <a:gd name="connsiteX1" fmla="*/ 2753713 w 10831468"/>
              <a:gd name="connsiteY1" fmla="*/ 5785120 h 7390427"/>
              <a:gd name="connsiteX2" fmla="*/ 2122152 w 10831468"/>
              <a:gd name="connsiteY2" fmla="*/ 637388 h 7390427"/>
              <a:gd name="connsiteX3" fmla="*/ 7033986 w 10831468"/>
              <a:gd name="connsiteY3" fmla="*/ 141611 h 7390427"/>
              <a:gd name="connsiteX4" fmla="*/ 9921304 w 10831468"/>
              <a:gd name="connsiteY4" fmla="*/ 4805639 h 7390427"/>
              <a:gd name="connsiteX5" fmla="*/ 4232584 w 10831468"/>
              <a:gd name="connsiteY5" fmla="*/ 5773254 h 7390427"/>
              <a:gd name="connsiteX6" fmla="*/ 4634412 w 10831468"/>
              <a:gd name="connsiteY6" fmla="*/ 7390427 h 7390427"/>
              <a:gd name="connsiteX0" fmla="*/ 4330644 w 10527700"/>
              <a:gd name="connsiteY0" fmla="*/ 7526425 h 7526425"/>
              <a:gd name="connsiteX1" fmla="*/ 2449945 w 10527700"/>
              <a:gd name="connsiteY1" fmla="*/ 5921118 h 7526425"/>
              <a:gd name="connsiteX2" fmla="*/ 1818384 w 10527700"/>
              <a:gd name="connsiteY2" fmla="*/ 773386 h 7526425"/>
              <a:gd name="connsiteX3" fmla="*/ 6730218 w 10527700"/>
              <a:gd name="connsiteY3" fmla="*/ 277609 h 7526425"/>
              <a:gd name="connsiteX4" fmla="*/ 9617536 w 10527700"/>
              <a:gd name="connsiteY4" fmla="*/ 4941637 h 7526425"/>
              <a:gd name="connsiteX5" fmla="*/ 3928816 w 10527700"/>
              <a:gd name="connsiteY5" fmla="*/ 5909252 h 7526425"/>
              <a:gd name="connsiteX6" fmla="*/ 4330644 w 10527700"/>
              <a:gd name="connsiteY6" fmla="*/ 7526425 h 7526425"/>
              <a:gd name="connsiteX0" fmla="*/ 4441919 w 10638975"/>
              <a:gd name="connsiteY0" fmla="*/ 7461680 h 7461680"/>
              <a:gd name="connsiteX1" fmla="*/ 2561220 w 10638975"/>
              <a:gd name="connsiteY1" fmla="*/ 5856373 h 7461680"/>
              <a:gd name="connsiteX2" fmla="*/ 1929659 w 10638975"/>
              <a:gd name="connsiteY2" fmla="*/ 708641 h 7461680"/>
              <a:gd name="connsiteX3" fmla="*/ 6841493 w 10638975"/>
              <a:gd name="connsiteY3" fmla="*/ 212864 h 7461680"/>
              <a:gd name="connsiteX4" fmla="*/ 9728811 w 10638975"/>
              <a:gd name="connsiteY4" fmla="*/ 4876892 h 7461680"/>
              <a:gd name="connsiteX5" fmla="*/ 4040091 w 10638975"/>
              <a:gd name="connsiteY5" fmla="*/ 5844507 h 7461680"/>
              <a:gd name="connsiteX6" fmla="*/ 4441919 w 10638975"/>
              <a:gd name="connsiteY6" fmla="*/ 7461680 h 7461680"/>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4040091 w 10638975"/>
              <a:gd name="connsiteY5" fmla="*/ 5844507 h 6418943"/>
              <a:gd name="connsiteX6" fmla="*/ 3720025 w 10638975"/>
              <a:gd name="connsiteY6" fmla="*/ 6418943 h 6418943"/>
              <a:gd name="connsiteX0" fmla="*/ 3720025 w 10638975"/>
              <a:gd name="connsiteY0" fmla="*/ 6418943 h 6418943"/>
              <a:gd name="connsiteX1" fmla="*/ 2561220 w 10638975"/>
              <a:gd name="connsiteY1" fmla="*/ 5856373 h 6418943"/>
              <a:gd name="connsiteX2" fmla="*/ 1929659 w 10638975"/>
              <a:gd name="connsiteY2" fmla="*/ 708641 h 6418943"/>
              <a:gd name="connsiteX3" fmla="*/ 6841493 w 10638975"/>
              <a:gd name="connsiteY3" fmla="*/ 212864 h 6418943"/>
              <a:gd name="connsiteX4" fmla="*/ 9728811 w 10638975"/>
              <a:gd name="connsiteY4" fmla="*/ 4876892 h 6418943"/>
              <a:gd name="connsiteX5" fmla="*/ 3847585 w 10638975"/>
              <a:gd name="connsiteY5" fmla="*/ 5684086 h 6418943"/>
              <a:gd name="connsiteX6" fmla="*/ 3720025 w 10638975"/>
              <a:gd name="connsiteY6" fmla="*/ 6418943 h 6418943"/>
              <a:gd name="connsiteX0" fmla="*/ 3009670 w 9928620"/>
              <a:gd name="connsiteY0" fmla="*/ 6424433 h 6424433"/>
              <a:gd name="connsiteX1" fmla="*/ 1915033 w 9928620"/>
              <a:gd name="connsiteY1" fmla="*/ 5685399 h 6424433"/>
              <a:gd name="connsiteX2" fmla="*/ 1219304 w 9928620"/>
              <a:gd name="connsiteY2" fmla="*/ 714131 h 6424433"/>
              <a:gd name="connsiteX3" fmla="*/ 6131138 w 9928620"/>
              <a:gd name="connsiteY3" fmla="*/ 218354 h 6424433"/>
              <a:gd name="connsiteX4" fmla="*/ 9018456 w 9928620"/>
              <a:gd name="connsiteY4" fmla="*/ 4882382 h 6424433"/>
              <a:gd name="connsiteX5" fmla="*/ 3137230 w 9928620"/>
              <a:gd name="connsiteY5" fmla="*/ 5689576 h 6424433"/>
              <a:gd name="connsiteX6" fmla="*/ 3009670 w 9928620"/>
              <a:gd name="connsiteY6" fmla="*/ 6424433 h 6424433"/>
              <a:gd name="connsiteX0" fmla="*/ 3178730 w 10097680"/>
              <a:gd name="connsiteY0" fmla="*/ 6338637 h 6338637"/>
              <a:gd name="connsiteX1" fmla="*/ 2084093 w 10097680"/>
              <a:gd name="connsiteY1" fmla="*/ 5599603 h 6338637"/>
              <a:gd name="connsiteX2" fmla="*/ 1388364 w 10097680"/>
              <a:gd name="connsiteY2" fmla="*/ 628335 h 6338637"/>
              <a:gd name="connsiteX3" fmla="*/ 6300198 w 10097680"/>
              <a:gd name="connsiteY3" fmla="*/ 132558 h 6338637"/>
              <a:gd name="connsiteX4" fmla="*/ 9187516 w 10097680"/>
              <a:gd name="connsiteY4" fmla="*/ 4796586 h 6338637"/>
              <a:gd name="connsiteX5" fmla="*/ 3306290 w 10097680"/>
              <a:gd name="connsiteY5" fmla="*/ 5603780 h 6338637"/>
              <a:gd name="connsiteX6" fmla="*/ 3178730 w 10097680"/>
              <a:gd name="connsiteY6" fmla="*/ 6338637 h 633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7680" h="6338637">
                <a:moveTo>
                  <a:pt x="3178730" y="6338637"/>
                </a:moveTo>
                <a:cubicBezTo>
                  <a:pt x="3043788" y="5947914"/>
                  <a:pt x="2219035" y="5990326"/>
                  <a:pt x="2084093" y="5599603"/>
                </a:cubicBezTo>
                <a:cubicBezTo>
                  <a:pt x="-1298140" y="4509645"/>
                  <a:pt x="172333" y="1314919"/>
                  <a:pt x="1388364" y="628335"/>
                </a:cubicBezTo>
                <a:cubicBezTo>
                  <a:pt x="2390340" y="62609"/>
                  <a:pt x="4619195" y="-168401"/>
                  <a:pt x="6300198" y="132558"/>
                </a:cubicBezTo>
                <a:cubicBezTo>
                  <a:pt x="9743893" y="749101"/>
                  <a:pt x="11187410" y="3080886"/>
                  <a:pt x="9187516" y="4796586"/>
                </a:cubicBezTo>
                <a:cubicBezTo>
                  <a:pt x="8044534" y="5777146"/>
                  <a:pt x="5351538" y="5756203"/>
                  <a:pt x="3306290" y="5603780"/>
                </a:cubicBezTo>
                <a:lnTo>
                  <a:pt x="3178730" y="6338637"/>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9" name="TextBox 8">
            <a:extLst>
              <a:ext uri="{FF2B5EF4-FFF2-40B4-BE49-F238E27FC236}">
                <a16:creationId xmlns:a16="http://schemas.microsoft.com/office/drawing/2014/main" id="{F88D279D-3E10-89B5-68AF-3BC8B19E7D18}"/>
              </a:ext>
            </a:extLst>
          </p:cNvPr>
          <p:cNvSpPr txBox="1"/>
          <p:nvPr/>
        </p:nvSpPr>
        <p:spPr>
          <a:xfrm>
            <a:off x="1001535" y="1816285"/>
            <a:ext cx="4951590" cy="2862322"/>
          </a:xfrm>
          <a:prstGeom prst="rect">
            <a:avLst/>
          </a:prstGeom>
          <a:noFill/>
        </p:spPr>
        <p:txBody>
          <a:bodyPr wrap="square" rtlCol="0">
            <a:spAutoFit/>
          </a:bodyPr>
          <a:lstStyle/>
          <a:p>
            <a:pPr lvl="0" algn="ctr">
              <a:defRPr/>
            </a:pPr>
            <a:r>
              <a:rPr lang="vi-VN" sz="6000" b="1" dirty="0">
                <a:solidFill>
                  <a:srgbClr val="5B9BD5">
                    <a:lumMod val="50000"/>
                  </a:srgbClr>
                </a:solidFill>
                <a:latin typeface="Arial-Rounded" panose="020B0500000000000000" pitchFamily="34" charset="0"/>
                <a:ea typeface="Arial-Rounded" panose="020B0500000000000000" pitchFamily="34" charset="0"/>
                <a:cs typeface="Arial-Rounded" panose="020B0500000000000000" pitchFamily="34" charset="0"/>
              </a:rPr>
              <a:t>Trong bài có từ nào em chưa hiểu nghĩa?</a:t>
            </a:r>
          </a:p>
        </p:txBody>
      </p:sp>
    </p:spTree>
    <p:extLst>
      <p:ext uri="{BB962C8B-B14F-4D97-AF65-F5344CB8AC3E}">
        <p14:creationId xmlns:p14="http://schemas.microsoft.com/office/powerpoint/2010/main" val="30141010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59FF-F113-4F8A-8355-833B746D5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2176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8727BAB-F30E-2C52-D2DE-B7AE6216466B}"/>
              </a:ext>
            </a:extLst>
          </p:cNvPr>
          <p:cNvSpPr/>
          <p:nvPr/>
        </p:nvSpPr>
        <p:spPr>
          <a:xfrm>
            <a:off x="4905632" y="395416"/>
            <a:ext cx="2384854" cy="5560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图片 2">
            <a:extLst>
              <a:ext uri="{FF2B5EF4-FFF2-40B4-BE49-F238E27FC236}">
                <a16:creationId xmlns:a16="http://schemas.microsoft.com/office/drawing/2014/main" id="{F54AF31F-BE59-F422-BA58-FADAC01BD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1" y="1093135"/>
            <a:ext cx="9479280" cy="4691017"/>
          </a:xfrm>
          <a:prstGeom prst="rect">
            <a:avLst/>
          </a:prstGeom>
        </p:spPr>
      </p:pic>
      <p:sp>
        <p:nvSpPr>
          <p:cNvPr id="3" name="TextBox 2">
            <a:extLst>
              <a:ext uri="{FF2B5EF4-FFF2-40B4-BE49-F238E27FC236}">
                <a16:creationId xmlns:a16="http://schemas.microsoft.com/office/drawing/2014/main" id="{8D098D03-A994-FF28-8B7C-213BA7842004}"/>
              </a:ext>
            </a:extLst>
          </p:cNvPr>
          <p:cNvSpPr txBox="1"/>
          <p:nvPr/>
        </p:nvSpPr>
        <p:spPr>
          <a:xfrm>
            <a:off x="3308458" y="1992093"/>
            <a:ext cx="6532840" cy="1938992"/>
          </a:xfrm>
          <a:prstGeom prst="rect">
            <a:avLst/>
          </a:prstGeom>
          <a:noFill/>
        </p:spPr>
        <p:txBody>
          <a:bodyPr wrap="square" rtlCol="0">
            <a:spAutoFit/>
          </a:bodyPr>
          <a:lstStyle>
            <a:defPPr>
              <a:defRPr lang="en-US"/>
            </a:defPPr>
            <a:lvl1pPr algn="ctr" defTabSz="457200">
              <a:spcBef>
                <a:spcPts val="1200"/>
              </a:spcBef>
              <a:spcAft>
                <a:spcPts val="1200"/>
              </a:spcAft>
              <a:defRPr sz="6600" b="1">
                <a:solidFill>
                  <a:srgbClr val="CC3300"/>
                </a:solidFill>
                <a:effectLst>
                  <a:glow rad="139700">
                    <a:srgbClr val="FFFF00"/>
                  </a:glow>
                </a:effectLst>
                <a:latin typeface="SVN-KG Ten Thousand Reasons" panose="02040603050506020204" pitchFamily="18"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200" rtl="0" eaLnBrk="1" fontAlgn="auto" latinLnBrk="0" hangingPunct="1">
              <a:lnSpc>
                <a:spcPct val="100000"/>
              </a:lnSpc>
              <a:spcBef>
                <a:spcPts val="1200"/>
              </a:spcBef>
              <a:spcAft>
                <a:spcPts val="120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hũ</a:t>
            </a:r>
            <a:r>
              <a:rPr kumimoji="0" lang="en-US" sz="6000" b="1"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88F7F7D4-79C9-5E11-169E-7406727B0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49" y="3781425"/>
            <a:ext cx="4058633" cy="2857759"/>
          </a:xfrm>
          <a:prstGeom prst="rect">
            <a:avLst/>
          </a:prstGeom>
        </p:spPr>
      </p:pic>
    </p:spTree>
    <p:extLst>
      <p:ext uri="{BB962C8B-B14F-4D97-AF65-F5344CB8AC3E}">
        <p14:creationId xmlns:p14="http://schemas.microsoft.com/office/powerpoint/2010/main" val="14253092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38FB8C0-89C9-5669-13A5-F9EC529F1A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680" y="-73741"/>
            <a:ext cx="1627436" cy="1627436"/>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7AD57E18-C6DF-646C-8121-C7CEDC279C47}"/>
              </a:ext>
            </a:extLst>
          </p:cNvPr>
          <p:cNvSpPr txBox="1"/>
          <p:nvPr/>
        </p:nvSpPr>
        <p:spPr>
          <a:xfrm>
            <a:off x="615927" y="2226110"/>
            <a:ext cx="411693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Luyện</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đọc</a:t>
            </a:r>
            <a:r>
              <a:rPr kumimoji="0" lang="en-US" altLang="zh-CN"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4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nhóm</a:t>
            </a:r>
            <a:endParaRPr kumimoji="0" lang="zh-CN" altLang="en-US" sz="44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 name="Picture 2">
            <a:extLst>
              <a:ext uri="{FF2B5EF4-FFF2-40B4-BE49-F238E27FC236}">
                <a16:creationId xmlns:a16="http://schemas.microsoft.com/office/drawing/2014/main" id="{ADB3DF56-F1B5-DE93-A191-4EB8A43B1F6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467950" y="541703"/>
            <a:ext cx="2038350" cy="2038350"/>
          </a:xfrm>
          <a:prstGeom prst="rect">
            <a:avLst/>
          </a:prstGeom>
        </p:spPr>
      </p:pic>
      <p:pic>
        <p:nvPicPr>
          <p:cNvPr id="4" name="Picture 3">
            <a:extLst>
              <a:ext uri="{FF2B5EF4-FFF2-40B4-BE49-F238E27FC236}">
                <a16:creationId xmlns:a16="http://schemas.microsoft.com/office/drawing/2014/main" id="{07976973-AE35-4F50-8745-AB30448CCA8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5071523" y="715967"/>
            <a:ext cx="4685628" cy="2436313"/>
          </a:xfrm>
          <a:prstGeom prst="rect">
            <a:avLst/>
          </a:prstGeom>
        </p:spPr>
      </p:pic>
      <p:grpSp>
        <p:nvGrpSpPr>
          <p:cNvPr id="5" name="Group 4">
            <a:extLst>
              <a:ext uri="{FF2B5EF4-FFF2-40B4-BE49-F238E27FC236}">
                <a16:creationId xmlns:a16="http://schemas.microsoft.com/office/drawing/2014/main" id="{06A086E4-F119-6F55-7A0C-805C630D095F}"/>
              </a:ext>
            </a:extLst>
          </p:cNvPr>
          <p:cNvGrpSpPr/>
          <p:nvPr/>
        </p:nvGrpSpPr>
        <p:grpSpPr>
          <a:xfrm>
            <a:off x="5188303" y="3541836"/>
            <a:ext cx="4437389" cy="2517877"/>
            <a:chOff x="6138355" y="864494"/>
            <a:chExt cx="5158854" cy="2613541"/>
          </a:xfrm>
        </p:grpSpPr>
        <p:sp>
          <p:nvSpPr>
            <p:cNvPr id="6" name="Rounded Rectangle 14">
              <a:extLst>
                <a:ext uri="{FF2B5EF4-FFF2-40B4-BE49-F238E27FC236}">
                  <a16:creationId xmlns:a16="http://schemas.microsoft.com/office/drawing/2014/main" id="{FBFCB741-8E36-3BCF-1767-4901B7D2A68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581ABDBB-61F8-6624-49B5-8DE231BDB8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EF5F584E-E080-031E-0107-6A752F22B82C}"/>
              </a:ext>
            </a:extLst>
          </p:cNvPr>
          <p:cNvPicPr>
            <a:picLocks noChangeAspect="1"/>
          </p:cNvPicPr>
          <p:nvPr/>
        </p:nvPicPr>
        <p:blipFill>
          <a:blip r:embed="rId7"/>
          <a:stretch>
            <a:fillRect/>
          </a:stretch>
        </p:blipFill>
        <p:spPr>
          <a:xfrm>
            <a:off x="1606176" y="4031482"/>
            <a:ext cx="1761897" cy="2194750"/>
          </a:xfrm>
          <a:prstGeom prst="rect">
            <a:avLst/>
          </a:prstGeom>
        </p:spPr>
      </p:pic>
    </p:spTree>
    <p:extLst>
      <p:ext uri="{BB962C8B-B14F-4D97-AF65-F5344CB8AC3E}">
        <p14:creationId xmlns:p14="http://schemas.microsoft.com/office/powerpoint/2010/main" val="37677579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D99F5E-A2AE-3DEC-F350-431AD73D2A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A6372D73-5E7B-8733-F521-2097FBEB7E13}"/>
              </a:ext>
            </a:extLst>
          </p:cNvPr>
          <p:cNvSpPr txBox="1"/>
          <p:nvPr/>
        </p:nvSpPr>
        <p:spPr>
          <a:xfrm>
            <a:off x="428623" y="1792980"/>
            <a:ext cx="398551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CB93AF9A-66D9-79E8-3F6E-BD2ECCA18760}"/>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391F0D40-1A6B-2313-F966-65D138084AA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300813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2" name="Picture 1">
            <a:extLst>
              <a:ext uri="{FF2B5EF4-FFF2-40B4-BE49-F238E27FC236}">
                <a16:creationId xmlns:a16="http://schemas.microsoft.com/office/drawing/2014/main" id="{DA6ACBDA-7FAA-8211-16E7-C2248C25E5E5}"/>
              </a:ext>
            </a:extLst>
          </p:cNvPr>
          <p:cNvPicPr>
            <a:picLocks noChangeAspect="1"/>
          </p:cNvPicPr>
          <p:nvPr/>
        </p:nvPicPr>
        <p:blipFill>
          <a:blip r:embed="rId7"/>
          <a:stretch>
            <a:fillRect/>
          </a:stretch>
        </p:blipFill>
        <p:spPr>
          <a:xfrm>
            <a:off x="1839062" y="1600521"/>
            <a:ext cx="9352075" cy="1390008"/>
          </a:xfrm>
          <a:prstGeom prst="rect">
            <a:avLst/>
          </a:prstGeom>
        </p:spPr>
      </p:pic>
    </p:spTree>
    <p:extLst>
      <p:ext uri="{BB962C8B-B14F-4D97-AF65-F5344CB8AC3E}">
        <p14:creationId xmlns:p14="http://schemas.microsoft.com/office/powerpoint/2010/main" val="5187957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1B994D-DB2B-9588-E467-4E0F23EA8606}"/>
              </a:ext>
            </a:extLst>
          </p:cNvPr>
          <p:cNvSpPr txBox="1"/>
          <p:nvPr/>
        </p:nvSpPr>
        <p:spPr>
          <a:xfrm>
            <a:off x="1924835" y="405372"/>
            <a:ext cx="9916181" cy="730200"/>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1.</a:t>
            </a:r>
            <a:r>
              <a:rPr lang="vi-VN" sz="32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 Nếu có bảy hũ vàng, Bi và Bống sẽ làm gì?</a:t>
            </a:r>
          </a:p>
        </p:txBody>
      </p:sp>
      <p:pic>
        <p:nvPicPr>
          <p:cNvPr id="5" name="Picture 4">
            <a:extLst>
              <a:ext uri="{FF2B5EF4-FFF2-40B4-BE49-F238E27FC236}">
                <a16:creationId xmlns:a16="http://schemas.microsoft.com/office/drawing/2014/main" id="{F34C73A0-21E6-461B-24CC-0CAE944C375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0355" b="49768"/>
          <a:stretch/>
        </p:blipFill>
        <p:spPr>
          <a:xfrm>
            <a:off x="304800" y="1851007"/>
            <a:ext cx="2949016" cy="1644079"/>
          </a:xfrm>
          <a:prstGeom prst="rect">
            <a:avLst/>
          </a:prstGeom>
        </p:spPr>
      </p:pic>
      <p:sp>
        <p:nvSpPr>
          <p:cNvPr id="6" name="TextBox 5">
            <a:extLst>
              <a:ext uri="{FF2B5EF4-FFF2-40B4-BE49-F238E27FC236}">
                <a16:creationId xmlns:a16="http://schemas.microsoft.com/office/drawing/2014/main" id="{38EF229D-DC26-2241-293D-8D63EEFFCEC8}"/>
              </a:ext>
            </a:extLst>
          </p:cNvPr>
          <p:cNvSpPr txBox="1"/>
          <p:nvPr/>
        </p:nvSpPr>
        <p:spPr>
          <a:xfrm>
            <a:off x="6096000" y="1996523"/>
            <a:ext cx="5791200"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mua một con ngựa hồng và một cái ô tô.</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4A524EE5-CA81-9C49-6389-D1727DBA9C1A}"/>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886" t="49007" r="1469" b="761"/>
          <a:stretch/>
        </p:blipFill>
        <p:spPr>
          <a:xfrm>
            <a:off x="3172253" y="1865095"/>
            <a:ext cx="2923747" cy="1629992"/>
          </a:xfrm>
          <a:prstGeom prst="rect">
            <a:avLst/>
          </a:prstGeom>
        </p:spPr>
      </p:pic>
      <p:sp>
        <p:nvSpPr>
          <p:cNvPr id="8" name="TextBox 7">
            <a:extLst>
              <a:ext uri="{FF2B5EF4-FFF2-40B4-BE49-F238E27FC236}">
                <a16:creationId xmlns:a16="http://schemas.microsoft.com/office/drawing/2014/main" id="{9D682156-1159-2234-A3D5-6F65B4371599}"/>
              </a:ext>
            </a:extLst>
          </p:cNvPr>
          <p:cNvSpPr txBox="1"/>
          <p:nvPr/>
        </p:nvSpPr>
        <p:spPr>
          <a:xfrm>
            <a:off x="619125" y="3910283"/>
            <a:ext cx="4588502" cy="1468864"/>
          </a:xfrm>
          <a:prstGeom prst="rect">
            <a:avLst/>
          </a:prstGeom>
          <a:noFill/>
        </p:spPr>
        <p:txBody>
          <a:bodyPr wrap="square" rtlCol="0">
            <a:spAutoFit/>
          </a:bodyPr>
          <a:lstStyle/>
          <a:p>
            <a:pPr algn="just" defTabSz="1219170">
              <a:lnSpc>
                <a:spcPct val="150000"/>
              </a:lnSpc>
              <a:buClr>
                <a:srgbClr val="000000"/>
              </a:buClr>
            </a:pPr>
            <a:r>
              <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Bống sẽ mua búp bê và quần áo đẹp.</a:t>
            </a:r>
            <a:endParaRPr lang="vi-VN" sz="32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F24FECC3-3C34-CCA8-0A42-EBCBBA228103}"/>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375" t="49007" r="47980" b="761"/>
          <a:stretch/>
        </p:blipFill>
        <p:spPr>
          <a:xfrm>
            <a:off x="5318324" y="3754407"/>
            <a:ext cx="2742599" cy="1529002"/>
          </a:xfrm>
          <a:prstGeom prst="rect">
            <a:avLst/>
          </a:prstGeom>
        </p:spPr>
      </p:pic>
      <p:pic>
        <p:nvPicPr>
          <p:cNvPr id="10" name="Picture 9">
            <a:extLst>
              <a:ext uri="{FF2B5EF4-FFF2-40B4-BE49-F238E27FC236}">
                <a16:creationId xmlns:a16="http://schemas.microsoft.com/office/drawing/2014/main" id="{A994F385-881B-7ACD-0068-1ACF31A19E94}"/>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8644" t="993" r="1711" b="48775"/>
          <a:stretch/>
        </p:blipFill>
        <p:spPr>
          <a:xfrm>
            <a:off x="8206771" y="3661952"/>
            <a:ext cx="2908071" cy="1621253"/>
          </a:xfrm>
          <a:prstGeom prst="rect">
            <a:avLst/>
          </a:prstGeom>
        </p:spPr>
      </p:pic>
    </p:spTree>
    <p:extLst>
      <p:ext uri="{BB962C8B-B14F-4D97-AF65-F5344CB8AC3E}">
        <p14:creationId xmlns:p14="http://schemas.microsoft.com/office/powerpoint/2010/main" val="31117805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42"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33742B-E269-8189-A423-060E89DF6AE3}"/>
              </a:ext>
            </a:extLst>
          </p:cNvPr>
          <p:cNvSpPr txBox="1"/>
          <p:nvPr/>
        </p:nvSpPr>
        <p:spPr>
          <a:xfrm>
            <a:off x="1100050" y="662681"/>
            <a:ext cx="10253750" cy="646331"/>
          </a:xfrm>
          <a:prstGeom prst="rect">
            <a:avLst/>
          </a:prstGeom>
          <a:noFill/>
        </p:spPr>
        <p:txBody>
          <a:bodyPr wrap="square" rtlCol="0">
            <a:spAutoFit/>
          </a:bodyPr>
          <a:lstStyle/>
          <a:p>
            <a:pPr algn="ctr" defTabSz="1219170">
              <a:buClr>
                <a:srgbClr val="000000"/>
              </a:buClr>
            </a:pPr>
            <a:r>
              <a:rPr lang="vi-VN" sz="3600" b="1" kern="0" dirty="0">
                <a:solidFill>
                  <a:srgbClr val="FC7D77">
                    <a:lumMod val="75000"/>
                  </a:srgbClr>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sym typeface="Arial"/>
              </a:rPr>
              <a:t>Không có bảy hũ vàng, hai anh em làm gì?</a:t>
            </a:r>
          </a:p>
        </p:txBody>
      </p:sp>
      <p:sp>
        <p:nvSpPr>
          <p:cNvPr id="3" name="TextBox 2">
            <a:extLst>
              <a:ext uri="{FF2B5EF4-FFF2-40B4-BE49-F238E27FC236}">
                <a16:creationId xmlns:a16="http://schemas.microsoft.com/office/drawing/2014/main" id="{23CBECB7-233D-0A5B-D49D-BF042E99FDE4}"/>
              </a:ext>
            </a:extLst>
          </p:cNvPr>
          <p:cNvSpPr txBox="1"/>
          <p:nvPr/>
        </p:nvSpPr>
        <p:spPr>
          <a:xfrm>
            <a:off x="3605861" y="2005479"/>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Bống sẽ lấy bút màu ở nhà để vẽ tặng anh ngựa hồng và ô tô.</a:t>
            </a:r>
          </a:p>
        </p:txBody>
      </p:sp>
      <p:pic>
        <p:nvPicPr>
          <p:cNvPr id="4" name="Picture 3">
            <a:extLst>
              <a:ext uri="{FF2B5EF4-FFF2-40B4-BE49-F238E27FC236}">
                <a16:creationId xmlns:a16="http://schemas.microsoft.com/office/drawing/2014/main" id="{8CF1AEFA-8575-43AA-0B26-B000E023FBC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66046" y="3975602"/>
            <a:ext cx="1601054" cy="1386973"/>
          </a:xfrm>
          <a:prstGeom prst="rect">
            <a:avLst/>
          </a:prstGeom>
        </p:spPr>
      </p:pic>
      <p:pic>
        <p:nvPicPr>
          <p:cNvPr id="5" name="Picture 4">
            <a:extLst>
              <a:ext uri="{FF2B5EF4-FFF2-40B4-BE49-F238E27FC236}">
                <a16:creationId xmlns:a16="http://schemas.microsoft.com/office/drawing/2014/main" id="{6EF9298E-682D-1F0B-4DF3-761340CA16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751740" y="2013431"/>
            <a:ext cx="1739068" cy="1215544"/>
          </a:xfrm>
          <a:prstGeom prst="rect">
            <a:avLst/>
          </a:prstGeom>
        </p:spPr>
      </p:pic>
      <p:sp>
        <p:nvSpPr>
          <p:cNvPr id="6" name="TextBox 5">
            <a:extLst>
              <a:ext uri="{FF2B5EF4-FFF2-40B4-BE49-F238E27FC236}">
                <a16:creationId xmlns:a16="http://schemas.microsoft.com/office/drawing/2014/main" id="{988627E7-3E5A-B2DC-C711-7C7AB2BBDF34}"/>
              </a:ext>
            </a:extLst>
          </p:cNvPr>
          <p:cNvSpPr txBox="1"/>
          <p:nvPr/>
        </p:nvSpPr>
        <p:spPr>
          <a:xfrm>
            <a:off x="3577286" y="4075167"/>
            <a:ext cx="7111706" cy="1200329"/>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Bi sẽ vẽ tặng em búp bê và qu</a:t>
            </a:r>
            <a:r>
              <a:rPr lang="en-US"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ầ</a:t>
            </a: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 áo đủ các màu sắc.</a:t>
            </a:r>
            <a:endPar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674633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CD701E-6BEB-2581-362A-10F2B2B740BD}"/>
              </a:ext>
            </a:extLst>
          </p:cNvPr>
          <p:cNvSpPr txBox="1"/>
          <p:nvPr/>
        </p:nvSpPr>
        <p:spPr>
          <a:xfrm>
            <a:off x="749253" y="456990"/>
            <a:ext cx="10571968" cy="1323439"/>
          </a:xfrm>
          <a:prstGeom prst="rect">
            <a:avLst/>
          </a:prstGeom>
          <a:noFill/>
        </p:spPr>
        <p:txBody>
          <a:bodyPr wrap="square" rtlCol="0">
            <a:spAutoFit/>
          </a:bodyPr>
          <a:lstStyle/>
          <a:p>
            <a:pPr algn="ct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3.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Tìm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những</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câu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văn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cho</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thấy</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hai</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anh</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em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rất</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quan</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tâm</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và</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yêu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quí</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 </a:t>
            </a:r>
            <a:r>
              <a:rPr lang="en-GB" sz="4000" b="1" dirty="0" err="1">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nhau</a:t>
            </a:r>
            <a:r>
              <a:rPr lang="en-GB" sz="4000" b="1" dirty="0">
                <a:solidFill>
                  <a:srgbClr val="C00000"/>
                </a:solidFill>
                <a:highlight>
                  <a:srgbClr val="FFFF00"/>
                </a:highlight>
                <a:latin typeface="Arial-Rounded" panose="020B0500000000000000" pitchFamily="34" charset="0"/>
                <a:ea typeface="Arial-Rounded" panose="020B0500000000000000" pitchFamily="34" charset="0"/>
                <a:cs typeface="Arial-Rounded" panose="020B0500000000000000" pitchFamily="34" charset="0"/>
              </a:rPr>
              <a:t>?</a:t>
            </a:r>
          </a:p>
        </p:txBody>
      </p:sp>
      <p:sp>
        <p:nvSpPr>
          <p:cNvPr id="3" name="Rectangle 2">
            <a:extLst>
              <a:ext uri="{FF2B5EF4-FFF2-40B4-BE49-F238E27FC236}">
                <a16:creationId xmlns:a16="http://schemas.microsoft.com/office/drawing/2014/main" id="{5081E99F-6B86-92CA-6DCE-869FE7378969}"/>
              </a:ext>
            </a:extLst>
          </p:cNvPr>
          <p:cNvSpPr/>
          <p:nvPr/>
        </p:nvSpPr>
        <p:spPr>
          <a:xfrm>
            <a:off x="569495" y="2355385"/>
            <a:ext cx="11053009"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Còn anh sẽ vẽ tặng em nhiều búp bê và quần áo đủ các màu sắc.</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266797EA-865D-5C55-4417-CD6252B956FD}"/>
              </a:ext>
            </a:extLst>
          </p:cNvPr>
          <p:cNvSpPr/>
          <p:nvPr/>
        </p:nvSpPr>
        <p:spPr>
          <a:xfrm>
            <a:off x="569495" y="3700616"/>
            <a:ext cx="11110231" cy="1200329"/>
          </a:xfrm>
          <a:prstGeom prst="rect">
            <a:avLst/>
          </a:prstGeom>
        </p:spPr>
        <p:txBody>
          <a:bodyPr wrap="square">
            <a:spAutoFit/>
          </a:bodyPr>
          <a:lstStyle/>
          <a:p>
            <a:pPr algn="just"/>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a:t>
            </a:r>
            <a:r>
              <a:rPr lang="en-GB" sz="3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Em sẽ lấy bút màu để vẽ tặng anh ngựa hồng và ô tô.</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CD0C9D5-A328-25A1-4333-D0867E6E3F3F}"/>
              </a:ext>
            </a:extLst>
          </p:cNvPr>
          <p:cNvSpPr txBox="1"/>
          <p:nvPr/>
        </p:nvSpPr>
        <p:spPr>
          <a:xfrm>
            <a:off x="1243885" y="5255396"/>
            <a:ext cx="10571968" cy="1200329"/>
          </a:xfrm>
          <a:prstGeom prst="rect">
            <a:avLst/>
          </a:prstGeom>
          <a:noFill/>
        </p:spPr>
        <p:txBody>
          <a:bodyPr wrap="square" rtlCol="0">
            <a:spAutoFit/>
          </a:bodyPr>
          <a:lstStyle/>
          <a:p>
            <a:pPr algn="ct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Vì</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sao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nói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này</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thể</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hiện</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yêu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anh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dành</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nhau</a:t>
            </a:r>
            <a:r>
              <a:rPr lang="en-GB"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6DF121F9-9E76-F75E-02BF-D62EA83A1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34" y="5012577"/>
            <a:ext cx="1274343" cy="1228003"/>
          </a:xfrm>
          <a:prstGeom prst="rect">
            <a:avLst/>
          </a:prstGeom>
        </p:spPr>
      </p:pic>
    </p:spTree>
    <p:extLst>
      <p:ext uri="{BB962C8B-B14F-4D97-AF65-F5344CB8AC3E}">
        <p14:creationId xmlns:p14="http://schemas.microsoft.com/office/powerpoint/2010/main" val="34605864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21AE42-BB40-CD25-17A7-BE0048430605}"/>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6B784A65-4D81-4E89-9D1F-CCD4A07D1D8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084B3F7-0D99-7CC8-CB10-B49A67C2D72F}"/>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B892EE32-A1BA-2756-9CC7-57C1C4B0EA59}"/>
              </a:ext>
            </a:extLst>
          </p:cNvPr>
          <p:cNvSpPr txBox="1"/>
          <p:nvPr/>
        </p:nvSpPr>
        <p:spPr>
          <a:xfrm>
            <a:off x="704850" y="2384176"/>
            <a:ext cx="11087099" cy="3170099"/>
          </a:xfrm>
          <a:custGeom>
            <a:avLst/>
            <a:gdLst>
              <a:gd name="connsiteX0" fmla="*/ 0 w 11087099"/>
              <a:gd name="connsiteY0" fmla="*/ 0 h 3170099"/>
              <a:gd name="connsiteX1" fmla="*/ 694403 w 11087099"/>
              <a:gd name="connsiteY1" fmla="*/ 0 h 3170099"/>
              <a:gd name="connsiteX2" fmla="*/ 1388805 w 11087099"/>
              <a:gd name="connsiteY2" fmla="*/ 0 h 3170099"/>
              <a:gd name="connsiteX3" fmla="*/ 2194079 w 11087099"/>
              <a:gd name="connsiteY3" fmla="*/ 0 h 3170099"/>
              <a:gd name="connsiteX4" fmla="*/ 2555868 w 11087099"/>
              <a:gd name="connsiteY4" fmla="*/ 0 h 3170099"/>
              <a:gd name="connsiteX5" fmla="*/ 3028529 w 11087099"/>
              <a:gd name="connsiteY5" fmla="*/ 0 h 3170099"/>
              <a:gd name="connsiteX6" fmla="*/ 3722931 w 11087099"/>
              <a:gd name="connsiteY6" fmla="*/ 0 h 3170099"/>
              <a:gd name="connsiteX7" fmla="*/ 4417334 w 11087099"/>
              <a:gd name="connsiteY7" fmla="*/ 0 h 3170099"/>
              <a:gd name="connsiteX8" fmla="*/ 4889994 w 11087099"/>
              <a:gd name="connsiteY8" fmla="*/ 0 h 3170099"/>
              <a:gd name="connsiteX9" fmla="*/ 5251784 w 11087099"/>
              <a:gd name="connsiteY9" fmla="*/ 0 h 3170099"/>
              <a:gd name="connsiteX10" fmla="*/ 6057057 w 11087099"/>
              <a:gd name="connsiteY10" fmla="*/ 0 h 3170099"/>
              <a:gd name="connsiteX11" fmla="*/ 6307976 w 11087099"/>
              <a:gd name="connsiteY11" fmla="*/ 0 h 3170099"/>
              <a:gd name="connsiteX12" fmla="*/ 6669765 w 11087099"/>
              <a:gd name="connsiteY12" fmla="*/ 0 h 3170099"/>
              <a:gd name="connsiteX13" fmla="*/ 7031555 w 11087099"/>
              <a:gd name="connsiteY13" fmla="*/ 0 h 3170099"/>
              <a:gd name="connsiteX14" fmla="*/ 7615086 w 11087099"/>
              <a:gd name="connsiteY14" fmla="*/ 0 h 3170099"/>
              <a:gd name="connsiteX15" fmla="*/ 7866005 w 11087099"/>
              <a:gd name="connsiteY15" fmla="*/ 0 h 3170099"/>
              <a:gd name="connsiteX16" fmla="*/ 8449537 w 11087099"/>
              <a:gd name="connsiteY16" fmla="*/ 0 h 3170099"/>
              <a:gd name="connsiteX17" fmla="*/ 9254810 w 11087099"/>
              <a:gd name="connsiteY17" fmla="*/ 0 h 3170099"/>
              <a:gd name="connsiteX18" fmla="*/ 9616600 w 11087099"/>
              <a:gd name="connsiteY18" fmla="*/ 0 h 3170099"/>
              <a:gd name="connsiteX19" fmla="*/ 10200131 w 11087099"/>
              <a:gd name="connsiteY19" fmla="*/ 0 h 3170099"/>
              <a:gd name="connsiteX20" fmla="*/ 11087099 w 11087099"/>
              <a:gd name="connsiteY20" fmla="*/ 0 h 3170099"/>
              <a:gd name="connsiteX21" fmla="*/ 11087099 w 11087099"/>
              <a:gd name="connsiteY21" fmla="*/ 433247 h 3170099"/>
              <a:gd name="connsiteX22" fmla="*/ 11087099 w 11087099"/>
              <a:gd name="connsiteY22" fmla="*/ 929896 h 3170099"/>
              <a:gd name="connsiteX23" fmla="*/ 11087099 w 11087099"/>
              <a:gd name="connsiteY23" fmla="*/ 1489947 h 3170099"/>
              <a:gd name="connsiteX24" fmla="*/ 11087099 w 11087099"/>
              <a:gd name="connsiteY24" fmla="*/ 1923193 h 3170099"/>
              <a:gd name="connsiteX25" fmla="*/ 11087099 w 11087099"/>
              <a:gd name="connsiteY25" fmla="*/ 2451543 h 3170099"/>
              <a:gd name="connsiteX26" fmla="*/ 11087099 w 11087099"/>
              <a:gd name="connsiteY26" fmla="*/ 3170099 h 3170099"/>
              <a:gd name="connsiteX27" fmla="*/ 10392696 w 11087099"/>
              <a:gd name="connsiteY27" fmla="*/ 3170099 h 3170099"/>
              <a:gd name="connsiteX28" fmla="*/ 9920036 w 11087099"/>
              <a:gd name="connsiteY28" fmla="*/ 3170099 h 3170099"/>
              <a:gd name="connsiteX29" fmla="*/ 9447375 w 11087099"/>
              <a:gd name="connsiteY29" fmla="*/ 3170099 h 3170099"/>
              <a:gd name="connsiteX30" fmla="*/ 8752973 w 11087099"/>
              <a:gd name="connsiteY30" fmla="*/ 3170099 h 3170099"/>
              <a:gd name="connsiteX31" fmla="*/ 7947699 w 11087099"/>
              <a:gd name="connsiteY31" fmla="*/ 3170099 h 3170099"/>
              <a:gd name="connsiteX32" fmla="*/ 7475039 w 11087099"/>
              <a:gd name="connsiteY32" fmla="*/ 3170099 h 3170099"/>
              <a:gd name="connsiteX33" fmla="*/ 7113249 w 11087099"/>
              <a:gd name="connsiteY33" fmla="*/ 3170099 h 3170099"/>
              <a:gd name="connsiteX34" fmla="*/ 6640589 w 11087099"/>
              <a:gd name="connsiteY34" fmla="*/ 3170099 h 3170099"/>
              <a:gd name="connsiteX35" fmla="*/ 5946186 w 11087099"/>
              <a:gd name="connsiteY35" fmla="*/ 3170099 h 3170099"/>
              <a:gd name="connsiteX36" fmla="*/ 5473526 w 11087099"/>
              <a:gd name="connsiteY36" fmla="*/ 3170099 h 3170099"/>
              <a:gd name="connsiteX37" fmla="*/ 4668252 w 11087099"/>
              <a:gd name="connsiteY37" fmla="*/ 3170099 h 3170099"/>
              <a:gd name="connsiteX38" fmla="*/ 3973850 w 11087099"/>
              <a:gd name="connsiteY38" fmla="*/ 3170099 h 3170099"/>
              <a:gd name="connsiteX39" fmla="*/ 3390318 w 11087099"/>
              <a:gd name="connsiteY39" fmla="*/ 3170099 h 3170099"/>
              <a:gd name="connsiteX40" fmla="*/ 3139400 w 11087099"/>
              <a:gd name="connsiteY40" fmla="*/ 3170099 h 3170099"/>
              <a:gd name="connsiteX41" fmla="*/ 2444997 w 11087099"/>
              <a:gd name="connsiteY41" fmla="*/ 3170099 h 3170099"/>
              <a:gd name="connsiteX42" fmla="*/ 1972337 w 11087099"/>
              <a:gd name="connsiteY42" fmla="*/ 3170099 h 3170099"/>
              <a:gd name="connsiteX43" fmla="*/ 1167063 w 11087099"/>
              <a:gd name="connsiteY43" fmla="*/ 3170099 h 3170099"/>
              <a:gd name="connsiteX44" fmla="*/ 0 w 11087099"/>
              <a:gd name="connsiteY44" fmla="*/ 3170099 h 3170099"/>
              <a:gd name="connsiteX45" fmla="*/ 0 w 11087099"/>
              <a:gd name="connsiteY45" fmla="*/ 2578347 h 3170099"/>
              <a:gd name="connsiteX46" fmla="*/ 0 w 11087099"/>
              <a:gd name="connsiteY46" fmla="*/ 2113399 h 3170099"/>
              <a:gd name="connsiteX47" fmla="*/ 0 w 11087099"/>
              <a:gd name="connsiteY47" fmla="*/ 1648451 h 3170099"/>
              <a:gd name="connsiteX48" fmla="*/ 0 w 11087099"/>
              <a:gd name="connsiteY48" fmla="*/ 1183504 h 3170099"/>
              <a:gd name="connsiteX49" fmla="*/ 0 w 11087099"/>
              <a:gd name="connsiteY49" fmla="*/ 686855 h 3170099"/>
              <a:gd name="connsiteX50" fmla="*/ 0 w 11087099"/>
              <a:gd name="connsiteY50"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170099"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089491" y="204394"/>
                  <a:pt x="11073480" y="237669"/>
                  <a:pt x="11087099" y="433247"/>
                </a:cubicBezTo>
                <a:cubicBezTo>
                  <a:pt x="11100718" y="628825"/>
                  <a:pt x="11076629" y="728899"/>
                  <a:pt x="11087099" y="929896"/>
                </a:cubicBezTo>
                <a:cubicBezTo>
                  <a:pt x="11097569" y="1130893"/>
                  <a:pt x="11086803" y="1318581"/>
                  <a:pt x="11087099" y="1489947"/>
                </a:cubicBezTo>
                <a:cubicBezTo>
                  <a:pt x="11087395" y="1661313"/>
                  <a:pt x="11082685" y="1765333"/>
                  <a:pt x="11087099" y="1923193"/>
                </a:cubicBezTo>
                <a:cubicBezTo>
                  <a:pt x="11091513" y="2081053"/>
                  <a:pt x="11077430" y="2291109"/>
                  <a:pt x="11087099" y="2451543"/>
                </a:cubicBezTo>
                <a:cubicBezTo>
                  <a:pt x="11096768" y="2611977"/>
                  <a:pt x="11009780" y="2909226"/>
                  <a:pt x="11087099" y="3170099"/>
                </a:cubicBezTo>
                <a:cubicBezTo>
                  <a:pt x="10837402" y="3227073"/>
                  <a:pt x="10714998" y="3141299"/>
                  <a:pt x="10392696" y="3170099"/>
                </a:cubicBezTo>
                <a:cubicBezTo>
                  <a:pt x="10070394" y="3198899"/>
                  <a:pt x="10103950" y="3154652"/>
                  <a:pt x="9920036" y="3170099"/>
                </a:cubicBezTo>
                <a:cubicBezTo>
                  <a:pt x="9736122" y="3185546"/>
                  <a:pt x="9635176" y="3137392"/>
                  <a:pt x="9447375" y="3170099"/>
                </a:cubicBezTo>
                <a:cubicBezTo>
                  <a:pt x="9259574" y="3202806"/>
                  <a:pt x="8908375" y="3090619"/>
                  <a:pt x="8752973" y="3170099"/>
                </a:cubicBezTo>
                <a:cubicBezTo>
                  <a:pt x="8597571" y="3249579"/>
                  <a:pt x="8198422" y="3081972"/>
                  <a:pt x="7947699" y="3170099"/>
                </a:cubicBezTo>
                <a:cubicBezTo>
                  <a:pt x="7696976" y="3258226"/>
                  <a:pt x="7612775" y="3117713"/>
                  <a:pt x="7475039" y="3170099"/>
                </a:cubicBezTo>
                <a:cubicBezTo>
                  <a:pt x="7337303" y="3222485"/>
                  <a:pt x="7294097" y="3146524"/>
                  <a:pt x="7113249" y="3170099"/>
                </a:cubicBezTo>
                <a:cubicBezTo>
                  <a:pt x="6932401" y="3193674"/>
                  <a:pt x="6778096" y="3131800"/>
                  <a:pt x="6640589" y="3170099"/>
                </a:cubicBezTo>
                <a:cubicBezTo>
                  <a:pt x="6503082" y="3208398"/>
                  <a:pt x="6223405" y="3113354"/>
                  <a:pt x="5946186" y="3170099"/>
                </a:cubicBezTo>
                <a:cubicBezTo>
                  <a:pt x="5668967" y="3226844"/>
                  <a:pt x="5651693" y="3146402"/>
                  <a:pt x="5473526" y="3170099"/>
                </a:cubicBezTo>
                <a:cubicBezTo>
                  <a:pt x="5295359" y="3193796"/>
                  <a:pt x="5044401" y="3115275"/>
                  <a:pt x="4668252" y="3170099"/>
                </a:cubicBezTo>
                <a:cubicBezTo>
                  <a:pt x="4292103" y="3224923"/>
                  <a:pt x="4232526" y="3124305"/>
                  <a:pt x="3973850" y="3170099"/>
                </a:cubicBezTo>
                <a:cubicBezTo>
                  <a:pt x="3715174" y="3215893"/>
                  <a:pt x="3561067" y="3121024"/>
                  <a:pt x="3390318" y="3170099"/>
                </a:cubicBezTo>
                <a:cubicBezTo>
                  <a:pt x="3219569" y="3219174"/>
                  <a:pt x="3258471" y="3162109"/>
                  <a:pt x="3139400" y="3170099"/>
                </a:cubicBezTo>
                <a:cubicBezTo>
                  <a:pt x="3020329" y="3178089"/>
                  <a:pt x="2678365" y="3091837"/>
                  <a:pt x="2444997" y="3170099"/>
                </a:cubicBezTo>
                <a:cubicBezTo>
                  <a:pt x="2211629" y="3248361"/>
                  <a:pt x="2200590" y="3151567"/>
                  <a:pt x="1972337" y="3170099"/>
                </a:cubicBezTo>
                <a:cubicBezTo>
                  <a:pt x="1744084" y="3188631"/>
                  <a:pt x="1538825" y="3130366"/>
                  <a:pt x="1167063" y="3170099"/>
                </a:cubicBezTo>
                <a:cubicBezTo>
                  <a:pt x="795301" y="3209832"/>
                  <a:pt x="460698" y="3123974"/>
                  <a:pt x="0" y="3170099"/>
                </a:cubicBezTo>
                <a:cubicBezTo>
                  <a:pt x="-9546" y="2876679"/>
                  <a:pt x="38639" y="2837180"/>
                  <a:pt x="0" y="2578347"/>
                </a:cubicBezTo>
                <a:cubicBezTo>
                  <a:pt x="-38639" y="2319514"/>
                  <a:pt x="20206" y="2255935"/>
                  <a:pt x="0" y="2113399"/>
                </a:cubicBezTo>
                <a:cubicBezTo>
                  <a:pt x="-20206" y="1970863"/>
                  <a:pt x="5307" y="1768757"/>
                  <a:pt x="0" y="1648451"/>
                </a:cubicBezTo>
                <a:cubicBezTo>
                  <a:pt x="-5307" y="1528145"/>
                  <a:pt x="2249" y="1405141"/>
                  <a:pt x="0" y="1183504"/>
                </a:cubicBezTo>
                <a:cubicBezTo>
                  <a:pt x="-2249" y="961867"/>
                  <a:pt x="27542" y="849317"/>
                  <a:pt x="0" y="686855"/>
                </a:cubicBezTo>
                <a:cubicBezTo>
                  <a:pt x="-27542" y="524393"/>
                  <a:pt x="9016" y="275974"/>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just">
              <a:defRPr/>
            </a:pPr>
            <a:r>
              <a:rPr lang="en-US"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 đọc nói lên niềm vui của hai anh em Bi và Bống vào một ngày mưa, khi nhìn thấy cầu vồng. Cả hai đều muốn làm những điều tốt đẹp cho người khác. Điều đó thể hiện tình cảm yêu thương, gắn bó của hai anh em Bi và Bống. </a:t>
            </a:r>
            <a:endParaRPr kumimoji="0" lang="en-US" sz="40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303037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47F7C912-E9BA-92E4-D1F6-46BFF8A4E607}"/>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Khi cơn mưa vừa dứt, hai anh em Bi và Bống chợt thấy cầu vồng: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Cầu vồng kìa! Em nhìn xem. Đẹp quá!</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Bi chỉ lên bầu trời và nói tiếp: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Anh nghe nói dưới chân cầu vồng có bảy hũ vàng đấy.</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hưởng ứng:</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Lát nữa, mình sẽ đi lấy về nhé! Có vàng rồi, em sẽ mua nhiều búp bê và quần áo đẹp.</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mua một con ngựa hồng và một cái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Bỗng nhiên, cầu vồng biến mất. Bi cười:</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ơi! Anh đùa đấy! Ở đó không có vàng đâu.</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Bống vui vẻ:</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Thế ạ? Nếu vậy, em sẽ lấy bút màu để vẽ tặng anh ngựa hồng và ô tô.</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 Còn anh sẽ vẽ tặng em nhiều búp bê và quần áo đủ các màu sắc.</a:t>
            </a:r>
          </a:p>
          <a:p>
            <a:pPr algn="just"/>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 có bảy hũ vàng dưới chân cầu vồng, hai anh em vẫn cười vui vẻ.</a:t>
            </a:r>
          </a:p>
          <a:p>
            <a:pPr algn="r"/>
            <a:r>
              <a:rPr lang="vi-VN"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(Theo 108 truyện mẹ kể con nghe)</a:t>
            </a:r>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9B15CF1C-2F65-84A2-537D-25FF697C0007}"/>
              </a:ext>
            </a:extLst>
          </p:cNvPr>
          <p:cNvSpPr/>
          <p:nvPr/>
        </p:nvSpPr>
        <p:spPr>
          <a:xfrm>
            <a:off x="2997200" y="16933"/>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14">
            <a:extLst>
              <a:ext uri="{FF2B5EF4-FFF2-40B4-BE49-F238E27FC236}">
                <a16:creationId xmlns:a16="http://schemas.microsoft.com/office/drawing/2014/main" id="{9FE9C2F0-C27A-D908-7DF5-41C473FE4683}"/>
              </a:ext>
            </a:extLst>
          </p:cNvPr>
          <p:cNvSpPr/>
          <p:nvPr/>
        </p:nvSpPr>
        <p:spPr>
          <a:xfrm>
            <a:off x="0" y="16934"/>
            <a:ext cx="2997200" cy="778934"/>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Luyện</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đọc</a:t>
            </a:r>
            <a:r>
              <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rPr>
              <a:t> </a:t>
            </a:r>
            <a:r>
              <a:rPr lang="en-GB" sz="4000" dirty="0" err="1">
                <a:solidFill>
                  <a:srgbClr val="843C0C"/>
                </a:solidFill>
                <a:latin typeface="Arial-Rounded" panose="020B0500000000000000" pitchFamily="34" charset="0"/>
                <a:ea typeface="Arial-Rounded" panose="020B0500000000000000" pitchFamily="34" charset="0"/>
                <a:cs typeface="Arial-Rounded" panose="020B0500000000000000" pitchFamily="34" charset="0"/>
              </a:rPr>
              <a:t>lại</a:t>
            </a:r>
            <a:endParaRPr lang="en-GB" sz="4000" dirty="0">
              <a:solidFill>
                <a:srgbClr val="843C0C"/>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86232793-EBCB-EA8E-2181-86B95A954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418" y="-33866"/>
            <a:ext cx="7183283" cy="795867"/>
          </a:xfrm>
          <a:prstGeom prst="rect">
            <a:avLst/>
          </a:prstGeom>
        </p:spPr>
      </p:pic>
    </p:spTree>
    <p:extLst>
      <p:ext uri="{BB962C8B-B14F-4D97-AF65-F5344CB8AC3E}">
        <p14:creationId xmlns:p14="http://schemas.microsoft.com/office/powerpoint/2010/main" val="15725394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54053646-97F0-8C77-ECA9-E56386B440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7946" y="783950"/>
            <a:ext cx="10058400" cy="1731901"/>
          </a:xfrm>
          <a:prstGeom prst="rect">
            <a:avLst/>
          </a:prstGeom>
        </p:spPr>
      </p:pic>
      <p:pic>
        <p:nvPicPr>
          <p:cNvPr id="8" name="Picture 7">
            <a:extLst>
              <a:ext uri="{FF2B5EF4-FFF2-40B4-BE49-F238E27FC236}">
                <a16:creationId xmlns:a16="http://schemas.microsoft.com/office/drawing/2014/main" id="{3E5B286F-4225-0694-8D8A-A55C7E6B29F0}"/>
              </a:ext>
            </a:extLst>
          </p:cNvPr>
          <p:cNvPicPr>
            <a:picLocks noChangeAspect="1"/>
          </p:cNvPicPr>
          <p:nvPr/>
        </p:nvPicPr>
        <p:blipFill rotWithShape="1">
          <a:blip r:embed="rId8">
            <a:extLst>
              <a:ext uri="{28A0092B-C50C-407E-A947-70E740481C1C}">
                <a14:useLocalDpi xmlns:a14="http://schemas.microsoft.com/office/drawing/2010/main" val="0"/>
              </a:ext>
            </a:extLst>
          </a:blip>
          <a:srcRect l="23546" r="25612"/>
          <a:stretch/>
        </p:blipFill>
        <p:spPr>
          <a:xfrm>
            <a:off x="4089369" y="2377628"/>
            <a:ext cx="5113945" cy="1704038"/>
          </a:xfrm>
          <a:prstGeom prst="rect">
            <a:avLst/>
          </a:prstGeom>
        </p:spPr>
      </p:pic>
      <p:pic>
        <p:nvPicPr>
          <p:cNvPr id="9" name="Picture 8">
            <a:extLst>
              <a:ext uri="{FF2B5EF4-FFF2-40B4-BE49-F238E27FC236}">
                <a16:creationId xmlns:a16="http://schemas.microsoft.com/office/drawing/2014/main" id="{20FA7B45-36A0-1AE8-B440-970B25DC49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91807" y="2635014"/>
            <a:ext cx="3018134" cy="1443251"/>
          </a:xfrm>
          <a:prstGeom prst="rect">
            <a:avLst/>
          </a:prstGeom>
        </p:spPr>
      </p:pic>
    </p:spTree>
    <p:extLst>
      <p:ext uri="{BB962C8B-B14F-4D97-AF65-F5344CB8AC3E}">
        <p14:creationId xmlns:p14="http://schemas.microsoft.com/office/powerpoint/2010/main" val="8613001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33999DC7-6882-F63A-0440-2E4D9DD16C46}"/>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DE9B394-F1C0-3A84-D5A7-EFDAFE62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4" name="TextBox 3">
            <a:extLst>
              <a:ext uri="{FF2B5EF4-FFF2-40B4-BE49-F238E27FC236}">
                <a16:creationId xmlns:a16="http://schemas.microsoft.com/office/drawing/2014/main" id="{BA45C8DA-5A63-6400-7E33-BB0A7F88B8FD}"/>
              </a:ext>
            </a:extLst>
          </p:cNvPr>
          <p:cNvSpPr txBox="1"/>
          <p:nvPr/>
        </p:nvSpPr>
        <p:spPr>
          <a:xfrm>
            <a:off x="584320" y="985393"/>
            <a:ext cx="10571968" cy="584775"/>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Xếp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từ</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ngữ</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dưới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đây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nhóm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thích</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hợp</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Cloud 4">
            <a:extLst>
              <a:ext uri="{FF2B5EF4-FFF2-40B4-BE49-F238E27FC236}">
                <a16:creationId xmlns:a16="http://schemas.microsoft.com/office/drawing/2014/main" id="{3CFC10EF-5967-585E-1598-5A5F675D325E}"/>
              </a:ext>
            </a:extLst>
          </p:cNvPr>
          <p:cNvSpPr/>
          <p:nvPr/>
        </p:nvSpPr>
        <p:spPr>
          <a:xfrm>
            <a:off x="4024936" y="1960333"/>
            <a:ext cx="1555988" cy="101699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355E5A4A-91EB-4D7C-999A-2D0BB9ECEC08}"/>
              </a:ext>
            </a:extLst>
          </p:cNvPr>
          <p:cNvSpPr/>
          <p:nvPr/>
        </p:nvSpPr>
        <p:spPr>
          <a:xfrm>
            <a:off x="6883200" y="2040085"/>
            <a:ext cx="1116330" cy="85748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Bi</a:t>
            </a:r>
          </a:p>
        </p:txBody>
      </p:sp>
      <p:sp>
        <p:nvSpPr>
          <p:cNvPr id="7" name="Cloud 6">
            <a:extLst>
              <a:ext uri="{FF2B5EF4-FFF2-40B4-BE49-F238E27FC236}">
                <a16:creationId xmlns:a16="http://schemas.microsoft.com/office/drawing/2014/main" id="{452CC95C-A8FA-440D-0BB0-271C4064F0BC}"/>
              </a:ext>
            </a:extLst>
          </p:cNvPr>
          <p:cNvSpPr/>
          <p:nvPr/>
        </p:nvSpPr>
        <p:spPr>
          <a:xfrm>
            <a:off x="9341414" y="1960333"/>
            <a:ext cx="1654246" cy="70285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anh</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80621718-1AA4-5CF1-0BFA-C53EB765B8EB}"/>
              </a:ext>
            </a:extLst>
          </p:cNvPr>
          <p:cNvSpPr/>
          <p:nvPr/>
        </p:nvSpPr>
        <p:spPr>
          <a:xfrm>
            <a:off x="826542" y="3436962"/>
            <a:ext cx="2413964" cy="1231762"/>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quần</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áo</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8">
            <a:extLst>
              <a:ext uri="{FF2B5EF4-FFF2-40B4-BE49-F238E27FC236}">
                <a16:creationId xmlns:a16="http://schemas.microsoft.com/office/drawing/2014/main" id="{18DE8F7B-C783-7C57-815B-4543202BAC4F}"/>
              </a:ext>
            </a:extLst>
          </p:cNvPr>
          <p:cNvSpPr/>
          <p:nvPr/>
        </p:nvSpPr>
        <p:spPr>
          <a:xfrm>
            <a:off x="4317121" y="3595843"/>
            <a:ext cx="1748699" cy="1093438"/>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ô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tô</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C3BD5B5D-0606-E349-B9AA-193550109258}"/>
              </a:ext>
            </a:extLst>
          </p:cNvPr>
          <p:cNvSpPr/>
          <p:nvPr/>
        </p:nvSpPr>
        <p:spPr>
          <a:xfrm>
            <a:off x="7017314" y="3547820"/>
            <a:ext cx="2206696" cy="1042736"/>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búp</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B5670AF8-A5FD-F7EB-66ED-4F8E230006A0}"/>
              </a:ext>
            </a:extLst>
          </p:cNvPr>
          <p:cNvSpPr/>
          <p:nvPr/>
        </p:nvSpPr>
        <p:spPr>
          <a:xfrm>
            <a:off x="9969106" y="3543213"/>
            <a:ext cx="1743791" cy="756684"/>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71FAF37-5242-6EE0-BD26-98B448434056}"/>
              </a:ext>
            </a:extLst>
          </p:cNvPr>
          <p:cNvSpPr/>
          <p:nvPr/>
        </p:nvSpPr>
        <p:spPr>
          <a:xfrm>
            <a:off x="805486" y="1960333"/>
            <a:ext cx="2391429" cy="1042737"/>
          </a:xfrm>
          <a:prstGeom prst="cloud">
            <a:avLst/>
          </a:prstGeom>
          <a:solidFill>
            <a:srgbClr val="99FFCC">
              <a:alpha val="43000"/>
            </a:srgbClr>
          </a:solidFill>
          <a:ln>
            <a:solidFill>
              <a:srgbClr val="33FFD8"/>
            </a:solidFill>
            <a:prstDash val="lgDashDot"/>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Hũ</a:t>
            </a:r>
            <a:r>
              <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vàng</a:t>
            </a:r>
            <a:endParaRPr lang="en-GB"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B75F133B-4A89-C953-1C5B-CB5938CB1C06}"/>
              </a:ext>
            </a:extLst>
          </p:cNvPr>
          <p:cNvSpPr/>
          <p:nvPr/>
        </p:nvSpPr>
        <p:spPr>
          <a:xfrm>
            <a:off x="3942039" y="5124113"/>
            <a:ext cx="5481500" cy="646331"/>
          </a:xfrm>
          <a:prstGeom prst="rect">
            <a:avLst/>
          </a:prstGeom>
        </p:spPr>
        <p:txBody>
          <a:bodyPr wrap="squar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a.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người</a:t>
            </a:r>
            <a:endPar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2DD9F573-CE79-96E3-ADCB-3611E18D5B88}"/>
              </a:ext>
            </a:extLst>
          </p:cNvPr>
          <p:cNvSpPr/>
          <p:nvPr/>
        </p:nvSpPr>
        <p:spPr>
          <a:xfrm>
            <a:off x="4141580" y="5805187"/>
            <a:ext cx="3304110" cy="646331"/>
          </a:xfrm>
          <a:prstGeom prst="rect">
            <a:avLst/>
          </a:prstGeom>
        </p:spPr>
        <p:txBody>
          <a:bodyPr wrap="none">
            <a:spAutoFit/>
          </a:bodyPr>
          <a:lstStyle/>
          <a:p>
            <a:pPr algn="just"/>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b.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ngữ</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chỉ</a:t>
            </a:r>
            <a:r>
              <a:rPr lang="en-GB"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GB" sz="3600" b="1" dirty="0" err="1">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rPr>
              <a:t>vật</a:t>
            </a:r>
            <a:endParaRPr lang="vi-VN" sz="3600" b="1"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8870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grpId="1" nodeType="clickEffect">
                                  <p:stCondLst>
                                    <p:cond delay="0"/>
                                  </p:stCondLst>
                                  <p:childTnLst>
                                    <p:animMotion origin="layout" path="M 3.125E-6 -2.96296E-6 L -0.28581 -0.4875 " pathEditMode="relative" rAng="0" ptsTypes="AA">
                                      <p:cBhvr>
                                        <p:cTn id="43" dur="2000" fill="hold"/>
                                        <p:tgtEl>
                                          <p:spTgt spid="13"/>
                                        </p:tgtEl>
                                        <p:attrNameLst>
                                          <p:attrName>ppt_x</p:attrName>
                                          <p:attrName>ppt_y</p:attrName>
                                        </p:attrNameLst>
                                      </p:cBhvr>
                                      <p:rCtr x="-14297" y="-24375"/>
                                    </p:animMotion>
                                  </p:childTnLst>
                                </p:cTn>
                              </p:par>
                              <p:par>
                                <p:cTn id="44" presetID="56" presetClass="path" presetSubtype="0" accel="50000" decel="50000" fill="hold" grpId="1" nodeType="withEffect">
                                  <p:stCondLst>
                                    <p:cond delay="0"/>
                                  </p:stCondLst>
                                  <p:childTnLst>
                                    <p:animMotion origin="layout" path="M -2.08333E-7 1.48148E-6 L 0.30326 -0.59607 " pathEditMode="relative" rAng="0" ptsTypes="AA">
                                      <p:cBhvr>
                                        <p:cTn id="45" dur="2000" fill="hold"/>
                                        <p:tgtEl>
                                          <p:spTgt spid="14"/>
                                        </p:tgtEl>
                                        <p:attrNameLst>
                                          <p:attrName>ppt_x</p:attrName>
                                          <p:attrName>ppt_y</p:attrName>
                                        </p:attrNameLst>
                                      </p:cBhvr>
                                      <p:rCtr x="15156" y="-29815"/>
                                    </p:animMotion>
                                  </p:childTnLst>
                                </p:cTn>
                              </p:par>
                              <p:par>
                                <p:cTn id="46" presetID="49" presetClass="path" presetSubtype="0" accel="50000" decel="50000" fill="hold" grpId="1" nodeType="withEffect">
                                  <p:stCondLst>
                                    <p:cond delay="0"/>
                                  </p:stCondLst>
                                  <p:childTnLst>
                                    <p:animMotion origin="layout" path="M -2.08333E-7 -3.7037E-6 L -0.21198 0.1125 " pathEditMode="relative" rAng="0" ptsTypes="AA">
                                      <p:cBhvr>
                                        <p:cTn id="47" dur="2000" fill="hold"/>
                                        <p:tgtEl>
                                          <p:spTgt spid="5"/>
                                        </p:tgtEl>
                                        <p:attrNameLst>
                                          <p:attrName>ppt_x</p:attrName>
                                          <p:attrName>ppt_y</p:attrName>
                                        </p:attrNameLst>
                                      </p:cBhvr>
                                      <p:rCtr x="-10599" y="5625"/>
                                    </p:animMotion>
                                  </p:childTnLst>
                                </p:cTn>
                              </p:par>
                              <p:par>
                                <p:cTn id="48" presetID="49" presetClass="path" presetSubtype="0" accel="50000" decel="50000" fill="hold" grpId="1" nodeType="withEffect">
                                  <p:stCondLst>
                                    <p:cond delay="0"/>
                                  </p:stCondLst>
                                  <p:childTnLst>
                                    <p:animMotion origin="layout" path="M 3.54167E-6 -3.7037E-6 L -0.27006 0.1125 " pathEditMode="relative" rAng="0" ptsTypes="AA">
                                      <p:cBhvr>
                                        <p:cTn id="49" dur="2000" fill="hold"/>
                                        <p:tgtEl>
                                          <p:spTgt spid="6"/>
                                        </p:tgtEl>
                                        <p:attrNameLst>
                                          <p:attrName>ppt_x</p:attrName>
                                          <p:attrName>ppt_y</p:attrName>
                                        </p:attrNameLst>
                                      </p:cBhvr>
                                      <p:rCtr x="-13503" y="5625"/>
                                    </p:animMotion>
                                  </p:childTnLst>
                                </p:cTn>
                              </p:par>
                              <p:par>
                                <p:cTn id="50" presetID="49" presetClass="path" presetSubtype="0" accel="50000" decel="50000" fill="hold" grpId="1" nodeType="withEffect">
                                  <p:stCondLst>
                                    <p:cond delay="0"/>
                                  </p:stCondLst>
                                  <p:childTnLst>
                                    <p:animMotion origin="layout" path="M -4.375E-6 2.96296E-6 L -0.50039 0.31481 " pathEditMode="relative" rAng="0" ptsTypes="AA">
                                      <p:cBhvr>
                                        <p:cTn id="51" dur="2000" fill="hold"/>
                                        <p:tgtEl>
                                          <p:spTgt spid="7"/>
                                        </p:tgtEl>
                                        <p:attrNameLst>
                                          <p:attrName>ppt_x</p:attrName>
                                          <p:attrName>ppt_y</p:attrName>
                                        </p:attrNameLst>
                                      </p:cBhvr>
                                      <p:rCtr x="-25026" y="15741"/>
                                    </p:animMotion>
                                  </p:childTnLst>
                                </p:cTn>
                              </p:par>
                              <p:par>
                                <p:cTn id="52" presetID="49" presetClass="path" presetSubtype="0" accel="50000" decel="50000" fill="hold" grpId="1" nodeType="withEffect">
                                  <p:stCondLst>
                                    <p:cond delay="0"/>
                                  </p:stCondLst>
                                  <p:childTnLst>
                                    <p:animMotion origin="layout" path="M -2.70833E-6 7.40741E-7 L -0.71146 0.08889 " pathEditMode="relative" rAng="0" ptsTypes="AA">
                                      <p:cBhvr>
                                        <p:cTn id="53" dur="2000" fill="hold"/>
                                        <p:tgtEl>
                                          <p:spTgt spid="11"/>
                                        </p:tgtEl>
                                        <p:attrNameLst>
                                          <p:attrName>ppt_x</p:attrName>
                                          <p:attrName>ppt_y</p:attrName>
                                        </p:attrNameLst>
                                      </p:cBhvr>
                                      <p:rCtr x="-35573" y="4444"/>
                                    </p:animMotion>
                                  </p:childTnLst>
                                </p:cTn>
                              </p:par>
                              <p:par>
                                <p:cTn id="54" presetID="49" presetClass="path" presetSubtype="0" accel="50000" decel="50000" fill="hold" grpId="1" nodeType="withEffect">
                                  <p:stCondLst>
                                    <p:cond delay="0"/>
                                  </p:stCondLst>
                                  <p:childTnLst>
                                    <p:animMotion origin="layout" path="M -2.5E-6 4.44444E-6 L 0.67344 0.1081 " pathEditMode="relative" rAng="0" ptsTypes="AA">
                                      <p:cBhvr>
                                        <p:cTn id="55" dur="2000" fill="hold"/>
                                        <p:tgtEl>
                                          <p:spTgt spid="12"/>
                                        </p:tgtEl>
                                        <p:attrNameLst>
                                          <p:attrName>ppt_x</p:attrName>
                                          <p:attrName>ppt_y</p:attrName>
                                        </p:attrNameLst>
                                      </p:cBhvr>
                                      <p:rCtr x="33672" y="5394"/>
                                    </p:animMotion>
                                  </p:childTnLst>
                                </p:cTn>
                              </p:par>
                              <p:par>
                                <p:cTn id="56" presetID="49" presetClass="path" presetSubtype="0" accel="50000" decel="50000" fill="hold" grpId="1" nodeType="withEffect">
                                  <p:stCondLst>
                                    <p:cond delay="0"/>
                                  </p:stCondLst>
                                  <p:childTnLst>
                                    <p:animMotion origin="layout" path="M 3.125E-6 -2.22222E-6 L 0.5138 0.11528 " pathEditMode="relative" rAng="0" ptsTypes="AA">
                                      <p:cBhvr>
                                        <p:cTn id="57" dur="2000" fill="hold"/>
                                        <p:tgtEl>
                                          <p:spTgt spid="8"/>
                                        </p:tgtEl>
                                        <p:attrNameLst>
                                          <p:attrName>ppt_x</p:attrName>
                                          <p:attrName>ppt_y</p:attrName>
                                        </p:attrNameLst>
                                      </p:cBhvr>
                                      <p:rCtr x="25690" y="5764"/>
                                    </p:animMotion>
                                  </p:childTnLst>
                                </p:cTn>
                              </p:par>
                              <p:par>
                                <p:cTn id="58" presetID="49" presetClass="path" presetSubtype="0" accel="50000" decel="50000" fill="hold" grpId="1" nodeType="withEffect">
                                  <p:stCondLst>
                                    <p:cond delay="0"/>
                                  </p:stCondLst>
                                  <p:childTnLst>
                                    <p:animMotion origin="layout" path="M -1.25E-6 4.81481E-6 L 0.24779 -0.10649 " pathEditMode="relative" rAng="0" ptsTypes="AA">
                                      <p:cBhvr>
                                        <p:cTn id="59" dur="2000" fill="hold"/>
                                        <p:tgtEl>
                                          <p:spTgt spid="9"/>
                                        </p:tgtEl>
                                        <p:attrNameLst>
                                          <p:attrName>ppt_x</p:attrName>
                                          <p:attrName>ppt_y</p:attrName>
                                        </p:attrNameLst>
                                      </p:cBhvr>
                                      <p:rCtr x="12383" y="-5324"/>
                                    </p:animMotion>
                                  </p:childTnLst>
                                </p:cTn>
                              </p:par>
                              <p:par>
                                <p:cTn id="60" presetID="49" presetClass="path" presetSubtype="0" accel="50000" decel="50000" fill="hold" grpId="1" nodeType="withEffect">
                                  <p:stCondLst>
                                    <p:cond delay="0"/>
                                  </p:stCondLst>
                                  <p:childTnLst>
                                    <p:animMotion origin="layout" path="M 4.375E-6 2.96296E-6 L 0.21106 0.13958 " pathEditMode="relative" rAng="0" ptsTypes="AA">
                                      <p:cBhvr>
                                        <p:cTn id="61" dur="2000" fill="hold"/>
                                        <p:tgtEl>
                                          <p:spTgt spid="10"/>
                                        </p:tgtEl>
                                        <p:attrNameLst>
                                          <p:attrName>ppt_x</p:attrName>
                                          <p:attrName>ppt_y</p:attrName>
                                        </p:attrNameLst>
                                      </p:cBhvr>
                                      <p:rCtr x="10547" y="69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p:bldP spid="13" grpId="1"/>
      <p:bldP spid="14" grpId="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16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pic>
        <p:nvPicPr>
          <p:cNvPr id="3"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40481" y="1934171"/>
            <a:ext cx="609600" cy="609600"/>
          </a:xfrm>
          <a:prstGeom prst="rect">
            <a:avLst/>
          </a:prstGeom>
        </p:spPr>
      </p:pic>
      <p:pic>
        <p:nvPicPr>
          <p:cNvPr id="2" name="Picture 1">
            <a:hlinkClick r:id="rId8" action="ppaction://hlinksldjump"/>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2466" l="0" r="100000">
                        <a14:backgroundMark x1="4800" y1="4795" x2="4800" y2="14726"/>
                        <a14:backgroundMark x1="20800" y1="3425" x2="51200" y2="5822"/>
                        <a14:backgroundMark x1="84400" y1="2055" x2="95600" y2="7192"/>
                        <a14:backgroundMark x1="90800" y1="46918" x2="92400" y2="55822"/>
                        <a14:backgroundMark x1="94800" y1="80822" x2="90000" y2="89384"/>
                        <a14:backgroundMark x1="82800" y1="49315" x2="98800" y2="63356"/>
                        <a14:backgroundMark x1="96000" y1="38014" x2="82000" y2="49658"/>
                        <a14:backgroundMark x1="76800" y1="52740" x2="90400" y2="61644"/>
                        <a14:backgroundMark x1="92400" y1="38014" x2="76400" y2="50000"/>
                        <a14:backgroundMark x1="74800" y1="53425" x2="99600" y2="68151"/>
                        <a14:backgroundMark x1="89200" y1="83219" x2="82800" y2="90411"/>
                        <a14:backgroundMark x1="37600" y1="87329" x2="55600" y2="86301"/>
                        <a14:backgroundMark x1="58800" y1="87671" x2="63200" y2="92123"/>
                        <a14:backgroundMark x1="91600" y1="39041" x2="99600" y2="29110"/>
                        <a14:backgroundMark x1="74800" y1="4795" x2="98800" y2="8219"/>
                        <a14:backgroundMark x1="60000" y1="1027" x2="53600" y2="4795"/>
                        <a14:backgroundMark x1="66400" y1="2055" x2="66400" y2="4110"/>
                        <a14:backgroundMark x1="76800" y1="8219" x2="69600" y2="11986"/>
                        <a14:backgroundMark x1="65600" y1="4795" x2="72000" y2="0"/>
                        <a14:backgroundMark x1="64000" y1="7877" x2="67200" y2="4452"/>
                        <a14:backgroundMark x1="6400" y1="34247" x2="18400" y2="45890"/>
                        <a14:backgroundMark x1="2800" y1="64726" x2="1200" y2="87671"/>
                        <a14:backgroundMark x1="3200" y1="61301" x2="26400" y2="64041"/>
                      </a14:backgroundRemoval>
                    </a14:imgEffect>
                  </a14:imgLayer>
                </a14:imgProps>
              </a:ext>
              <a:ext uri="{28A0092B-C50C-407E-A947-70E740481C1C}">
                <a14:useLocalDpi xmlns:a14="http://schemas.microsoft.com/office/drawing/2010/main" val="0"/>
              </a:ext>
            </a:extLst>
          </a:blip>
          <a:stretch>
            <a:fillRect/>
          </a:stretch>
        </p:blipFill>
        <p:spPr>
          <a:xfrm>
            <a:off x="6845334" y="5245863"/>
            <a:ext cx="1155666" cy="1343508"/>
          </a:xfrm>
          <a:prstGeom prst="rect">
            <a:avLst/>
          </a:prstGeom>
        </p:spPr>
      </p:pic>
      <p:pic>
        <p:nvPicPr>
          <p:cNvPr id="4" name="Picture 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r="46819" b="29589"/>
          <a:stretch>
            <a:fillRect/>
          </a:stretch>
        </p:blipFill>
        <p:spPr>
          <a:xfrm>
            <a:off x="4191001" y="5472753"/>
            <a:ext cx="555449" cy="572996"/>
          </a:xfrm>
          <a:prstGeom prst="rect">
            <a:avLst/>
          </a:prstGeom>
        </p:spPr>
      </p:pic>
      <p:pic>
        <p:nvPicPr>
          <p:cNvPr id="5" name="Picture 4">
            <a:hlinkClick r:id="rId13" action="ppaction://hlinksldjump"/>
          </p:cNvPr>
          <p:cNvPicPr>
            <a:picLocks noChangeAspect="1"/>
          </p:cNvPicPr>
          <p:nvPr/>
        </p:nvPicPr>
        <p:blipFill rotWithShape="1">
          <a:blip r:embed="rId14" cstate="print">
            <a:extLst>
              <a:ext uri="{28A0092B-C50C-407E-A947-70E740481C1C}">
                <a14:useLocalDpi xmlns:a14="http://schemas.microsoft.com/office/drawing/2010/main" val="0"/>
              </a:ext>
            </a:extLst>
          </a:blip>
          <a:srcRect l="7078" t="12811" r="6054" b="25417"/>
          <a:stretch>
            <a:fillRect/>
          </a:stretch>
        </p:blipFill>
        <p:spPr>
          <a:xfrm>
            <a:off x="2590801" y="5666400"/>
            <a:ext cx="888727" cy="572996"/>
          </a:xfrm>
          <a:prstGeom prst="rect">
            <a:avLst/>
          </a:prstGeom>
        </p:spPr>
      </p:pic>
      <p:pic>
        <p:nvPicPr>
          <p:cNvPr id="6" name="Picture 5">
            <a:hlinkClick r:id="rId15" action="ppaction://hlinksldjump"/>
          </p:cNvPr>
          <p:cNvPicPr>
            <a:picLocks noChangeAspect="1"/>
          </p:cNvPicPr>
          <p:nvPr/>
        </p:nvPicPr>
        <p:blipFill rotWithShape="1">
          <a:blip r:embed="rId16">
            <a:extLst>
              <a:ext uri="{28A0092B-C50C-407E-A947-70E740481C1C}">
                <a14:useLocalDpi xmlns:a14="http://schemas.microsoft.com/office/drawing/2010/main" val="0"/>
              </a:ext>
            </a:extLst>
          </a:blip>
          <a:srcRect l="75029" b="77102"/>
          <a:stretch>
            <a:fillRect/>
          </a:stretch>
        </p:blipFill>
        <p:spPr>
          <a:xfrm>
            <a:off x="5168116" y="5678150"/>
            <a:ext cx="762610" cy="754530"/>
          </a:xfrm>
          <a:prstGeom prst="rect">
            <a:avLst/>
          </a:prstGeom>
        </p:spPr>
      </p:pic>
      <p:pic>
        <p:nvPicPr>
          <p:cNvPr id="16" name="Picture 15">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9" name="Picture 8"/>
          <p:cNvPicPr>
            <a:picLocks noChangeAspect="1"/>
          </p:cNvPicPr>
          <p:nvPr/>
        </p:nvPicPr>
        <p:blipFill rotWithShape="1">
          <a:blip r:embed="rId20">
            <a:extLst>
              <a:ext uri="{BEBA8EAE-BF5A-486C-A8C5-ECC9F3942E4B}">
                <a14:imgProps xmlns:a14="http://schemas.microsoft.com/office/drawing/2010/main">
                  <a14:imgLayer r:embed="rId21">
                    <a14:imgEffect>
                      <a14:backgroundRemoval t="10983" b="86320" l="17672" r="86279">
                        <a14:foregroundMark x1="27651" y1="47206" x2="37422" y2="47206"/>
                        <a14:foregroundMark x1="37006" y1="47206" x2="55925" y2="48940"/>
                        <a14:backgroundMark x1="43451" y1="29287" x2="79210" y2="38343"/>
                        <a14:backgroundMark x1="31809" y1="33526" x2="72349" y2="39499"/>
                        <a14:backgroundMark x1="32432" y1="40077" x2="67568" y2="37380"/>
                        <a14:backgroundMark x1="67568" y1="42775" x2="72349" y2="42197"/>
                        <a14:backgroundMark x1="54054" y1="43931" x2="59875" y2="43931"/>
                        <a14:backgroundMark x1="52391" y1="46243" x2="67568" y2="43160"/>
                      </a14:backgroundRemoval>
                    </a14:imgEffect>
                  </a14:imgLayer>
                </a14:imgProps>
              </a:ext>
              <a:ext uri="{28A0092B-C50C-407E-A947-70E740481C1C}">
                <a14:useLocalDpi xmlns:a14="http://schemas.microsoft.com/office/drawing/2010/main" val="0"/>
              </a:ext>
            </a:extLst>
          </a:blip>
          <a:srcRect l="18811" t="12551" r="17612" b="17685"/>
          <a:stretch>
            <a:fillRect/>
          </a:stretch>
        </p:blipFill>
        <p:spPr>
          <a:xfrm>
            <a:off x="609600" y="4865911"/>
            <a:ext cx="1739726" cy="2059899"/>
          </a:xfrm>
          <a:prstGeom prst="rect">
            <a:avLst/>
          </a:prstGeom>
        </p:spPr>
      </p:pic>
      <p:sp>
        <p:nvSpPr>
          <p:cNvPr id="7" name="Rectangle 6">
            <a:extLst>
              <a:ext uri="{FF2B5EF4-FFF2-40B4-BE49-F238E27FC236}">
                <a16:creationId xmlns:a16="http://schemas.microsoft.com/office/drawing/2014/main" id="{97DFBAB7-B232-DEC5-FCC4-96413B21C127}"/>
              </a:ext>
            </a:extLst>
          </p:cNvPr>
          <p:cNvSpPr/>
          <p:nvPr/>
        </p:nvSpPr>
        <p:spPr>
          <a:xfrm>
            <a:off x="1295400" y="228600"/>
            <a:ext cx="9525000" cy="123090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121725" tIns="60862" rIns="121725" bIns="60862">
            <a:spAutoFit/>
          </a:bodyPr>
          <a:lstStyle/>
          <a:p>
            <a:pPr algn="ctr"/>
            <a:r>
              <a:rPr lang="en-US" sz="7200" b="1" dirty="0" err="1">
                <a:solidFill>
                  <a:schemeClr val="bg1"/>
                </a:solidFill>
                <a:latin typeface="Arial-Rounded" pitchFamily="34" charset="0"/>
                <a:ea typeface="Arial-Rounded" pitchFamily="34" charset="0"/>
                <a:cs typeface="Arial-Rounded" pitchFamily="34" charset="0"/>
              </a:rPr>
              <a:t>Dọn</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dẹp</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phòng</a:t>
            </a:r>
            <a:r>
              <a:rPr lang="en-US" sz="7200" b="1" dirty="0">
                <a:solidFill>
                  <a:schemeClr val="bg1"/>
                </a:solidFill>
                <a:latin typeface="Arial-Rounded" pitchFamily="34" charset="0"/>
                <a:ea typeface="Arial-Rounded" pitchFamily="34" charset="0"/>
                <a:cs typeface="Arial-Rounded" pitchFamily="34" charset="0"/>
              </a:rPr>
              <a:t> </a:t>
            </a:r>
            <a:r>
              <a:rPr lang="en-US" sz="7200" b="1" dirty="0" err="1">
                <a:solidFill>
                  <a:schemeClr val="bg1"/>
                </a:solidFill>
                <a:latin typeface="Arial-Rounded" pitchFamily="34" charset="0"/>
                <a:ea typeface="Arial-Rounded" pitchFamily="34" charset="0"/>
                <a:cs typeface="Arial-Rounded" pitchFamily="34" charset="0"/>
              </a:rPr>
              <a:t>khách</a:t>
            </a:r>
            <a:endParaRPr lang="en-US" sz="7200" b="1" dirty="0">
              <a:solidFill>
                <a:schemeClr val="bg1"/>
              </a:solidFill>
              <a:latin typeface="Arial-Rounded" pitchFamily="34" charset="0"/>
              <a:ea typeface="Arial-Rounded" pitchFamily="34" charset="0"/>
              <a:cs typeface="Arial-Rounded"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3"/>
                                        </p:tgtEl>
                                      </p:cBhvr>
                                    </p:cmd>
                                  </p:childTnLst>
                                </p:cTn>
                              </p:par>
                              <p:par>
                                <p:cTn id="7" presetID="16" presetClass="entr" presetSubtype="21"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6400">
                <p:cTn id="10" fill="hold" display="0">
                  <p:stCondLst>
                    <p:cond delay="indefinite"/>
                  </p:stCondLst>
                  <p:endCondLst>
                    <p:cond evt="onStopAudio" delay="0">
                      <p:tgtEl>
                        <p:sldTgt/>
                      </p:tgtEl>
                    </p:cond>
                  </p:endCondLst>
                </p:cTn>
                <p:tgtEl>
                  <p:spTgt spid="3"/>
                </p:tgtEl>
              </p:cMediaNode>
            </p:audi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5" dur="2000" fill="hold"/>
                                        <p:tgtEl>
                                          <p:spTgt spid="5"/>
                                        </p:tgtEl>
                                        <p:attrNameLst>
                                          <p:attrName>ppt_x</p:attrName>
                                          <p:attrName>ppt_y</p:attrName>
                                        </p:attrNameLst>
                                      </p:cBhvr>
                                      <p:rCtr x="-7150" y="-6035"/>
                                    </p:animMotion>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44" presetClass="path" presetSubtype="0" accel="50000" decel="50000" fill="hold" nodeType="clickEffect">
                                  <p:stCondLst>
                                    <p:cond delay="0"/>
                                  </p:stCondLst>
                                  <p:childTnLst>
                                    <p:animMotion origin="layout" path="M 2.01044E-6 0.02289 L -0.05614 -0.07514 C -0.07063 -0.08786 -0.08982 -0.12439 -0.11293 -0.12439 C -0.13891 -0.12439 -0.17755 -0.08555 -0.19204 -0.07283 L -0.26084 0.02289 " pathEditMode="relative" rAng="0" ptsTypes="FffFF">
                                      <p:cBhvr>
                                        <p:cTn id="20" dur="2000" fill="hold"/>
                                        <p:tgtEl>
                                          <p:spTgt spid="4"/>
                                        </p:tgtEl>
                                        <p:attrNameLst>
                                          <p:attrName>ppt_x</p:attrName>
                                          <p:attrName>ppt_y</p:attrName>
                                        </p:attrNameLst>
                                      </p:cBhvr>
                                      <p:rCtr x="-13042" y="-7376"/>
                                    </p:animMotion>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5" dur="2000" fill="hold"/>
                                        <p:tgtEl>
                                          <p:spTgt spid="6"/>
                                        </p:tgtEl>
                                        <p:attrNameLst>
                                          <p:attrName>ppt_x</p:attrName>
                                          <p:attrName>ppt_y</p:attrName>
                                        </p:attrNameLst>
                                      </p:cBhvr>
                                      <p:rCtr x="-17176" y="-9595"/>
                                    </p:animMotion>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44" presetClass="path" presetSubtype="0" accel="50000" decel="50000" fill="hold" nodeType="clickEffect">
                                  <p:stCondLst>
                                    <p:cond delay="0"/>
                                  </p:stCondLst>
                                  <p:childTnLst>
                                    <p:animMotion origin="layout" path="M -1.38084E-6 4.91329E-6 L -0.10193 -0.10105 C -0.12908 -0.11214 -0.20399 -0.20394 -0.24706 -0.20394 C -0.29561 -0.20394 -0.35069 -0.20394 -0.37771 -0.19284 L -0.43017 -0.15053 L -0.48669 4.91329E-6 " pathEditMode="relative" rAng="0" ptsTypes="FffFAF">
                                      <p:cBhvr>
                                        <p:cTn id="30" dur="2000" fill="hold"/>
                                        <p:tgtEl>
                                          <p:spTgt spid="2"/>
                                        </p:tgtEl>
                                        <p:attrNameLst>
                                          <p:attrName>ppt_x</p:attrName>
                                          <p:attrName>ppt_y</p:attrName>
                                        </p:attrNameLst>
                                      </p:cBhvr>
                                      <p:rCtr x="-24341" y="-10197"/>
                                    </p:animMotion>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4">
            <a:extLst>
              <a:ext uri="{FF2B5EF4-FFF2-40B4-BE49-F238E27FC236}">
                <a16:creationId xmlns:a16="http://schemas.microsoft.com/office/drawing/2014/main" id="{DA731B3C-B137-181C-A0FE-B4F86D4A8822}"/>
              </a:ext>
            </a:extLst>
          </p:cNvPr>
          <p:cNvSpPr/>
          <p:nvPr/>
        </p:nvSpPr>
        <p:spPr>
          <a:xfrm>
            <a:off x="0" y="762001"/>
            <a:ext cx="12192000" cy="6095999"/>
          </a:xfrm>
          <a:prstGeom prst="roundRect">
            <a:avLst/>
          </a:pr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pPr algn="just"/>
            <a:endParaRPr lang="en-US" sz="2600" dirty="0">
              <a:solidFill>
                <a:schemeClr val="accent5">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ounded Rectangle 14">
            <a:extLst>
              <a:ext uri="{FF2B5EF4-FFF2-40B4-BE49-F238E27FC236}">
                <a16:creationId xmlns:a16="http://schemas.microsoft.com/office/drawing/2014/main" id="{11C85E31-AE16-38E0-83F2-3B89508C1F72}"/>
              </a:ext>
            </a:extLst>
          </p:cNvPr>
          <p:cNvSpPr/>
          <p:nvPr/>
        </p:nvSpPr>
        <p:spPr>
          <a:xfrm>
            <a:off x="1498600" y="0"/>
            <a:ext cx="9194800" cy="778935"/>
          </a:xfrm>
          <a:custGeom>
            <a:avLst/>
            <a:gdLst>
              <a:gd name="connsiteX0" fmla="*/ 0 w 8839200"/>
              <a:gd name="connsiteY0" fmla="*/ 180879 h 1085255"/>
              <a:gd name="connsiteX1" fmla="*/ 180879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0 w 8839200"/>
              <a:gd name="connsiteY0" fmla="*/ 1808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0 w 8839200"/>
              <a:gd name="connsiteY8" fmla="*/ 180879 h 1085255"/>
              <a:gd name="connsiteX0" fmla="*/ 372533 w 8839200"/>
              <a:gd name="connsiteY0" fmla="*/ 231679 h 1085255"/>
              <a:gd name="connsiteX1" fmla="*/ 1179946 w 8839200"/>
              <a:gd name="connsiteY1" fmla="*/ 0 h 1085255"/>
              <a:gd name="connsiteX2" fmla="*/ 8658321 w 8839200"/>
              <a:gd name="connsiteY2" fmla="*/ 0 h 1085255"/>
              <a:gd name="connsiteX3" fmla="*/ 8839200 w 8839200"/>
              <a:gd name="connsiteY3" fmla="*/ 1808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658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 name="connsiteX0" fmla="*/ 372533 w 8839200"/>
              <a:gd name="connsiteY0" fmla="*/ 231679 h 1085255"/>
              <a:gd name="connsiteX1" fmla="*/ 1179946 w 8839200"/>
              <a:gd name="connsiteY1" fmla="*/ 0 h 1085255"/>
              <a:gd name="connsiteX2" fmla="*/ 8150321 w 8839200"/>
              <a:gd name="connsiteY2" fmla="*/ 0 h 1085255"/>
              <a:gd name="connsiteX3" fmla="*/ 8483600 w 8839200"/>
              <a:gd name="connsiteY3" fmla="*/ 231679 h 1085255"/>
              <a:gd name="connsiteX4" fmla="*/ 8839200 w 8839200"/>
              <a:gd name="connsiteY4" fmla="*/ 904376 h 1085255"/>
              <a:gd name="connsiteX5" fmla="*/ 8658321 w 8839200"/>
              <a:gd name="connsiteY5" fmla="*/ 1085255 h 1085255"/>
              <a:gd name="connsiteX6" fmla="*/ 180879 w 8839200"/>
              <a:gd name="connsiteY6" fmla="*/ 1085255 h 1085255"/>
              <a:gd name="connsiteX7" fmla="*/ 0 w 8839200"/>
              <a:gd name="connsiteY7" fmla="*/ 904376 h 1085255"/>
              <a:gd name="connsiteX8" fmla="*/ 372533 w 8839200"/>
              <a:gd name="connsiteY8" fmla="*/ 231679 h 1085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9200" h="1085255">
                <a:moveTo>
                  <a:pt x="372533" y="231679"/>
                </a:moveTo>
                <a:cubicBezTo>
                  <a:pt x="372533" y="131782"/>
                  <a:pt x="1080049" y="0"/>
                  <a:pt x="1179946" y="0"/>
                </a:cubicBezTo>
                <a:lnTo>
                  <a:pt x="8150321" y="0"/>
                </a:lnTo>
                <a:cubicBezTo>
                  <a:pt x="8250218" y="0"/>
                  <a:pt x="8483600" y="131782"/>
                  <a:pt x="8483600" y="231679"/>
                </a:cubicBezTo>
                <a:lnTo>
                  <a:pt x="8839200" y="904376"/>
                </a:lnTo>
                <a:cubicBezTo>
                  <a:pt x="8839200" y="1004273"/>
                  <a:pt x="8758218" y="1085255"/>
                  <a:pt x="8658321" y="1085255"/>
                </a:cubicBezTo>
                <a:lnTo>
                  <a:pt x="180879" y="1085255"/>
                </a:lnTo>
                <a:cubicBezTo>
                  <a:pt x="80982" y="1085255"/>
                  <a:pt x="0" y="1004273"/>
                  <a:pt x="0" y="904376"/>
                </a:cubicBezTo>
                <a:lnTo>
                  <a:pt x="372533" y="231679"/>
                </a:lnTo>
                <a:close/>
              </a:path>
            </a:pathLst>
          </a:custGeom>
          <a:solidFill>
            <a:schemeClr val="bg1"/>
          </a:solidFill>
          <a:ln w="28575">
            <a:solidFill>
              <a:schemeClr val="accent4">
                <a:lumMod val="75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800" dirty="0">
              <a:blipFill>
                <a:blip r:embed="rId2"/>
                <a:stretch>
                  <a:fillRect/>
                </a:stretch>
              </a:blip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9FCCB0FE-EDBA-9C45-1ECF-EEF6CD6D5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358" y="-33866"/>
            <a:ext cx="7183283" cy="795867"/>
          </a:xfrm>
          <a:prstGeom prst="rect">
            <a:avLst/>
          </a:prstGeom>
        </p:spPr>
      </p:pic>
      <p:sp>
        <p:nvSpPr>
          <p:cNvPr id="5" name="TextBox 4">
            <a:extLst>
              <a:ext uri="{FF2B5EF4-FFF2-40B4-BE49-F238E27FC236}">
                <a16:creationId xmlns:a16="http://schemas.microsoft.com/office/drawing/2014/main" id="{1E411FEA-08A4-1C5D-D464-1C47C16E9389}"/>
              </a:ext>
            </a:extLst>
          </p:cNvPr>
          <p:cNvSpPr txBox="1"/>
          <p:nvPr/>
        </p:nvSpPr>
        <p:spPr>
          <a:xfrm>
            <a:off x="646950" y="985393"/>
            <a:ext cx="10571968" cy="1077218"/>
          </a:xfrm>
          <a:prstGeom prst="rect">
            <a:avLst/>
          </a:prstGeom>
          <a:noFill/>
        </p:spPr>
        <p:txBody>
          <a:bodyPr wrap="square" rtlCol="0">
            <a:spAutoFit/>
          </a:bodyPr>
          <a:lstStyle/>
          <a:p>
            <a:pPr algn="ct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Tìm</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trong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những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cho</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sự</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ngạc</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nhiên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của</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Bi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khi</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nhìn</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cầu</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GB" sz="32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vồng</a:t>
            </a:r>
            <a:r>
              <a:rPr lang="en-GB" sz="32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3D3556A9-37B6-F293-F1DC-AEF156C52F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474" t="1571" r="4537" b="10787"/>
          <a:stretch/>
        </p:blipFill>
        <p:spPr>
          <a:xfrm>
            <a:off x="2504358" y="2136727"/>
            <a:ext cx="9256734" cy="4647156"/>
          </a:xfrm>
          <a:prstGeom prst="rect">
            <a:avLst/>
          </a:prstGeom>
        </p:spPr>
      </p:pic>
      <p:sp>
        <p:nvSpPr>
          <p:cNvPr id="7" name="Rounded Rectangular Callout 5">
            <a:extLst>
              <a:ext uri="{FF2B5EF4-FFF2-40B4-BE49-F238E27FC236}">
                <a16:creationId xmlns:a16="http://schemas.microsoft.com/office/drawing/2014/main" id="{1C27FD37-9155-26D5-4A9A-8B13C8C84322}"/>
              </a:ext>
            </a:extLst>
          </p:cNvPr>
          <p:cNvSpPr/>
          <p:nvPr/>
        </p:nvSpPr>
        <p:spPr>
          <a:xfrm>
            <a:off x="646950" y="2100322"/>
            <a:ext cx="3375891" cy="1736646"/>
          </a:xfrm>
          <a:prstGeom prst="wedgeRoundRectCallout">
            <a:avLst>
              <a:gd name="adj1" fmla="val 53247"/>
              <a:gd name="adj2" fmla="val 62709"/>
              <a:gd name="adj3" fmla="val 16667"/>
            </a:avLst>
          </a:prstGeom>
          <a:solidFill>
            <a:schemeClr val="accent6">
              <a:lumMod val="60000"/>
              <a:lumOff val="40000"/>
            </a:schemeClr>
          </a:solidFill>
          <a:ln>
            <a:solidFill>
              <a:schemeClr val="accent6"/>
            </a:solidFill>
            <a:prstDash val="lgDashDotDot"/>
          </a:ln>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2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Cầu vồng kìa! Em nhìn xem. Đẹp quá!</a:t>
            </a:r>
          </a:p>
        </p:txBody>
      </p:sp>
    </p:spTree>
    <p:extLst>
      <p:ext uri="{BB962C8B-B14F-4D97-AF65-F5344CB8AC3E}">
        <p14:creationId xmlns:p14="http://schemas.microsoft.com/office/powerpoint/2010/main" val="2153102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3">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8">
            <a:duotone>
              <a:prstClr val="black"/>
              <a:schemeClr val="accent3">
                <a:tint val="45000"/>
                <a:satMod val="400000"/>
              </a:schemeClr>
            </a:duotone>
            <a:extLst>
              <a:ext uri="{BEBA8EAE-BF5A-486C-A8C5-ECC9F3942E4B}">
                <a14:imgProps xmlns:a14="http://schemas.microsoft.com/office/drawing/2010/main">
                  <a14:imgLayer r:embed="rId9">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4398" y="53268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vi-VN"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1556945" y="380190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gặt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lúa</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2704" y="5386789"/>
            <a:ext cx="798097" cy="78274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3872209"/>
            <a:ext cx="807556" cy="778352"/>
          </a:xfrm>
          <a:prstGeom prst="rect">
            <a:avLst/>
          </a:prstGeom>
        </p:spPr>
      </p:pic>
      <p:sp>
        <p:nvSpPr>
          <p:cNvPr id="9" name="Rectangle 8"/>
          <p:cNvSpPr/>
          <p:nvPr/>
        </p:nvSpPr>
        <p:spPr>
          <a:xfrm>
            <a:off x="1561914" y="232091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err="1">
                <a:solidFill>
                  <a:srgbClr val="002060"/>
                </a:solidFill>
                <a:latin typeface="Arial-Rounded" pitchFamily="34" charset="0"/>
                <a:ea typeface="Arial-Rounded" pitchFamily="34" charset="0"/>
                <a:cs typeface="Arial-Rounded" pitchFamily="34" charset="0"/>
              </a:rPr>
              <a:t>toả</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hương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9335" y="2397870"/>
            <a:ext cx="807556" cy="778352"/>
          </a:xfrm>
          <a:prstGeom prst="rect">
            <a:avLst/>
          </a:prstGeom>
        </p:spPr>
      </p:pic>
      <p:sp>
        <p:nvSpPr>
          <p:cNvPr id="11" name="Rectangle 10"/>
          <p:cNvSpPr/>
          <p:nvPr/>
        </p:nvSpPr>
        <p:spPr>
          <a:xfrm>
            <a:off x="1295400" y="561975"/>
            <a:ext cx="9525000" cy="861576"/>
          </a:xfrm>
          <a:prstGeom prst="rect">
            <a:avLst/>
          </a:prstGeom>
          <a:solidFill>
            <a:schemeClr val="accent6"/>
          </a:solidFill>
        </p:spPr>
        <p:txBody>
          <a:bodyPr wrap="square" lIns="121725" tIns="60862" rIns="121725" bIns="60862">
            <a:spAutoFit/>
          </a:bodyPr>
          <a:lstStyle/>
          <a:p>
            <a:pPr algn="ctr"/>
            <a:r>
              <a:rPr lang="en-US" sz="4800" b="1" dirty="0" err="1">
                <a:solidFill>
                  <a:prstClr val="white"/>
                </a:solidFill>
                <a:latin typeface="Arial-Rounded" pitchFamily="34" charset="0"/>
                <a:ea typeface="Arial-Rounded" pitchFamily="34" charset="0"/>
                <a:cs typeface="Arial-Rounded" pitchFamily="34" charset="0"/>
              </a:rPr>
              <a:t>Tìm</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chỉ</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sự</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vật</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trong</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các</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từ</a:t>
            </a:r>
            <a:r>
              <a:rPr lang="en-US" sz="4800" b="1" dirty="0">
                <a:solidFill>
                  <a:prstClr val="white"/>
                </a:solidFill>
                <a:latin typeface="Arial-Rounded" pitchFamily="34" charset="0"/>
                <a:ea typeface="Arial-Rounded" pitchFamily="34" charset="0"/>
                <a:cs typeface="Arial-Rounded" pitchFamily="34" charset="0"/>
              </a:rPr>
              <a:t> </a:t>
            </a:r>
            <a:r>
              <a:rPr lang="en-US" sz="4800" b="1" dirty="0" err="1">
                <a:solidFill>
                  <a:prstClr val="white"/>
                </a:solidFill>
                <a:latin typeface="Arial-Rounded" pitchFamily="34" charset="0"/>
                <a:ea typeface="Arial-Rounded" pitchFamily="34" charset="0"/>
                <a:cs typeface="Arial-Rounded" pitchFamily="34" charset="0"/>
              </a:rPr>
              <a:t>sau</a:t>
            </a:r>
            <a:r>
              <a:rPr lang="en-US" sz="4800" b="1" dirty="0">
                <a:solidFill>
                  <a:prstClr val="white"/>
                </a:solidFill>
                <a:latin typeface="Arial-Rounded" pitchFamily="34" charset="0"/>
                <a:ea typeface="Arial-Rounded" pitchFamily="34" charset="0"/>
                <a:cs typeface="Arial-Rounded" pitchFamily="34" charset="0"/>
              </a:rPr>
              <a:t>: </a:t>
            </a:r>
          </a:p>
        </p:txBody>
      </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800" y="5642189"/>
            <a:ext cx="1041468" cy="12124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71200" y="3810001"/>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B</a:t>
            </a:r>
            <a:r>
              <a:rPr lang="vi-VN" sz="4400" dirty="0">
                <a:solidFill>
                  <a:srgbClr val="F79646"/>
                </a:solidFill>
                <a:latin typeface="Arial-Rounded" pitchFamily="34" charset="0"/>
                <a:ea typeface="Arial-Rounded" pitchFamily="34" charset="0"/>
                <a:cs typeface="Arial-Rounded" pitchFamily="34" charset="0"/>
              </a:rPr>
              <a:t>. </a:t>
            </a:r>
            <a:r>
              <a:rPr lang="en-US" sz="4400" dirty="0">
                <a:solidFill>
                  <a:srgbClr val="002060"/>
                </a:solidFill>
                <a:latin typeface="Arial-Rounded" pitchFamily="34" charset="0"/>
                <a:ea typeface="Arial-Rounded" pitchFamily="34" charset="0"/>
                <a:cs typeface="Arial-Rounded" pitchFamily="34" charset="0"/>
              </a:rPr>
              <a:t>Em </a:t>
            </a:r>
            <a:r>
              <a:rPr lang="en-US" sz="4400" dirty="0" err="1">
                <a:solidFill>
                  <a:srgbClr val="002060"/>
                </a:solidFill>
                <a:latin typeface="Arial-Rounded" pitchFamily="34" charset="0"/>
                <a:ea typeface="Arial-Rounded" pitchFamily="34" charset="0"/>
                <a:cs typeface="Arial-Rounded" pitchFamily="34" charset="0"/>
              </a:rPr>
              <a:t>là</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sinh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tiểu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3645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chăm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chỉ</a:t>
            </a:r>
            <a:r>
              <a:rPr lang="en-US" sz="4400" dirty="0">
                <a:solidFill>
                  <a:srgbClr val="002060"/>
                </a:solidFill>
                <a:latin typeface="Arial-Rounded" pitchFamily="34" charset="0"/>
                <a:ea typeface="Arial-Rounded" pitchFamily="34" charset="0"/>
                <a:cs typeface="Arial-Rounded" pitchFamily="34" charset="0"/>
              </a:rPr>
              <a: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6965" y="3869940"/>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4370" y="5357128"/>
            <a:ext cx="807556" cy="778352"/>
          </a:xfrm>
          <a:prstGeom prst="rect">
            <a:avLst/>
          </a:prstGeom>
        </p:spPr>
      </p:pic>
      <p:sp>
        <p:nvSpPr>
          <p:cNvPr id="9" name="Rectangle 8"/>
          <p:cNvSpPr/>
          <p:nvPr/>
        </p:nvSpPr>
        <p:spPr>
          <a:xfrm>
            <a:off x="2368716" y="2320916"/>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A. </a:t>
            </a:r>
            <a:r>
              <a:rPr lang="en-US" sz="4400" dirty="0">
                <a:solidFill>
                  <a:srgbClr val="002060"/>
                </a:solidFill>
                <a:latin typeface="Arial-Rounded" pitchFamily="34" charset="0"/>
                <a:ea typeface="Arial-Rounded" pitchFamily="34" charset="0"/>
                <a:cs typeface="Arial-Rounded" pitchFamily="34" charset="0"/>
              </a:rPr>
              <a:t>Na </a:t>
            </a:r>
            <a:r>
              <a:rPr lang="en-US" sz="4400" dirty="0" err="1">
                <a:solidFill>
                  <a:srgbClr val="002060"/>
                </a:solidFill>
                <a:latin typeface="Arial-Rounded" pitchFamily="34" charset="0"/>
                <a:ea typeface="Arial-Rounded" pitchFamily="34" charset="0"/>
                <a:cs typeface="Arial-Rounded" pitchFamily="34" charset="0"/>
              </a:rPr>
              <a:t>đang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bài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tập</a:t>
            </a:r>
            <a:r>
              <a:rPr lang="en-US" sz="4400" dirty="0">
                <a:solidFill>
                  <a:srgbClr val="002060"/>
                </a:solidFill>
                <a:latin typeface="Arial-Rounded" pitchFamily="34" charset="0"/>
                <a:ea typeface="Arial-Rounded" pitchFamily="34" charset="0"/>
                <a:cs typeface="Arial-Rounded" pitchFamily="34" charset="0"/>
              </a:rPr>
              <a:t>.</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596" y="2397870"/>
            <a:ext cx="807556" cy="778352"/>
          </a:xfrm>
          <a:prstGeom prst="rect">
            <a:avLst/>
          </a:prstGeom>
        </p:spPr>
      </p:pic>
      <p:sp>
        <p:nvSpPr>
          <p:cNvPr id="11" name="Rectangle 10"/>
          <p:cNvSpPr/>
          <p:nvPr/>
        </p:nvSpPr>
        <p:spPr>
          <a:xfrm>
            <a:off x="1289886"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Câu nào là câu giới thiệu trong các câu sau?</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75029" b="77102"/>
          <a:stretch>
            <a:fillRect/>
          </a:stretch>
        </p:blipFill>
        <p:spPr>
          <a:xfrm>
            <a:off x="11230496" y="6012924"/>
            <a:ext cx="762610" cy="7545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67856" y="2416736"/>
            <a:ext cx="7315200"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4400" dirty="0">
                <a:solidFill>
                  <a:srgbClr val="F79646"/>
                </a:solidFill>
                <a:latin typeface="Arial-Rounded" pitchFamily="34" charset="0"/>
                <a:ea typeface="Arial-Rounded" pitchFamily="34" charset="0"/>
                <a:cs typeface="Arial-Rounded" pitchFamily="34" charset="0"/>
              </a:rPr>
              <a:t>A</a:t>
            </a:r>
            <a:r>
              <a:rPr lang="vi-VN" sz="4400" dirty="0">
                <a:solidFill>
                  <a:srgbClr val="F79646"/>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học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hành</a:t>
            </a:r>
            <a:endParaRPr lang="vi-VN" sz="4400" dirty="0">
              <a:solidFill>
                <a:srgbClr val="002060"/>
              </a:solidFill>
              <a:latin typeface="Arial-Rounded" pitchFamily="34" charset="0"/>
              <a:ea typeface="Arial-Rounded" pitchFamily="34" charset="0"/>
              <a:cs typeface="Arial-Rounded" pitchFamily="34" charset="0"/>
            </a:endParaRPr>
          </a:p>
        </p:txBody>
      </p:sp>
      <p:sp>
        <p:nvSpPr>
          <p:cNvPr id="6" name="Rectangle 5"/>
          <p:cNvSpPr/>
          <p:nvPr/>
        </p:nvSpPr>
        <p:spPr>
          <a:xfrm>
            <a:off x="2279321" y="5286828"/>
            <a:ext cx="7315200"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C. </a:t>
            </a:r>
            <a:r>
              <a:rPr lang="en-US" sz="4400" dirty="0" err="1">
                <a:solidFill>
                  <a:srgbClr val="002060"/>
                </a:solidFill>
                <a:latin typeface="Arial-Rounded" pitchFamily="34" charset="0"/>
                <a:ea typeface="Arial-Rounded" pitchFamily="34" charset="0"/>
                <a:cs typeface="Arial-Rounded" pitchFamily="34" charset="0"/>
              </a:rPr>
              <a:t>cánh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3621" y="2476675"/>
            <a:ext cx="798097" cy="78274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9170" y="5357128"/>
            <a:ext cx="807556" cy="778352"/>
          </a:xfrm>
          <a:prstGeom prst="rect">
            <a:avLst/>
          </a:prstGeom>
        </p:spPr>
      </p:pic>
      <p:sp>
        <p:nvSpPr>
          <p:cNvPr id="9" name="Rectangle 8"/>
          <p:cNvSpPr/>
          <p:nvPr/>
        </p:nvSpPr>
        <p:spPr>
          <a:xfrm>
            <a:off x="2283516" y="3810001"/>
            <a:ext cx="7315200"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F79646"/>
                </a:solidFill>
                <a:latin typeface="Arial-Rounded" pitchFamily="34" charset="0"/>
                <a:ea typeface="Arial-Rounded" pitchFamily="34" charset="0"/>
                <a:cs typeface="Arial-Rounded" pitchFamily="34" charset="0"/>
              </a:rPr>
              <a:t>B. </a:t>
            </a:r>
            <a:r>
              <a:rPr lang="en-US" sz="4400" dirty="0" err="1">
                <a:solidFill>
                  <a:srgbClr val="002060"/>
                </a:solidFill>
                <a:latin typeface="Arial-Rounded" pitchFamily="34" charset="0"/>
                <a:ea typeface="Arial-Rounded" pitchFamily="34" charset="0"/>
                <a:cs typeface="Arial-Rounded" pitchFamily="34" charset="0"/>
              </a:rPr>
              <a:t>vở</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hồng</a:t>
            </a:r>
            <a:endParaRPr lang="en-US" sz="4400" dirty="0">
              <a:solidFill>
                <a:srgbClr val="002060"/>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8396" y="3886955"/>
            <a:ext cx="807556" cy="778352"/>
          </a:xfrm>
          <a:prstGeom prst="rect">
            <a:avLst/>
          </a:prstGeom>
        </p:spPr>
      </p:pic>
      <p:sp>
        <p:nvSpPr>
          <p:cNvPr id="11" name="Rectangle 10"/>
          <p:cNvSpPr/>
          <p:nvPr/>
        </p:nvSpPr>
        <p:spPr>
          <a:xfrm>
            <a:off x="1295400" y="228600"/>
            <a:ext cx="9525000" cy="1600240"/>
          </a:xfrm>
          <a:prstGeom prst="rect">
            <a:avLst/>
          </a:prstGeom>
          <a:solidFill>
            <a:schemeClr val="accent6"/>
          </a:solidFill>
        </p:spPr>
        <p:txBody>
          <a:bodyPr wrap="square" lIns="121725" tIns="60862" rIns="121725" bIns="60862">
            <a:spAutoFit/>
          </a:bodyPr>
          <a:lstStyle/>
          <a:p>
            <a:pPr algn="ctr"/>
            <a:r>
              <a:rPr lang="en-US" sz="4800" b="1">
                <a:solidFill>
                  <a:prstClr val="white"/>
                </a:solidFill>
                <a:latin typeface="Arial-Rounded" pitchFamily="34" charset="0"/>
                <a:ea typeface="Arial-Rounded" pitchFamily="34" charset="0"/>
                <a:cs typeface="Arial-Rounded" pitchFamily="34" charset="0"/>
              </a:rPr>
              <a:t>Tìm từ chỉ hoạt động trong các từ sau: </a:t>
            </a:r>
            <a:endParaRPr lang="en-US" sz="4800" b="1" dirty="0" err="1">
              <a:solidFill>
                <a:prstClr val="white"/>
              </a:solidFill>
              <a:latin typeface="Arial-Rounded" pitchFamily="34" charset="0"/>
              <a:ea typeface="Arial-Rounded" pitchFamily="34" charset="0"/>
              <a:cs typeface="Arial-Rounded" pitchFamily="34" charset="0"/>
            </a:endParaRPr>
          </a:p>
        </p:txBody>
      </p:sp>
      <p:pic>
        <p:nvPicPr>
          <p:cNvPr id="12" name="Picture 11">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r="46819" b="29589"/>
          <a:stretch>
            <a:fillRect/>
          </a:stretch>
        </p:blipFill>
        <p:spPr>
          <a:xfrm>
            <a:off x="11201401" y="6077847"/>
            <a:ext cx="555449" cy="572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5"/>
                                        </p:tgtEl>
                                        <p:attrNameLst>
                                          <p:attrName>fillcolor</p:attrName>
                                        </p:attrNameLst>
                                      </p:cBhvr>
                                      <p:to>
                                        <a:schemeClr val="bg2"/>
                                      </p:to>
                                    </p:animClr>
                                    <p:set>
                                      <p:cBhvr>
                                        <p:cTn id="30" dur="250" fill="hold"/>
                                        <p:tgtEl>
                                          <p:spTgt spid="5"/>
                                        </p:tgtEl>
                                        <p:attrNameLst>
                                          <p:attrName>fill.type</p:attrName>
                                        </p:attrNameLst>
                                      </p:cBhvr>
                                      <p:to>
                                        <p:strVal val="solid"/>
                                      </p:to>
                                    </p:set>
                                    <p:set>
                                      <p:cBhvr>
                                        <p:cTn id="31" dur="250" fill="hold"/>
                                        <p:tgtEl>
                                          <p:spTgt spid="5"/>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5"/>
                                        </p:tgtEl>
                                        <p:attrNameLst>
                                          <p:attrName>fillcolor</p:attrName>
                                        </p:attrNameLst>
                                      </p:cBhvr>
                                      <p:to>
                                        <a:schemeClr val="bg2"/>
                                      </p:to>
                                    </p:animClr>
                                    <p:set>
                                      <p:cBhvr>
                                        <p:cTn id="34" dur="250" fill="hold"/>
                                        <p:tgtEl>
                                          <p:spTgt spid="5"/>
                                        </p:tgtEl>
                                        <p:attrNameLst>
                                          <p:attrName>fill.type</p:attrName>
                                        </p:attrNameLst>
                                      </p:cBhvr>
                                      <p:to>
                                        <p:strVal val="solid"/>
                                      </p:to>
                                    </p:set>
                                    <p:set>
                                      <p:cBhvr>
                                        <p:cTn id="35" dur="250" fill="hold"/>
                                        <p:tgtEl>
                                          <p:spTgt spid="5"/>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50" fill="hold"/>
                                        <p:tgtEl>
                                          <p:spTgt spid="7"/>
                                        </p:tgtEl>
                                        <p:attrNameLst>
                                          <p:attrName>ppt_w</p:attrName>
                                        </p:attrNameLst>
                                      </p:cBhvr>
                                      <p:tavLst>
                                        <p:tav tm="0">
                                          <p:val>
                                            <p:strVal val="4*#ppt_w"/>
                                          </p:val>
                                        </p:tav>
                                        <p:tav tm="100000">
                                          <p:val>
                                            <p:strVal val="#ppt_w"/>
                                          </p:val>
                                        </p:tav>
                                      </p:tavLst>
                                    </p:anim>
                                    <p:anim calcmode="lin" valueType="num">
                                      <p:cBhvr>
                                        <p:cTn id="39"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6"/>
                                        </p:tgtEl>
                                        <p:attrNameLst>
                                          <p:attrName>fillcolor</p:attrName>
                                        </p:attrNameLst>
                                      </p:cBhvr>
                                      <p:to>
                                        <a:schemeClr val="accent1"/>
                                      </p:to>
                                    </p:animClr>
                                    <p:set>
                                      <p:cBhvr>
                                        <p:cTn id="45" dur="250" fill="hold"/>
                                        <p:tgtEl>
                                          <p:spTgt spid="6"/>
                                        </p:tgtEl>
                                        <p:attrNameLst>
                                          <p:attrName>fill.type</p:attrName>
                                        </p:attrNameLst>
                                      </p:cBhvr>
                                      <p:to>
                                        <p:strVal val="solid"/>
                                      </p:to>
                                    </p:set>
                                    <p:set>
                                      <p:cBhvr>
                                        <p:cTn id="46" dur="250" fill="hold"/>
                                        <p:tgtEl>
                                          <p:spTgt spid="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6"/>
                                        </p:tgtEl>
                                        <p:attrNameLst>
                                          <p:attrName>fillcolor</p:attrName>
                                        </p:attrNameLst>
                                      </p:cBhvr>
                                      <p:to>
                                        <a:schemeClr val="accent1"/>
                                      </p:to>
                                    </p:animClr>
                                    <p:set>
                                      <p:cBhvr>
                                        <p:cTn id="49" dur="250" fill="hold"/>
                                        <p:tgtEl>
                                          <p:spTgt spid="6"/>
                                        </p:tgtEl>
                                        <p:attrNameLst>
                                          <p:attrName>fill.type</p:attrName>
                                        </p:attrNameLst>
                                      </p:cBhvr>
                                      <p:to>
                                        <p:strVal val="solid"/>
                                      </p:to>
                                    </p:set>
                                    <p:set>
                                      <p:cBhvr>
                                        <p:cTn id="50" dur="250" fill="hold"/>
                                        <p:tgtEl>
                                          <p:spTgt spid="6"/>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9"/>
                                        </p:tgtEl>
                                        <p:attrNameLst>
                                          <p:attrName>fillcolor</p:attrName>
                                        </p:attrNameLst>
                                      </p:cBhvr>
                                      <p:to>
                                        <a:schemeClr val="accent1"/>
                                      </p:to>
                                    </p:animClr>
                                    <p:set>
                                      <p:cBhvr>
                                        <p:cTn id="60" dur="250" fill="hold"/>
                                        <p:tgtEl>
                                          <p:spTgt spid="9"/>
                                        </p:tgtEl>
                                        <p:attrNameLst>
                                          <p:attrName>fill.type</p:attrName>
                                        </p:attrNameLst>
                                      </p:cBhvr>
                                      <p:to>
                                        <p:strVal val="solid"/>
                                      </p:to>
                                    </p:set>
                                    <p:set>
                                      <p:cBhvr>
                                        <p:cTn id="61" dur="250" fill="hold"/>
                                        <p:tgtEl>
                                          <p:spTgt spid="9"/>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9"/>
                                        </p:tgtEl>
                                        <p:attrNameLst>
                                          <p:attrName>fillcolor</p:attrName>
                                        </p:attrNameLst>
                                      </p:cBhvr>
                                      <p:to>
                                        <a:schemeClr val="accent1"/>
                                      </p:to>
                                    </p:animClr>
                                    <p:set>
                                      <p:cBhvr>
                                        <p:cTn id="64" dur="250" fill="hold"/>
                                        <p:tgtEl>
                                          <p:spTgt spid="9"/>
                                        </p:tgtEl>
                                        <p:attrNameLst>
                                          <p:attrName>fill.type</p:attrName>
                                        </p:attrNameLst>
                                      </p:cBhvr>
                                      <p:to>
                                        <p:strVal val="solid"/>
                                      </p:to>
                                    </p:set>
                                    <p:set>
                                      <p:cBhvr>
                                        <p:cTn id="65" dur="250" fill="hold"/>
                                        <p:tgtEl>
                                          <p:spTgt spid="9"/>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250" fill="hold"/>
                                        <p:tgtEl>
                                          <p:spTgt spid="10"/>
                                        </p:tgtEl>
                                        <p:attrNameLst>
                                          <p:attrName>ppt_w</p:attrName>
                                        </p:attrNameLst>
                                      </p:cBhvr>
                                      <p:tavLst>
                                        <p:tav tm="0">
                                          <p:val>
                                            <p:strVal val="4*#ppt_w"/>
                                          </p:val>
                                        </p:tav>
                                        <p:tav tm="100000">
                                          <p:val>
                                            <p:strVal val="#ppt_w"/>
                                          </p:val>
                                        </p:tav>
                                      </p:tavLst>
                                    </p:anim>
                                    <p:anim calcmode="lin" valueType="num">
                                      <p:cBhvr>
                                        <p:cTn id="6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childTnLst>
        </p:cTn>
      </p:par>
    </p:tnLst>
    <p:bldLst>
      <p:bldP spid="5" grpId="0" animBg="1"/>
      <p:bldP spid="6"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9291" y="352425"/>
            <a:ext cx="9929234" cy="1569660"/>
          </a:xfrm>
          <a:prstGeom prst="rect">
            <a:avLst/>
          </a:prstGeom>
          <a:solidFill>
            <a:srgbClr val="FFC000"/>
          </a:solidFill>
        </p:spPr>
        <p:txBody>
          <a:bodyPr wrap="square" rtlCol="0">
            <a:spAutoFit/>
          </a:bodyPr>
          <a:lstStyle/>
          <a:p>
            <a:pPr algn="ctr"/>
            <a:r>
              <a:rPr lang="vi-VN" sz="4800" dirty="0">
                <a:solidFill>
                  <a:prstClr val="black"/>
                </a:solidFill>
                <a:latin typeface="Arial-Rounded" pitchFamily="34" charset="0"/>
                <a:ea typeface="Arial-Rounded" pitchFamily="34" charset="0"/>
                <a:cs typeface="Arial-Rounded" pitchFamily="34" charset="0"/>
              </a:rPr>
              <a:t>Bức tranh dưới đây vẽ những gì? Đoán xem hai bạn nhỏ nói gì với nhau. </a:t>
            </a:r>
            <a:endParaRPr lang="en-US" sz="4800" dirty="0">
              <a:solidFill>
                <a:prstClr val="black"/>
              </a:solidFill>
              <a:latin typeface="Arial-Rounded" pitchFamily="34" charset="0"/>
              <a:ea typeface="Arial-Rounded" pitchFamily="34" charset="0"/>
              <a:cs typeface="Arial-Rounded" pitchFamily="34" charset="0"/>
            </a:endParaRPr>
          </a:p>
        </p:txBody>
      </p:sp>
      <p:pic>
        <p:nvPicPr>
          <p:cNvPr id="4" name="Picture 3">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7078" t="12811" r="6054" b="25417"/>
          <a:stretch>
            <a:fillRect/>
          </a:stretch>
        </p:blipFill>
        <p:spPr>
          <a:xfrm>
            <a:off x="11059751" y="5960377"/>
            <a:ext cx="888727" cy="572996"/>
          </a:xfrm>
          <a:prstGeom prst="rect">
            <a:avLst/>
          </a:prstGeom>
        </p:spPr>
      </p:pic>
      <p:pic>
        <p:nvPicPr>
          <p:cNvPr id="2" name="Picture 1">
            <a:extLst>
              <a:ext uri="{FF2B5EF4-FFF2-40B4-BE49-F238E27FC236}">
                <a16:creationId xmlns:a16="http://schemas.microsoft.com/office/drawing/2014/main" id="{7548EB82-2B88-EE18-96ED-84589C7B718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81150" y="2199287"/>
            <a:ext cx="9037745" cy="4658713"/>
          </a:xfrm>
          <a:prstGeom prst="rect">
            <a:avLst/>
          </a:prstGeom>
        </p:spPr>
      </p:pic>
      <p:sp>
        <p:nvSpPr>
          <p:cNvPr id="5" name="TextBox 4">
            <a:extLst>
              <a:ext uri="{FF2B5EF4-FFF2-40B4-BE49-F238E27FC236}">
                <a16:creationId xmlns:a16="http://schemas.microsoft.com/office/drawing/2014/main" id="{D78BE103-168D-E08C-68AC-41BBA496B8BC}"/>
              </a:ext>
            </a:extLst>
          </p:cNvPr>
          <p:cNvSpPr txBox="1"/>
          <p:nvPr/>
        </p:nvSpPr>
        <p:spPr>
          <a:xfrm>
            <a:off x="672090" y="342900"/>
            <a:ext cx="11119859" cy="1938992"/>
          </a:xfrm>
          <a:prstGeom prst="rect">
            <a:avLst/>
          </a:prstGeom>
          <a:solidFill>
            <a:srgbClr val="FFC000"/>
          </a:solidFill>
        </p:spPr>
        <p:txBody>
          <a:bodyPr wrap="square" rtlCol="0">
            <a:spAutoFit/>
          </a:bodyPr>
          <a:lstStyle/>
          <a:p>
            <a:pPr algn="just"/>
            <a:r>
              <a:rPr lang="vi-VN" sz="4000" dirty="0">
                <a:solidFill>
                  <a:prstClr val="black"/>
                </a:solidFill>
                <a:latin typeface="Arial-Rounded" pitchFamily="34" charset="0"/>
                <a:ea typeface="Arial-Rounded" pitchFamily="34" charset="0"/>
                <a:cs typeface="Arial-Rounded" pitchFamily="34" charset="0"/>
              </a:rPr>
              <a:t>+ Tranh vẽ thiên nhiên cây cối, vẽ bầu trời đang có cầu vồng và hai bạn nhỏ đang ngước nhìn lên trời. </a:t>
            </a:r>
          </a:p>
          <a:p>
            <a:pPr algn="just"/>
            <a:r>
              <a:rPr lang="vi-VN" sz="4000" dirty="0">
                <a:solidFill>
                  <a:prstClr val="black"/>
                </a:solidFill>
                <a:latin typeface="Arial-Rounded" pitchFamily="34" charset="0"/>
                <a:ea typeface="Arial-Rounded" pitchFamily="34" charset="0"/>
                <a:cs typeface="Arial-Rounded" pitchFamily="34" charset="0"/>
              </a:rPr>
              <a:t>+ Bạn trai chỉ tay và nói: Nhìn kìa, cầu vồng!</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5">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grpSp>
        <p:nvGrpSpPr>
          <p:cNvPr id="8" name="Group 7">
            <a:extLst>
              <a:ext uri="{FF2B5EF4-FFF2-40B4-BE49-F238E27FC236}">
                <a16:creationId xmlns:a16="http://schemas.microsoft.com/office/drawing/2014/main" id="{1F629F7D-D69B-CCF2-F638-614E2C5FE3F3}"/>
              </a:ext>
            </a:extLst>
          </p:cNvPr>
          <p:cNvGrpSpPr/>
          <p:nvPr/>
        </p:nvGrpSpPr>
        <p:grpSpPr>
          <a:xfrm>
            <a:off x="3127788" y="438150"/>
            <a:ext cx="1987137" cy="1152525"/>
            <a:chOff x="2175288" y="333375"/>
            <a:chExt cx="1987137" cy="1152525"/>
          </a:xfrm>
        </p:grpSpPr>
        <p:pic>
          <p:nvPicPr>
            <p:cNvPr id="4" name="图片 11">
              <a:extLst>
                <a:ext uri="{FF2B5EF4-FFF2-40B4-BE49-F238E27FC236}">
                  <a16:creationId xmlns:a16="http://schemas.microsoft.com/office/drawing/2014/main" id="{C3083329-B0FF-0CF4-62A5-B2259B29D2D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111" t="19861" r="20417" b="57490"/>
            <a:stretch/>
          </p:blipFill>
          <p:spPr>
            <a:xfrm>
              <a:off x="2175288" y="333375"/>
              <a:ext cx="1672812" cy="1152525"/>
            </a:xfrm>
            <a:prstGeom prst="rect">
              <a:avLst/>
            </a:prstGeom>
          </p:spPr>
        </p:pic>
        <p:sp>
          <p:nvSpPr>
            <p:cNvPr id="6" name="TextBox 5">
              <a:extLst>
                <a:ext uri="{FF2B5EF4-FFF2-40B4-BE49-F238E27FC236}">
                  <a16:creationId xmlns:a16="http://schemas.microsoft.com/office/drawing/2014/main" id="{0AAFCB6D-DB5C-8A51-64EC-4441AADC13F9}"/>
                </a:ext>
              </a:extLst>
            </p:cNvPr>
            <p:cNvSpPr txBox="1"/>
            <p:nvPr/>
          </p:nvSpPr>
          <p:spPr>
            <a:xfrm>
              <a:off x="2464882" y="513868"/>
              <a:ext cx="1697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SVN-Blog Script" panose="02000503000000020004" pitchFamily="2" charset="0"/>
                  <a:ea typeface="Cambria" panose="02040503050406030204" pitchFamily="18" charset="0"/>
                </a:rPr>
                <a:t>Đọc</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B03F18B5-6AC8-870B-5060-615A33AF42B1}"/>
              </a:ext>
            </a:extLst>
          </p:cNvPr>
          <p:cNvPicPr>
            <a:picLocks noChangeAspect="1"/>
          </p:cNvPicPr>
          <p:nvPr/>
        </p:nvPicPr>
        <p:blipFill>
          <a:blip r:embed="rId11"/>
          <a:stretch>
            <a:fillRect/>
          </a:stretch>
        </p:blipFill>
        <p:spPr>
          <a:xfrm>
            <a:off x="725923" y="1549381"/>
            <a:ext cx="6053853" cy="3359187"/>
          </a:xfrm>
          <a:prstGeom prst="rect">
            <a:avLst/>
          </a:prstGeom>
        </p:spPr>
      </p:pic>
      <p:pic>
        <p:nvPicPr>
          <p:cNvPr id="17" name="Picture 16">
            <a:extLst>
              <a:ext uri="{FF2B5EF4-FFF2-40B4-BE49-F238E27FC236}">
                <a16:creationId xmlns:a16="http://schemas.microsoft.com/office/drawing/2014/main" id="{B4102988-7534-4456-7E6F-69214A504587}"/>
              </a:ext>
            </a:extLst>
          </p:cNvPr>
          <p:cNvPicPr>
            <a:picLocks noChangeAspect="1"/>
          </p:cNvPicPr>
          <p:nvPr/>
        </p:nvPicPr>
        <p:blipFill>
          <a:blip r:embed="rId12"/>
          <a:stretch>
            <a:fillRect/>
          </a:stretch>
        </p:blipFill>
        <p:spPr>
          <a:xfrm>
            <a:off x="118423" y="644605"/>
            <a:ext cx="1572904" cy="1072989"/>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772419" y="3730811"/>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321761"/>
            <a:ext cx="9825451" cy="1402540"/>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đúng, trôi chảy toàn bài; phát âm đúng các tiếng dễ đọc sai, dễ lẫn do ảnh hưởng của địa phương (lát nữa, bầu trời, lấy về…). Nghỉ hơi đúng theo dấu câu và theo nghĩa ở câu dài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70213" y="3991751"/>
            <a:ext cx="9299947"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 nghĩa từ ngữ. Hiểu nội dung bài: </a:t>
            </a: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 ngợi tình cảm giữa hai anh em Bi và Bống.</a:t>
            </a:r>
            <a:endParaRPr kumimoji="0" lang="zh-CN" altLang="en-US" sz="28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36857" y="652024"/>
            <a:ext cx="1715729" cy="925642"/>
          </a:xfrm>
          <a:prstGeom prst="rect">
            <a:avLst/>
          </a:prstGeom>
        </p:spPr>
      </p:pic>
      <p:pic>
        <p:nvPicPr>
          <p:cNvPr id="16" name="图片 15">
            <a:extLst>
              <a:ext uri="{FF2B5EF4-FFF2-40B4-BE49-F238E27FC236}">
                <a16:creationId xmlns:a16="http://schemas.microsoft.com/office/drawing/2014/main" id="{5A520A6E-182B-4934-ACF9-84D908901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631346" y="4896176"/>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altLang="zh-CN"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7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đạt</a:t>
            </a:r>
            <a:endParaRPr kumimoji="0" lang="zh-CN" altLang="en-US" sz="47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555</TotalTime>
  <Words>1568</Words>
  <Application>Microsoft Office PowerPoint</Application>
  <PresentationFormat>Widescreen</PresentationFormat>
  <Paragraphs>144</Paragraphs>
  <Slides>31</Slides>
  <Notes>4</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31</vt:i4>
      </vt:variant>
    </vt:vector>
  </HeadingPairs>
  <TitlesOfParts>
    <vt:vector size="43" baseType="lpstr">
      <vt:lpstr>等线</vt:lpstr>
      <vt:lpstr>Arial</vt:lpstr>
      <vt:lpstr>Arial-Rounded</vt:lpstr>
      <vt:lpstr>Calibri</vt:lpstr>
      <vt:lpstr>Cambria</vt:lpstr>
      <vt:lpstr>SVN-Blog Script</vt:lpstr>
      <vt:lpstr>SVN-Cookies</vt:lpstr>
      <vt:lpstr>Times New Roman</vt:lpstr>
      <vt:lpstr>1_Office Theme</vt:lpstr>
      <vt:lpstr>Office Theme</vt:lpstr>
      <vt:lpstr>1_Office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Hang Nguyen</cp:lastModifiedBy>
  <cp:revision>39</cp:revision>
  <dcterms:created xsi:type="dcterms:W3CDTF">2024-03-26T09:51:23Z</dcterms:created>
  <dcterms:modified xsi:type="dcterms:W3CDTF">2025-10-12T04:13:09Z</dcterms:modified>
</cp:coreProperties>
</file>